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87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2D6B68-DB9D-4108-9B91-DDD2F5FAABDB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F24B4-6E5C-467F-8640-A89799AA65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735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6F24B4-6E5C-467F-8640-A89799AA652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4100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41BB-2523-D7C0-805D-612E6744F4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E33936-4AA2-9169-EEC2-7E20544DE1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99D20-EE3C-CE24-D82C-DFAE3E962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8B138-7BB6-3E44-3E59-045B852DDC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52E76-76B2-F245-25A2-5D90C0CB3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336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D7D70-AE97-7AA4-62BC-54C4E4C6D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55ADB-AAC3-72E2-0093-E5CCA40D08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EF274-F5F4-67A1-A7BC-64BB9135C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58727-939C-F101-2E38-9174AC56E0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D5BE3-78E2-A322-CE4D-D6D0F3884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542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6F80E3-0917-E3D6-3CE7-056523232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6AF5ED-14D7-8C19-1AB6-1126C3FD4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08E7BE-D71E-7210-B40E-CDD15F365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BCEB59-EA50-4498-A37A-DD2FB3EA3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1256BF-3A1B-06F7-5ED7-21DC49BBD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501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E7FA9-4D00-4F8D-20F7-5A8725F630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8162CF-F3A8-BBD9-8722-038C30A51D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108739-0018-E416-5EA9-7BA2F624D2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71E2B9-809B-0892-1083-C5255C39B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34011-4FCD-5717-700D-AEECB7E35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DB84E7-FDB2-B835-1103-4A8B80863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396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F6F8D-41CC-F3DB-9042-671805F4D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0D7476-968A-9CEB-0401-2AA6B35FC2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3AB6EA-5810-86ED-7FE5-89DDAE65BC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AA2946-F67C-96DD-1876-E18D9AC3A1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1675DB8-8281-4EAD-C39B-60079CCD10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4735FF3-AF39-4069-3158-FEA12C6054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804C92-90F6-9868-4734-AB8ADC278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756807-6E7D-7D61-2876-61262EDD31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67131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F2C53-4174-A5A1-7D55-5AE514CB9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0374D-1D0A-4F58-6DAF-CDFE0CD636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CC3569-9DBE-C131-96E1-722B8E946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F8AD11-40AF-2ED6-779F-4D78658E4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512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682F9ED-BE50-1568-8259-BAFB710C8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F26507-46D1-BB8F-C87B-561F6797A3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DAC9C78-9AD8-4D65-DE0E-1716C2224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306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959DDE-21D4-FC3D-3E75-C6AEE89BDE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9A9024-472A-486E-8D3B-DF4C7FBF55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9E7EAA-4E11-C129-129D-8B92C29C1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F66D0E-D809-1427-AC72-BE310E78E0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6BFBFD-A89D-E2CC-C069-BF3AB1598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61ABC-8D9D-D8B3-F8D2-23B3BED42E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7751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CCD88-F8A6-B0E2-ED9D-A254AFC1C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FD9130-E5F8-ABFC-7159-6286313BA0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8882C-ACDE-784D-67AC-52961BB7CD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3A7495-1879-DC72-9A56-F3BBC83E6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7A43122-B64D-50B9-2EF9-D9B005BDF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6B791A-35FE-2BC0-6AEF-E794F33958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52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456874-01AB-0C95-6B26-94A8B8DDC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A262AF-808D-E07E-690A-6FFD3668F4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93B24C-A3C5-17EB-D394-E0489C2AD6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87F9AD-866E-41AF-9789-7D63B0275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7BD3DA-C27A-2F9A-FFDB-0DAD15457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60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487177-2128-4CD8-5571-615942EC5B5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2C93E1-98D6-625B-4835-A354D9FB10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CF2003-08F0-E988-5F24-BF6BD967A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E1F44A-AE13-7D76-CFC4-C3F0420A9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97A9DA-0FA8-D086-4488-40681E1A5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950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EFD697-8D4E-AB95-1A00-3CF8C83528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01273-60DF-4226-EAE3-B8C943CF3F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907CA-416F-9CF6-C51B-64CC7E00E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0A98C-6B7E-4F9B-AB19-26A2B87B5974}" type="datetimeFigureOut">
              <a:rPr lang="en-GB" smtClean="0"/>
              <a:t>12/10/2026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28D517-BADD-BD94-BCAB-D32730AFF2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1261E-6948-644C-D80F-75D4D6682E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6987DE-AFBF-4CED-9DA5-575D8DFCB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3855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6064060-AC8A-0F69-5D81-7A42C75F6EEC}"/>
              </a:ext>
            </a:extLst>
          </p:cNvPr>
          <p:cNvSpPr txBox="1"/>
          <p:nvPr/>
        </p:nvSpPr>
        <p:spPr>
          <a:xfrm>
            <a:off x="790575" y="2457450"/>
            <a:ext cx="1102995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>
                <a:latin typeface="Comic Sans MS" panose="030F0702030302020204" pitchFamily="66" charset="0"/>
              </a:rPr>
              <a:t>Welcome to Year 1 </a:t>
            </a:r>
          </a:p>
        </p:txBody>
      </p:sp>
    </p:spTree>
    <p:extLst>
      <p:ext uri="{BB962C8B-B14F-4D97-AF65-F5344CB8AC3E}">
        <p14:creationId xmlns:p14="http://schemas.microsoft.com/office/powerpoint/2010/main" val="1690396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64ACCA9-C2A2-AE9E-656C-FCFE613F871A}"/>
              </a:ext>
            </a:extLst>
          </p:cNvPr>
          <p:cNvSpPr txBox="1"/>
          <p:nvPr/>
        </p:nvSpPr>
        <p:spPr>
          <a:xfrm>
            <a:off x="5000624" y="1145261"/>
            <a:ext cx="25812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Comic Sans MS" panose="030F0702030302020204" pitchFamily="66" charset="0"/>
              </a:rPr>
              <a:t>Conifer Class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>
                <a:latin typeface="Comic Sans MS" panose="030F0702030302020204" pitchFamily="66" charset="0"/>
              </a:rPr>
              <a:t>Mr. </a:t>
            </a:r>
            <a:r>
              <a:rPr lang="en-GB" sz="2800" dirty="0">
                <a:latin typeface="Comic Sans MS" panose="030F0702030302020204" pitchFamily="66" charset="0"/>
              </a:rPr>
              <a:t>Young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Miss. </a:t>
            </a:r>
            <a:r>
              <a:rPr lang="en-GB" sz="2800" dirty="0" err="1">
                <a:latin typeface="Comic Sans MS" panose="030F0702030302020204" pitchFamily="66" charset="0"/>
              </a:rPr>
              <a:t>Sudlow</a:t>
            </a:r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Miss. Callaway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02B9B91-B9EB-39BE-A24F-E57E89A4C491}"/>
              </a:ext>
            </a:extLst>
          </p:cNvPr>
          <p:cNvSpPr txBox="1"/>
          <p:nvPr/>
        </p:nvSpPr>
        <p:spPr>
          <a:xfrm>
            <a:off x="628650" y="3925432"/>
            <a:ext cx="3543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Additional Support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D420EB-51AE-8539-210F-A0B77D2D67C7}"/>
              </a:ext>
            </a:extLst>
          </p:cNvPr>
          <p:cNvSpPr txBox="1"/>
          <p:nvPr/>
        </p:nvSpPr>
        <p:spPr>
          <a:xfrm>
            <a:off x="5076825" y="3896857"/>
            <a:ext cx="25431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Mr Miles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Sports Coach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66Coaching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Lunchtime Supervisor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232473-6713-E3A9-F5CA-DFF00BB475D2}"/>
              </a:ext>
            </a:extLst>
          </p:cNvPr>
          <p:cNvSpPr txBox="1"/>
          <p:nvPr/>
        </p:nvSpPr>
        <p:spPr>
          <a:xfrm>
            <a:off x="7620000" y="3494545"/>
            <a:ext cx="4152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b="1" dirty="0" err="1">
                <a:latin typeface="Comic Sans MS" panose="030F0702030302020204" pitchFamily="66" charset="0"/>
              </a:rPr>
              <a:t>SENDco</a:t>
            </a:r>
            <a:r>
              <a:rPr lang="en-GB" sz="2800" b="1" dirty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Mrs Clark</a:t>
            </a:r>
            <a:endParaRPr lang="en-GB" sz="28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14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17AAD05-FA5B-6118-1B5C-A4B2629BFAED}"/>
              </a:ext>
            </a:extLst>
          </p:cNvPr>
          <p:cNvSpPr txBox="1"/>
          <p:nvPr/>
        </p:nvSpPr>
        <p:spPr>
          <a:xfrm>
            <a:off x="4913123" y="240664"/>
            <a:ext cx="33084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Timetable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38B3C25-E6D7-5583-25E8-ABBF176A9CA9}"/>
              </a:ext>
            </a:extLst>
          </p:cNvPr>
          <p:cNvSpPr txBox="1"/>
          <p:nvPr/>
        </p:nvSpPr>
        <p:spPr>
          <a:xfrm>
            <a:off x="970863" y="763884"/>
            <a:ext cx="10906812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Morning Activities e.g. fine motor</a:t>
            </a: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Register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Whole Class Input </a:t>
            </a:r>
            <a:r>
              <a:rPr lang="en-GB" dirty="0">
                <a:latin typeface="Comic Sans MS" panose="030F0702030302020204" pitchFamily="66" charset="0"/>
              </a:rPr>
              <a:t>– Drawing Club/ English then groups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Continuous Provision (CP) Learning inside and outside </a:t>
            </a:r>
            <a:r>
              <a:rPr lang="en-GB" dirty="0">
                <a:latin typeface="Comic Sans MS" panose="030F0702030302020204" pitchFamily="66" charset="0"/>
              </a:rPr>
              <a:t>– adults will either be joining/supporting/challenging children during their chosen play or leading adult-led activities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Enhanced Provision (EP) </a:t>
            </a:r>
            <a:r>
              <a:rPr lang="en-GB" dirty="0">
                <a:latin typeface="Comic Sans MS" panose="030F0702030302020204" pitchFamily="66" charset="0"/>
              </a:rPr>
              <a:t>- related to the curriculum</a:t>
            </a:r>
          </a:p>
          <a:p>
            <a:pPr algn="ctr"/>
            <a:endParaRPr lang="en-GB" sz="1100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Whole Class Phonics</a:t>
            </a:r>
          </a:p>
          <a:p>
            <a:pPr algn="ctr"/>
            <a:endParaRPr lang="en-GB" sz="1100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Playtime</a:t>
            </a:r>
          </a:p>
          <a:p>
            <a:pPr algn="ctr"/>
            <a:endParaRPr lang="en-GB" sz="1000" b="1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Maths Input – </a:t>
            </a:r>
            <a:r>
              <a:rPr lang="en-GB" dirty="0">
                <a:latin typeface="Comic Sans MS" panose="030F0702030302020204" pitchFamily="66" charset="0"/>
              </a:rPr>
              <a:t>then groups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CP = Learning inside and outside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Enhanced Provision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r>
              <a:rPr lang="en-GB" sz="2000" b="1" dirty="0">
                <a:latin typeface="Comic Sans MS" panose="030F0702030302020204" pitchFamily="66" charset="0"/>
              </a:rPr>
              <a:t>Lunchtime</a:t>
            </a:r>
            <a:r>
              <a:rPr lang="en-GB" b="1" dirty="0">
                <a:latin typeface="Comic Sans MS" panose="030F0702030302020204" pitchFamily="66" charset="0"/>
              </a:rPr>
              <a:t> – </a:t>
            </a:r>
            <a:r>
              <a:rPr lang="en-GB" dirty="0">
                <a:latin typeface="Comic Sans MS" panose="030F0702030302020204" pitchFamily="66" charset="0"/>
              </a:rPr>
              <a:t>in the hall followed by playtime on the main playground. 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Register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Handwriting – Kinetic Letters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Foundation Subjects/ CP EP</a:t>
            </a:r>
          </a:p>
          <a:p>
            <a:pPr algn="ctr"/>
            <a:r>
              <a:rPr lang="en-GB" b="1" dirty="0">
                <a:latin typeface="Comic Sans MS" panose="030F0702030302020204" pitchFamily="66" charset="0"/>
              </a:rPr>
              <a:t>Collective Worship/ Story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5EAF7D6-76AA-18B3-B9EE-A13AA4BEBC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179076" y="2724099"/>
            <a:ext cx="1140691" cy="11924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D4E1A1-BEFE-2D82-C0FB-B2DC528FD8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8314" y="3468276"/>
            <a:ext cx="1474362" cy="10038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49FD4F8-0055-8B86-B4FC-5A29952E85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903809" y="4923875"/>
            <a:ext cx="1520924" cy="1140693"/>
          </a:xfrm>
          <a:prstGeom prst="rect">
            <a:avLst/>
          </a:prstGeom>
        </p:spPr>
      </p:pic>
      <p:pic>
        <p:nvPicPr>
          <p:cNvPr id="7" name="Picture 6" descr="HCPL - HCPL Blog - New Storytime Schedule!">
            <a:extLst>
              <a:ext uri="{FF2B5EF4-FFF2-40B4-BE49-F238E27FC236}">
                <a16:creationId xmlns:a16="http://schemas.microsoft.com/office/drawing/2014/main" id="{66D26BAF-0DF2-4E18-BD32-B03199DDE0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8191" y="1052945"/>
            <a:ext cx="1721576" cy="86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uff Tray is a Game-Changer for Kids ...">
            <a:extLst>
              <a:ext uri="{FF2B5EF4-FFF2-40B4-BE49-F238E27FC236}">
                <a16:creationId xmlns:a16="http://schemas.microsoft.com/office/drawing/2014/main" id="{622C855A-8E52-4C21-8FE5-28001C46A0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5894" y="3970212"/>
            <a:ext cx="1003873" cy="1003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614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FE2AE4-0832-FB0B-167D-AA3F5CF5E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65B2B24-FF48-76A9-811D-FC1E0FA2793F}"/>
              </a:ext>
            </a:extLst>
          </p:cNvPr>
          <p:cNvSpPr txBox="1"/>
          <p:nvPr/>
        </p:nvSpPr>
        <p:spPr>
          <a:xfrm>
            <a:off x="3505985" y="490377"/>
            <a:ext cx="57245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Topics and Trips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3C2A40-963C-61B9-9E22-635CD8D53C0D}"/>
              </a:ext>
            </a:extLst>
          </p:cNvPr>
          <p:cNvSpPr txBox="1"/>
          <p:nvPr/>
        </p:nvSpPr>
        <p:spPr>
          <a:xfrm>
            <a:off x="1096554" y="4535066"/>
            <a:ext cx="68758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Trips….Victorian Day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Watch this space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Walk to the woods – </a:t>
            </a:r>
            <a:r>
              <a:rPr lang="en-GB" sz="3200" dirty="0" err="1">
                <a:latin typeface="Comic Sans MS" panose="030F0702030302020204" pitchFamily="66" charset="0"/>
              </a:rPr>
              <a:t>Zebon</a:t>
            </a:r>
            <a:r>
              <a:rPr lang="en-GB" sz="3200" dirty="0">
                <a:latin typeface="Comic Sans MS" panose="030F0702030302020204" pitchFamily="66" charset="0"/>
              </a:rPr>
              <a:t> Copse.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DD374A-C40B-F514-82D4-216A0D0F14ED}"/>
              </a:ext>
            </a:extLst>
          </p:cNvPr>
          <p:cNvSpPr txBox="1"/>
          <p:nvPr/>
        </p:nvSpPr>
        <p:spPr>
          <a:xfrm>
            <a:off x="1199296" y="1104644"/>
            <a:ext cx="621226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It’s Good To Be Me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Celebration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Turrets and Tiaras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Roars, Paws and Claws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Your Garden Grow.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I Do Like To Be Beside The Sea.</a:t>
            </a:r>
          </a:p>
        </p:txBody>
      </p:sp>
      <p:pic>
        <p:nvPicPr>
          <p:cNvPr id="1026" name="Picture 2" descr="Autumn Cartoon Vector Images (over 180,000)">
            <a:extLst>
              <a:ext uri="{FF2B5EF4-FFF2-40B4-BE49-F238E27FC236}">
                <a16:creationId xmlns:a16="http://schemas.microsoft.com/office/drawing/2014/main" id="{7A19149A-1CF6-4973-9D04-98C9FDD67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24220">
            <a:off x="8840442" y="1148912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ristmas Tree Cartoon PNG, Vector, PSD ...">
            <a:extLst>
              <a:ext uri="{FF2B5EF4-FFF2-40B4-BE49-F238E27FC236}">
                <a16:creationId xmlns:a16="http://schemas.microsoft.com/office/drawing/2014/main" id="{3FE299B5-E48D-4670-92AC-EB9583F5F5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658" y="2555627"/>
            <a:ext cx="1344887" cy="1344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us Cartoon Red Stock Illustrations – 4 ...">
            <a:extLst>
              <a:ext uri="{FF2B5EF4-FFF2-40B4-BE49-F238E27FC236}">
                <a16:creationId xmlns:a16="http://schemas.microsoft.com/office/drawing/2014/main" id="{F987F71B-5988-4129-8619-A6D763CB7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503" y="4818995"/>
            <a:ext cx="830997" cy="83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nimals with ocean scene . Cartoon ...">
            <a:extLst>
              <a:ext uri="{FF2B5EF4-FFF2-40B4-BE49-F238E27FC236}">
                <a16:creationId xmlns:a16="http://schemas.microsoft.com/office/drawing/2014/main" id="{2F60BCFD-1D02-4C84-8B7F-EA5190006D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469" y="4546012"/>
            <a:ext cx="1990081" cy="127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Bodiam Castle | Sussex | National Trust">
            <a:extLst>
              <a:ext uri="{FF2B5EF4-FFF2-40B4-BE49-F238E27FC236}">
                <a16:creationId xmlns:a16="http://schemas.microsoft.com/office/drawing/2014/main" id="{9542A450-0E8B-4964-BFA0-745CD3EE9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3227" y="3652970"/>
            <a:ext cx="2000773" cy="1120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Guy Fawkes Day ...">
            <a:extLst>
              <a:ext uri="{FF2B5EF4-FFF2-40B4-BE49-F238E27FC236}">
                <a16:creationId xmlns:a16="http://schemas.microsoft.com/office/drawing/2014/main" id="{9D5CAAD9-F8EC-47F5-926E-010B7FF5BD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503" y="1552764"/>
            <a:ext cx="2041473" cy="114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946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CFE8E-5C11-F80C-918A-FDCD7083BD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514FAFF-6D07-F0E0-2776-0AC930B2E173}"/>
              </a:ext>
            </a:extLst>
          </p:cNvPr>
          <p:cNvSpPr txBox="1"/>
          <p:nvPr/>
        </p:nvSpPr>
        <p:spPr>
          <a:xfrm>
            <a:off x="4511513" y="565018"/>
            <a:ext cx="3501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latin typeface="Comic Sans MS" panose="030F0702030302020204" pitchFamily="66" charset="0"/>
              </a:rPr>
              <a:t>Homework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49CAE3-7287-4E30-B18A-26F3432FC5C5}"/>
              </a:ext>
            </a:extLst>
          </p:cNvPr>
          <p:cNvSpPr txBox="1"/>
          <p:nvPr/>
        </p:nvSpPr>
        <p:spPr>
          <a:xfrm>
            <a:off x="1185863" y="2117593"/>
            <a:ext cx="10401299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omic Sans MS" panose="030F0702030302020204" pitchFamily="66" charset="0"/>
              </a:rPr>
              <a:t>Reading  - </a:t>
            </a:r>
            <a:r>
              <a:rPr lang="en-GB" sz="3200" dirty="0">
                <a:latin typeface="Comic Sans MS" panose="030F0702030302020204" pitchFamily="66" charset="0"/>
              </a:rPr>
              <a:t>please keep zippy wallets and books in book bags.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Other homework will be sent out at times during the year.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Purposeful learning and experiences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Sharing together</a:t>
            </a:r>
          </a:p>
        </p:txBody>
      </p:sp>
      <p:pic>
        <p:nvPicPr>
          <p:cNvPr id="2050" name="Picture 2" descr="Verme Cartoon Con Libro-Worm Cartoon with Books-Vector Poster">
            <a:extLst>
              <a:ext uri="{FF2B5EF4-FFF2-40B4-BE49-F238E27FC236}">
                <a16:creationId xmlns:a16="http://schemas.microsoft.com/office/drawing/2014/main" id="{CBF46E85-A2D6-4B1C-BDEE-9F7A06F37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426" y="4444180"/>
            <a:ext cx="2163711" cy="2163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4154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383D2A-A180-F195-F90C-8FB559640C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E3984F4-7DE3-C80E-9C55-EB3F887A7C30}"/>
              </a:ext>
            </a:extLst>
          </p:cNvPr>
          <p:cNvSpPr txBox="1"/>
          <p:nvPr/>
        </p:nvSpPr>
        <p:spPr>
          <a:xfrm>
            <a:off x="971551" y="743753"/>
            <a:ext cx="1081563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Comic Sans MS" panose="030F0702030302020204" pitchFamily="66" charset="0"/>
              </a:rPr>
              <a:t>Things to know!</a:t>
            </a:r>
          </a:p>
          <a:p>
            <a:endParaRPr lang="en-GB" sz="3600" b="1" dirty="0">
              <a:latin typeface="Comic Sans MS" panose="030F0702030302020204" pitchFamily="66" charset="0"/>
            </a:endParaRPr>
          </a:p>
          <a:p>
            <a:r>
              <a:rPr lang="en-GB" sz="3200" b="1" dirty="0">
                <a:latin typeface="Comic Sans MS" panose="030F0702030302020204" pitchFamily="66" charset="0"/>
              </a:rPr>
              <a:t>Library day – </a:t>
            </a:r>
            <a:r>
              <a:rPr lang="en-GB" sz="3200" dirty="0">
                <a:latin typeface="Comic Sans MS" panose="030F0702030302020204" pitchFamily="66" charset="0"/>
              </a:rPr>
              <a:t>Monday, new book every 2 weeks if book is returned.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PE day – </a:t>
            </a:r>
            <a:r>
              <a:rPr lang="en-GB" sz="3200" dirty="0">
                <a:latin typeface="Comic Sans MS" panose="030F0702030302020204" pitchFamily="66" charset="0"/>
              </a:rPr>
              <a:t>Monday and Thursday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Things that come to school – </a:t>
            </a:r>
            <a:r>
              <a:rPr lang="en-GB" sz="3200" dirty="0">
                <a:latin typeface="Comic Sans MS" panose="030F0702030302020204" pitchFamily="66" charset="0"/>
              </a:rPr>
              <a:t>Named water bottle, named healthy snack (optional), named book bag.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Coat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Label everything……..</a:t>
            </a:r>
            <a:r>
              <a:rPr lang="en-GB" sz="3200" dirty="0">
                <a:latin typeface="Comic Sans MS" panose="030F0702030302020204" pitchFamily="66" charset="0"/>
              </a:rPr>
              <a:t>everyone has a blue jumper!</a:t>
            </a:r>
          </a:p>
          <a:p>
            <a:r>
              <a:rPr lang="en-GB" sz="3200" b="1" dirty="0">
                <a:latin typeface="Comic Sans MS" panose="030F0702030302020204" pitchFamily="66" charset="0"/>
              </a:rPr>
              <a:t>Please keep toys at home.</a:t>
            </a:r>
          </a:p>
        </p:txBody>
      </p:sp>
    </p:spTree>
    <p:extLst>
      <p:ext uri="{BB962C8B-B14F-4D97-AF65-F5344CB8AC3E}">
        <p14:creationId xmlns:p14="http://schemas.microsoft.com/office/powerpoint/2010/main" val="293663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0F9A03-406B-10A3-6BB3-DD554796A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6DDAC1-1516-D203-F69B-19D9A6510C10}"/>
              </a:ext>
            </a:extLst>
          </p:cNvPr>
          <p:cNvSpPr txBox="1"/>
          <p:nvPr/>
        </p:nvSpPr>
        <p:spPr>
          <a:xfrm>
            <a:off x="1956392" y="527179"/>
            <a:ext cx="9101469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omic Sans MS" panose="030F0702030302020204" pitchFamily="66" charset="0"/>
              </a:rPr>
              <a:t>Time to celebrate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Good news including out of school activities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Shining stars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Class Assembly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Nativities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And many more including open classrooms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b="1" dirty="0">
                <a:latin typeface="Comic Sans MS" panose="030F0702030302020204" pitchFamily="66" charset="0"/>
              </a:rPr>
              <a:t>keep an eye on the newsletter for important dates</a:t>
            </a: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  <a:p>
            <a:endParaRPr lang="en-GB" sz="2800" b="1" dirty="0">
              <a:latin typeface="Comic Sans MS" panose="030F0702030302020204" pitchFamily="66" charset="0"/>
            </a:endParaRPr>
          </a:p>
        </p:txBody>
      </p:sp>
      <p:sp>
        <p:nvSpPr>
          <p:cNvPr id="3" name="Star: 5 Points 2">
            <a:extLst>
              <a:ext uri="{FF2B5EF4-FFF2-40B4-BE49-F238E27FC236}">
                <a16:creationId xmlns:a16="http://schemas.microsoft.com/office/drawing/2014/main" id="{D56F2E1B-64AC-41E2-8EBD-4F8207CBC9B8}"/>
              </a:ext>
            </a:extLst>
          </p:cNvPr>
          <p:cNvSpPr/>
          <p:nvPr/>
        </p:nvSpPr>
        <p:spPr>
          <a:xfrm>
            <a:off x="8772525" y="2400300"/>
            <a:ext cx="1557338" cy="15859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4A041A36-C011-48C2-8579-A34FFE6AE454}"/>
              </a:ext>
            </a:extLst>
          </p:cNvPr>
          <p:cNvSpPr/>
          <p:nvPr/>
        </p:nvSpPr>
        <p:spPr>
          <a:xfrm>
            <a:off x="10533127" y="3113916"/>
            <a:ext cx="1196911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55300BF5-D3A5-4A23-B113-15E6D39A7D47}"/>
              </a:ext>
            </a:extLst>
          </p:cNvPr>
          <p:cNvSpPr/>
          <p:nvPr/>
        </p:nvSpPr>
        <p:spPr>
          <a:xfrm>
            <a:off x="9436229" y="4595813"/>
            <a:ext cx="1046034" cy="976313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CE7FBAA3-9DD4-4EB0-95FB-D18B90020F20}"/>
              </a:ext>
            </a:extLst>
          </p:cNvPr>
          <p:cNvSpPr/>
          <p:nvPr/>
        </p:nvSpPr>
        <p:spPr>
          <a:xfrm>
            <a:off x="10008394" y="1414463"/>
            <a:ext cx="1049467" cy="985837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57CDBA11-3C69-4126-AA3B-FEFC9F838175}"/>
              </a:ext>
            </a:extLst>
          </p:cNvPr>
          <p:cNvSpPr/>
          <p:nvPr/>
        </p:nvSpPr>
        <p:spPr>
          <a:xfrm>
            <a:off x="7471698" y="2552700"/>
            <a:ext cx="1030029" cy="983456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376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299</Words>
  <Application>Microsoft Office PowerPoint</Application>
  <PresentationFormat>Widescreen</PresentationFormat>
  <Paragraphs>76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Cathy Garvey</dc:creator>
  <cp:lastModifiedBy>Gill Gilbert</cp:lastModifiedBy>
  <cp:revision>20</cp:revision>
  <dcterms:created xsi:type="dcterms:W3CDTF">2025-07-13T16:59:40Z</dcterms:created>
  <dcterms:modified xsi:type="dcterms:W3CDTF">2026-10-12T10:14:29Z</dcterms:modified>
</cp:coreProperties>
</file>