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67" r:id="rId1"/>
  </p:sldMasterIdLst>
  <p:notesMasterIdLst>
    <p:notesMasterId r:id="rId27"/>
  </p:notesMasterIdLst>
  <p:handoutMasterIdLst>
    <p:handoutMasterId r:id="rId28"/>
  </p:handoutMasterIdLst>
  <p:sldIdLst>
    <p:sldId id="258" r:id="rId2"/>
    <p:sldId id="304" r:id="rId3"/>
    <p:sldId id="291" r:id="rId4"/>
    <p:sldId id="317" r:id="rId5"/>
    <p:sldId id="294" r:id="rId6"/>
    <p:sldId id="306" r:id="rId7"/>
    <p:sldId id="307" r:id="rId8"/>
    <p:sldId id="309" r:id="rId9"/>
    <p:sldId id="292" r:id="rId10"/>
    <p:sldId id="300" r:id="rId11"/>
    <p:sldId id="301" r:id="rId12"/>
    <p:sldId id="302" r:id="rId13"/>
    <p:sldId id="315" r:id="rId14"/>
    <p:sldId id="316" r:id="rId15"/>
    <p:sldId id="287" r:id="rId16"/>
    <p:sldId id="288" r:id="rId17"/>
    <p:sldId id="312" r:id="rId18"/>
    <p:sldId id="308" r:id="rId19"/>
    <p:sldId id="290" r:id="rId20"/>
    <p:sldId id="303" r:id="rId21"/>
    <p:sldId id="289" r:id="rId22"/>
    <p:sldId id="313" r:id="rId23"/>
    <p:sldId id="295" r:id="rId24"/>
    <p:sldId id="314" r:id="rId25"/>
    <p:sldId id="299" r:id="rId26"/>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428" autoAdjust="0"/>
    <p:restoredTop sz="94660"/>
  </p:normalViewPr>
  <p:slideViewPr>
    <p:cSldViewPr snapToGrid="0">
      <p:cViewPr varScale="1">
        <p:scale>
          <a:sx n="76" d="100"/>
          <a:sy n="76" d="100"/>
        </p:scale>
        <p:origin x="114" y="690"/>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65" d="100"/>
          <a:sy n="65" d="100"/>
        </p:scale>
        <p:origin x="2796"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50444" y="0"/>
            <a:ext cx="2945659" cy="498055"/>
          </a:xfrm>
          <a:prstGeom prst="rect">
            <a:avLst/>
          </a:prstGeom>
        </p:spPr>
        <p:txBody>
          <a:bodyPr vert="horz" lIns="91440" tIns="45720" rIns="91440" bIns="45720" rtlCol="0"/>
          <a:lstStyle>
            <a:lvl1pPr algn="r">
              <a:defRPr sz="1200"/>
            </a:lvl1pPr>
          </a:lstStyle>
          <a:p>
            <a:fld id="{432C5D79-E691-4B51-88CB-C0A16ECEC709}" type="datetimeFigureOut">
              <a:rPr lang="en-US" smtClean="0"/>
              <a:t>9/22/2026</a:t>
            </a:fld>
            <a:endParaRPr lang="en-US"/>
          </a:p>
        </p:txBody>
      </p:sp>
      <p:sp>
        <p:nvSpPr>
          <p:cNvPr id="4" name="Footer Placeholder 3"/>
          <p:cNvSpPr>
            <a:spLocks noGrp="1"/>
          </p:cNvSpPr>
          <p:nvPr>
            <p:ph type="ftr" sz="quarter" idx="2"/>
          </p:nvPr>
        </p:nvSpPr>
        <p:spPr>
          <a:xfrm>
            <a:off x="1" y="9428584"/>
            <a:ext cx="2945659" cy="498055"/>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50444" y="9428584"/>
            <a:ext cx="2945659" cy="498055"/>
          </a:xfrm>
          <a:prstGeom prst="rect">
            <a:avLst/>
          </a:prstGeom>
        </p:spPr>
        <p:txBody>
          <a:bodyPr vert="horz" lIns="91440" tIns="45720" rIns="91440" bIns="45720" rtlCol="0" anchor="b"/>
          <a:lstStyle>
            <a:lvl1pPr algn="r">
              <a:defRPr sz="1200"/>
            </a:lvl1pPr>
          </a:lstStyle>
          <a:p>
            <a:fld id="{FE037FB0-595B-40EF-A0BA-20862A72C3E0}" type="slidenum">
              <a:rPr lang="en-US" smtClean="0"/>
              <a:t>‹#›</a:t>
            </a:fld>
            <a:endParaRPr lang="en-US"/>
          </a:p>
        </p:txBody>
      </p:sp>
    </p:spTree>
    <p:extLst>
      <p:ext uri="{BB962C8B-B14F-4D97-AF65-F5344CB8AC3E}">
        <p14:creationId xmlns:p14="http://schemas.microsoft.com/office/powerpoint/2010/main" val="335434753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4" y="0"/>
            <a:ext cx="2945659" cy="498055"/>
          </a:xfrm>
          <a:prstGeom prst="rect">
            <a:avLst/>
          </a:prstGeom>
        </p:spPr>
        <p:txBody>
          <a:bodyPr vert="horz" lIns="91440" tIns="45720" rIns="91440" bIns="45720" rtlCol="0"/>
          <a:lstStyle>
            <a:lvl1pPr algn="r">
              <a:defRPr sz="1200"/>
            </a:lvl1pPr>
          </a:lstStyle>
          <a:p>
            <a:fld id="{2D550A96-7895-4775-80EE-AA77FEB2A3F9}" type="datetimeFigureOut">
              <a:rPr lang="en-US" smtClean="0"/>
              <a:t>9/22/2026</a:t>
            </a:fld>
            <a:endParaRPr lang="en-US"/>
          </a:p>
        </p:txBody>
      </p:sp>
      <p:sp>
        <p:nvSpPr>
          <p:cNvPr id="4" name="Slide Image Placeholder 3"/>
          <p:cNvSpPr>
            <a:spLocks noGrp="1" noRot="1" noChangeAspect="1"/>
          </p:cNvSpPr>
          <p:nvPr>
            <p:ph type="sldImg" idx="2"/>
          </p:nvPr>
        </p:nvSpPr>
        <p:spPr>
          <a:xfrm>
            <a:off x="425450" y="1243013"/>
            <a:ext cx="5946775" cy="334645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77195"/>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428584"/>
            <a:ext cx="2945659" cy="49805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4" y="9428584"/>
            <a:ext cx="2945659" cy="498055"/>
          </a:xfrm>
          <a:prstGeom prst="rect">
            <a:avLst/>
          </a:prstGeom>
        </p:spPr>
        <p:txBody>
          <a:bodyPr vert="horz" lIns="91440" tIns="45720" rIns="91440" bIns="45720" rtlCol="0" anchor="b"/>
          <a:lstStyle>
            <a:lvl1pPr algn="r">
              <a:defRPr sz="1200"/>
            </a:lvl1pPr>
          </a:lstStyle>
          <a:p>
            <a:fld id="{B94165F4-379C-44F2-8E89-DB43904FE854}" type="slidenum">
              <a:rPr lang="en-US" smtClean="0"/>
              <a:t>‹#›</a:t>
            </a:fld>
            <a:endParaRPr lang="en-US"/>
          </a:p>
        </p:txBody>
      </p:sp>
    </p:spTree>
    <p:extLst>
      <p:ext uri="{BB962C8B-B14F-4D97-AF65-F5344CB8AC3E}">
        <p14:creationId xmlns:p14="http://schemas.microsoft.com/office/powerpoint/2010/main" val="1334865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a:t>
            </a:r>
            <a:r>
              <a:rPr lang="en-US" baseline="0" dirty="0"/>
              <a:t> </a:t>
            </a:r>
            <a:r>
              <a:rPr lang="en-US" dirty="0"/>
              <a:t>To change images on this slide, select a picture and delete it. Then click the Insert Picture icon</a:t>
            </a:r>
          </a:p>
          <a:p>
            <a:r>
              <a:rPr lang="en-US" dirty="0"/>
              <a:t>in the placeholder to insert your own image.</a:t>
            </a:r>
          </a:p>
        </p:txBody>
      </p:sp>
      <p:sp>
        <p:nvSpPr>
          <p:cNvPr id="4" name="Slide Number Placeholder 3"/>
          <p:cNvSpPr>
            <a:spLocks noGrp="1"/>
          </p:cNvSpPr>
          <p:nvPr>
            <p:ph type="sldNum" sz="quarter" idx="10"/>
          </p:nvPr>
        </p:nvSpPr>
        <p:spPr/>
        <p:txBody>
          <a:bodyPr/>
          <a:lstStyle/>
          <a:p>
            <a:fld id="{B94165F4-379C-44F2-8E89-DB43904FE854}" type="slidenum">
              <a:rPr lang="en-US" smtClean="0"/>
              <a:t>1</a:t>
            </a:fld>
            <a:endParaRPr lang="en-US"/>
          </a:p>
        </p:txBody>
      </p:sp>
    </p:spTree>
    <p:extLst>
      <p:ext uri="{BB962C8B-B14F-4D97-AF65-F5344CB8AC3E}">
        <p14:creationId xmlns:p14="http://schemas.microsoft.com/office/powerpoint/2010/main" val="24358247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a:t>
            </a:r>
            <a:r>
              <a:rPr lang="en-US" baseline="0" dirty="0"/>
              <a:t> </a:t>
            </a:r>
            <a:r>
              <a:rPr lang="en-US" dirty="0"/>
              <a:t>To change images on this slide, select a picture and delete it. Then click the Insert Picture icon</a:t>
            </a:r>
          </a:p>
          <a:p>
            <a:r>
              <a:rPr lang="en-US" dirty="0"/>
              <a:t>in the placeholder to insert your own image.</a:t>
            </a:r>
          </a:p>
        </p:txBody>
      </p:sp>
      <p:sp>
        <p:nvSpPr>
          <p:cNvPr id="4" name="Slide Number Placeholder 3"/>
          <p:cNvSpPr>
            <a:spLocks noGrp="1"/>
          </p:cNvSpPr>
          <p:nvPr>
            <p:ph type="sldNum" sz="quarter" idx="10"/>
          </p:nvPr>
        </p:nvSpPr>
        <p:spPr/>
        <p:txBody>
          <a:bodyPr/>
          <a:lstStyle/>
          <a:p>
            <a:fld id="{B94165F4-379C-44F2-8E89-DB43904FE854}" type="slidenum">
              <a:rPr lang="en-US" smtClean="0"/>
              <a:t>25</a:t>
            </a:fld>
            <a:endParaRPr lang="en-US"/>
          </a:p>
        </p:txBody>
      </p:sp>
    </p:spTree>
    <p:extLst>
      <p:ext uri="{BB962C8B-B14F-4D97-AF65-F5344CB8AC3E}">
        <p14:creationId xmlns:p14="http://schemas.microsoft.com/office/powerpoint/2010/main" val="194716349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GB"/>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48A87A34-81AB-432B-8DAE-1953F412C126}" type="datetimeFigureOut">
              <a:rPr lang="en-US" smtClean="0"/>
              <a:t>9/22/2026</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7711467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F3406132-7CE6-45E4-90D4-91693943292D}" type="datetime1">
              <a:rPr lang="en-US" smtClean="0"/>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9C03C58-465B-42F2-8BA3-01664A6B69B6}" type="slidenum">
              <a:rPr lang="en-US" smtClean="0"/>
              <a:t>‹#›</a:t>
            </a:fld>
            <a:endParaRPr lang="en-US"/>
          </a:p>
        </p:txBody>
      </p:sp>
    </p:spTree>
    <p:extLst>
      <p:ext uri="{BB962C8B-B14F-4D97-AF65-F5344CB8AC3E}">
        <p14:creationId xmlns:p14="http://schemas.microsoft.com/office/powerpoint/2010/main" val="40801210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GB"/>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357204D-E712-460F-A835-B3805357AA3E}" type="datetime1">
              <a:rPr lang="en-US" smtClean="0"/>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9C03C58-465B-42F2-8BA3-01664A6B69B6}" type="slidenum">
              <a:rPr lang="en-US" smtClean="0"/>
              <a:t>‹#›</a:t>
            </a:fld>
            <a:endParaRPr lang="en-US"/>
          </a:p>
        </p:txBody>
      </p:sp>
    </p:spTree>
    <p:extLst>
      <p:ext uri="{BB962C8B-B14F-4D97-AF65-F5344CB8AC3E}">
        <p14:creationId xmlns:p14="http://schemas.microsoft.com/office/powerpoint/2010/main" val="41117100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0FFB3E1D-4BB2-4EB5-99F0-C0445BB2CBB6}" type="datetime1">
              <a:rPr lang="en-US" smtClean="0"/>
              <a:t>9/22/2026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9C03C58-465B-42F2-8BA3-01664A6B69B6}" type="slidenum">
              <a:rPr lang="en-US" smtClean="0"/>
              <a:t>‹#›</a:t>
            </a:fld>
            <a:endParaRPr lang="en-US"/>
          </a:p>
        </p:txBody>
      </p:sp>
    </p:spTree>
    <p:extLst>
      <p:ext uri="{BB962C8B-B14F-4D97-AF65-F5344CB8AC3E}">
        <p14:creationId xmlns:p14="http://schemas.microsoft.com/office/powerpoint/2010/main" val="3436913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GB"/>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CF2F181-94B8-48A3-BCAE-F0C842125A38}" type="datetime1">
              <a:rPr lang="en-US" smtClean="0"/>
              <a:pPr/>
              <a:t>9/22/2026</a:t>
            </a:fld>
            <a:endParaRPr lang="en-US"/>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09C03C58-465B-42F2-8BA3-01664A6B69B6}" type="slidenum">
              <a:rPr lang="en-US" smtClean="0"/>
              <a:pPr/>
              <a:t>‹#›</a:t>
            </a:fld>
            <a:endParaRPr lang="en-US" dirty="0"/>
          </a:p>
        </p:txBody>
      </p:sp>
    </p:spTree>
    <p:extLst>
      <p:ext uri="{BB962C8B-B14F-4D97-AF65-F5344CB8AC3E}">
        <p14:creationId xmlns:p14="http://schemas.microsoft.com/office/powerpoint/2010/main" val="4217080878"/>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6DD9A680-C0D5-4B16-AB7C-0C3F71FB527A}" type="datetime1">
              <a:rPr lang="en-US" smtClean="0"/>
              <a:t>9/22/2026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9C03C58-465B-42F2-8BA3-01664A6B69B6}" type="slidenum">
              <a:rPr lang="en-US" smtClean="0"/>
              <a:t>‹#›</a:t>
            </a:fld>
            <a:endParaRPr lang="en-US"/>
          </a:p>
        </p:txBody>
      </p:sp>
    </p:spTree>
    <p:extLst>
      <p:ext uri="{BB962C8B-B14F-4D97-AF65-F5344CB8AC3E}">
        <p14:creationId xmlns:p14="http://schemas.microsoft.com/office/powerpoint/2010/main" val="35413535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3B13F4F-0B88-4C49-B9D1-C95270C9BFC4}" type="datetime1">
              <a:rPr lang="en-US" smtClean="0"/>
              <a:t>9/22/2026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9C03C58-465B-42F2-8BA3-01664A6B69B6}" type="slidenum">
              <a:rPr lang="en-US" smtClean="0"/>
              <a:t>‹#›</a:t>
            </a:fld>
            <a:endParaRPr lang="en-US"/>
          </a:p>
        </p:txBody>
      </p:sp>
    </p:spTree>
    <p:extLst>
      <p:ext uri="{BB962C8B-B14F-4D97-AF65-F5344CB8AC3E}">
        <p14:creationId xmlns:p14="http://schemas.microsoft.com/office/powerpoint/2010/main" val="24605831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2DA87197-55AE-4427-94B5-41FFCF01E594}" type="datetime1">
              <a:rPr lang="en-US" smtClean="0"/>
              <a:t>9/22/2026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9C03C58-465B-42F2-8BA3-01664A6B69B6}" type="slidenum">
              <a:rPr lang="en-US" smtClean="0"/>
              <a:t>‹#›</a:t>
            </a:fld>
            <a:endParaRPr lang="en-US"/>
          </a:p>
        </p:txBody>
      </p:sp>
    </p:spTree>
    <p:extLst>
      <p:ext uri="{BB962C8B-B14F-4D97-AF65-F5344CB8AC3E}">
        <p14:creationId xmlns:p14="http://schemas.microsoft.com/office/powerpoint/2010/main" val="42277670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9/22/2026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4360926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GB"/>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CF2F181-94B8-48A3-BCAE-F0C842125A38}" type="datetime1">
              <a:rPr lang="en-US" smtClean="0"/>
              <a:pPr/>
              <a:t>9/22/2026</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09C03C58-465B-42F2-8BA3-01664A6B69B6}" type="slidenum">
              <a:rPr lang="en-US" smtClean="0"/>
              <a:pPr/>
              <a:t>‹#›</a:t>
            </a:fld>
            <a:endParaRPr lang="en-US" dirty="0"/>
          </a:p>
        </p:txBody>
      </p:sp>
    </p:spTree>
    <p:extLst>
      <p:ext uri="{BB962C8B-B14F-4D97-AF65-F5344CB8AC3E}">
        <p14:creationId xmlns:p14="http://schemas.microsoft.com/office/powerpoint/2010/main" val="2876585816"/>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GB"/>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CF2F181-94B8-48A3-BCAE-F0C842125A38}" type="datetime1">
              <a:rPr lang="en-US" smtClean="0"/>
              <a:pPr/>
              <a:t>9/22/2026</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09C03C58-465B-42F2-8BA3-01664A6B69B6}" type="slidenum">
              <a:rPr lang="en-US" smtClean="0"/>
              <a:pPr/>
              <a:t>‹#›</a:t>
            </a:fld>
            <a:endParaRPr lang="en-US" dirty="0"/>
          </a:p>
        </p:txBody>
      </p:sp>
    </p:spTree>
    <p:extLst>
      <p:ext uri="{BB962C8B-B14F-4D97-AF65-F5344CB8AC3E}">
        <p14:creationId xmlns:p14="http://schemas.microsoft.com/office/powerpoint/2010/main" val="3387463990"/>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GB"/>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CF2F181-94B8-48A3-BCAE-F0C842125A38}" type="datetime1">
              <a:rPr lang="en-US" smtClean="0"/>
              <a:pPr/>
              <a:t>9/22/2026</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09C03C58-465B-42F2-8BA3-01664A6B69B6}" type="slidenum">
              <a:rPr lang="en-US" smtClean="0"/>
              <a:pPr/>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715396458"/>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GB"/>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CF2F181-94B8-48A3-BCAE-F0C842125A38}" type="datetime1">
              <a:rPr lang="en-US" smtClean="0"/>
              <a:pPr/>
              <a:t>9/22/2026</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09C03C58-465B-42F2-8BA3-01664A6B69B6}" type="slidenum">
              <a:rPr lang="en-US" smtClean="0"/>
              <a:pPr/>
              <a:t>‹#›</a:t>
            </a:fld>
            <a:endParaRPr lang="en-US" dirty="0"/>
          </a:p>
        </p:txBody>
      </p:sp>
    </p:spTree>
    <p:extLst>
      <p:ext uri="{BB962C8B-B14F-4D97-AF65-F5344CB8AC3E}">
        <p14:creationId xmlns:p14="http://schemas.microsoft.com/office/powerpoint/2010/main" val="3619105776"/>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GB"/>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4CF2F181-94B8-48A3-BCAE-F0C842125A38}" type="datetime1">
              <a:rPr lang="en-US" smtClean="0"/>
              <a:pPr/>
              <a:t>9/22/2026</a:t>
            </a:fld>
            <a:endParaRPr lang="en-US"/>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09C03C58-465B-42F2-8BA3-01664A6B69B6}" type="slidenum">
              <a:rPr lang="en-US" smtClean="0"/>
              <a:pPr/>
              <a:t>‹#›</a:t>
            </a:fld>
            <a:endParaRPr lang="en-US" dirty="0"/>
          </a:p>
        </p:txBody>
      </p:sp>
    </p:spTree>
    <p:extLst>
      <p:ext uri="{BB962C8B-B14F-4D97-AF65-F5344CB8AC3E}">
        <p14:creationId xmlns:p14="http://schemas.microsoft.com/office/powerpoint/2010/main" val="3429964371"/>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GB"/>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GB"/>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GB"/>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GB"/>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4CF2F181-94B8-48A3-BCAE-F0C842125A38}" type="datetime1">
              <a:rPr lang="en-US" smtClean="0"/>
              <a:pPr/>
              <a:t>9/22/2026</a:t>
            </a:fld>
            <a:endParaRPr lang="en-US"/>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09C03C58-465B-42F2-8BA3-01664A6B69B6}" type="slidenum">
              <a:rPr lang="en-US" smtClean="0"/>
              <a:pPr/>
              <a:t>‹#›</a:t>
            </a:fld>
            <a:endParaRPr lang="en-US" dirty="0"/>
          </a:p>
        </p:txBody>
      </p:sp>
    </p:spTree>
    <p:extLst>
      <p:ext uri="{BB962C8B-B14F-4D97-AF65-F5344CB8AC3E}">
        <p14:creationId xmlns:p14="http://schemas.microsoft.com/office/powerpoint/2010/main" val="1004624412"/>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CB9FC22-13D8-4D82-81F3-EDC2D992088A}" type="datetime1">
              <a:rPr lang="en-US" smtClean="0"/>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9C03C58-465B-42F2-8BA3-01664A6B69B6}" type="slidenum">
              <a:rPr lang="en-US" smtClean="0"/>
              <a:t>‹#›</a:t>
            </a:fld>
            <a:endParaRPr lang="en-US"/>
          </a:p>
        </p:txBody>
      </p:sp>
    </p:spTree>
    <p:extLst>
      <p:ext uri="{BB962C8B-B14F-4D97-AF65-F5344CB8AC3E}">
        <p14:creationId xmlns:p14="http://schemas.microsoft.com/office/powerpoint/2010/main" val="36138575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E3849F2-E881-451F-B030-13B947B0EF64}" type="datetime1">
              <a:rPr lang="en-US" smtClean="0"/>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9C03C58-465B-42F2-8BA3-01664A6B69B6}" type="slidenum">
              <a:rPr lang="en-US" smtClean="0"/>
              <a:t>‹#›</a:t>
            </a:fld>
            <a:endParaRPr lang="en-US"/>
          </a:p>
        </p:txBody>
      </p:sp>
    </p:spTree>
    <p:extLst>
      <p:ext uri="{BB962C8B-B14F-4D97-AF65-F5344CB8AC3E}">
        <p14:creationId xmlns:p14="http://schemas.microsoft.com/office/powerpoint/2010/main" val="15424454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userDrawn="1">
  <p:cSld name="Wide Picture with Caption">
    <p:bg>
      <p:bgPr>
        <a:solidFill>
          <a:schemeClr val="bg2">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4" name="Freeform 63"/>
          <p:cNvSpPr>
            <a:spLocks/>
          </p:cNvSpPr>
          <p:nvPr/>
        </p:nvSpPr>
        <p:spPr bwMode="auto">
          <a:xfrm>
            <a:off x="1185732" y="1752228"/>
            <a:ext cx="9817165" cy="3518272"/>
          </a:xfrm>
          <a:custGeom>
            <a:avLst/>
            <a:gdLst/>
            <a:ahLst/>
            <a:cxnLst/>
            <a:rect l="l" t="t" r="r" b="b"/>
            <a:pathLst>
              <a:path w="9817165" h="4933971">
                <a:moveTo>
                  <a:pt x="9123310" y="0"/>
                </a:moveTo>
                <a:cubicBezTo>
                  <a:pt x="9124250" y="244577"/>
                  <a:pt x="9475979" y="478897"/>
                  <a:pt x="9777863" y="481056"/>
                </a:cubicBezTo>
                <a:cubicBezTo>
                  <a:pt x="9773380" y="1921904"/>
                  <a:pt x="9817627" y="3482019"/>
                  <a:pt x="9817162" y="4933971"/>
                </a:cubicBezTo>
                <a:lnTo>
                  <a:pt x="30240" y="4933971"/>
                </a:lnTo>
                <a:lnTo>
                  <a:pt x="0" y="555563"/>
                </a:lnTo>
                <a:cubicBezTo>
                  <a:pt x="497498" y="571221"/>
                  <a:pt x="660196" y="270493"/>
                  <a:pt x="653613" y="1080"/>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65" name="Freeform 64"/>
          <p:cNvSpPr>
            <a:spLocks/>
          </p:cNvSpPr>
          <p:nvPr/>
        </p:nvSpPr>
        <p:spPr bwMode="auto">
          <a:xfrm>
            <a:off x="1212266" y="4253488"/>
            <a:ext cx="1132927" cy="1256308"/>
          </a:xfrm>
          <a:custGeom>
            <a:avLst/>
            <a:gdLst>
              <a:gd name="connsiteX0" fmla="*/ 0 w 1132927"/>
              <a:gd name="connsiteY0" fmla="*/ 0 h 1262658"/>
              <a:gd name="connsiteX1" fmla="*/ 89483 w 1132927"/>
              <a:gd name="connsiteY1" fmla="*/ 72705 h 1262658"/>
              <a:gd name="connsiteX2" fmla="*/ 1132927 w 1132927"/>
              <a:gd name="connsiteY2" fmla="*/ 1259752 h 1262658"/>
              <a:gd name="connsiteX3" fmla="*/ 612030 w 1132927"/>
              <a:gd name="connsiteY3" fmla="*/ 1262658 h 1262658"/>
              <a:gd name="connsiteX4" fmla="*/ 5439 w 1132927"/>
              <a:gd name="connsiteY4" fmla="*/ 787541 h 1262658"/>
              <a:gd name="connsiteX5" fmla="*/ 0 w 1132927"/>
              <a:gd name="connsiteY5" fmla="*/ 0 h 1262658"/>
              <a:gd name="connsiteX0" fmla="*/ 0 w 1132927"/>
              <a:gd name="connsiteY0" fmla="*/ 0 h 1262658"/>
              <a:gd name="connsiteX1" fmla="*/ 118058 w 1132927"/>
              <a:gd name="connsiteY1" fmla="*/ 85405 h 1262658"/>
              <a:gd name="connsiteX2" fmla="*/ 1132927 w 1132927"/>
              <a:gd name="connsiteY2" fmla="*/ 1259752 h 1262658"/>
              <a:gd name="connsiteX3" fmla="*/ 612030 w 1132927"/>
              <a:gd name="connsiteY3" fmla="*/ 1262658 h 1262658"/>
              <a:gd name="connsiteX4" fmla="*/ 5439 w 1132927"/>
              <a:gd name="connsiteY4" fmla="*/ 787541 h 1262658"/>
              <a:gd name="connsiteX5" fmla="*/ 0 w 1132927"/>
              <a:gd name="connsiteY5" fmla="*/ 0 h 1262658"/>
              <a:gd name="connsiteX0" fmla="*/ 0 w 1136102"/>
              <a:gd name="connsiteY0" fmla="*/ 0 h 1249958"/>
              <a:gd name="connsiteX1" fmla="*/ 121233 w 1136102"/>
              <a:gd name="connsiteY1" fmla="*/ 72705 h 1249958"/>
              <a:gd name="connsiteX2" fmla="*/ 1136102 w 1136102"/>
              <a:gd name="connsiteY2" fmla="*/ 1247052 h 1249958"/>
              <a:gd name="connsiteX3" fmla="*/ 615205 w 1136102"/>
              <a:gd name="connsiteY3" fmla="*/ 1249958 h 1249958"/>
              <a:gd name="connsiteX4" fmla="*/ 8614 w 1136102"/>
              <a:gd name="connsiteY4" fmla="*/ 774841 h 1249958"/>
              <a:gd name="connsiteX5" fmla="*/ 0 w 1136102"/>
              <a:gd name="connsiteY5" fmla="*/ 0 h 1249958"/>
              <a:gd name="connsiteX0" fmla="*/ 0 w 1132927"/>
              <a:gd name="connsiteY0" fmla="*/ 0 h 1256308"/>
              <a:gd name="connsiteX1" fmla="*/ 118058 w 1132927"/>
              <a:gd name="connsiteY1" fmla="*/ 79055 h 1256308"/>
              <a:gd name="connsiteX2" fmla="*/ 1132927 w 1132927"/>
              <a:gd name="connsiteY2" fmla="*/ 1253402 h 1256308"/>
              <a:gd name="connsiteX3" fmla="*/ 612030 w 1132927"/>
              <a:gd name="connsiteY3" fmla="*/ 1256308 h 1256308"/>
              <a:gd name="connsiteX4" fmla="*/ 5439 w 1132927"/>
              <a:gd name="connsiteY4" fmla="*/ 781191 h 1256308"/>
              <a:gd name="connsiteX5" fmla="*/ 0 w 1132927"/>
              <a:gd name="connsiteY5" fmla="*/ 0 h 1256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2927" h="1256308">
                <a:moveTo>
                  <a:pt x="0" y="0"/>
                </a:moveTo>
                <a:lnTo>
                  <a:pt x="118058" y="79055"/>
                </a:lnTo>
                <a:cubicBezTo>
                  <a:pt x="289729" y="270141"/>
                  <a:pt x="927035" y="1022529"/>
                  <a:pt x="1132927" y="1253402"/>
                </a:cubicBezTo>
                <a:lnTo>
                  <a:pt x="612030" y="1256308"/>
                </a:lnTo>
                <a:cubicBezTo>
                  <a:pt x="679742" y="938843"/>
                  <a:pt x="292277" y="705064"/>
                  <a:pt x="5439" y="781191"/>
                </a:cubicBezTo>
                <a:cubicBezTo>
                  <a:pt x="3680" y="518691"/>
                  <a:pt x="1892" y="262526"/>
                  <a:pt x="0" y="0"/>
                </a:cubicBezTo>
                <a:close/>
              </a:path>
            </a:pathLst>
          </a:custGeom>
          <a:solidFill>
            <a:schemeClr val="bg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6" name="Freeform 65"/>
          <p:cNvSpPr>
            <a:spLocks/>
          </p:cNvSpPr>
          <p:nvPr/>
        </p:nvSpPr>
        <p:spPr bwMode="auto">
          <a:xfrm>
            <a:off x="1255712" y="1827385"/>
            <a:ext cx="9675672" cy="3366914"/>
          </a:xfrm>
          <a:custGeom>
            <a:avLst/>
            <a:gdLst/>
            <a:ahLst/>
            <a:cxnLst/>
            <a:rect l="l" t="t" r="r" b="b"/>
            <a:pathLst>
              <a:path w="9675672" h="4802414">
                <a:moveTo>
                  <a:pt x="652941" y="0"/>
                </a:moveTo>
                <a:lnTo>
                  <a:pt x="8956918" y="0"/>
                </a:lnTo>
                <a:cubicBezTo>
                  <a:pt x="8996866" y="239961"/>
                  <a:pt x="9430767" y="478803"/>
                  <a:pt x="9633360" y="495563"/>
                </a:cubicBezTo>
                <a:cubicBezTo>
                  <a:pt x="9640202" y="1933973"/>
                  <a:pt x="9667388" y="3364742"/>
                  <a:pt x="9675672" y="4802414"/>
                </a:cubicBezTo>
                <a:lnTo>
                  <a:pt x="17820" y="4802414"/>
                </a:lnTo>
                <a:cubicBezTo>
                  <a:pt x="24758" y="3790656"/>
                  <a:pt x="-16354" y="1298643"/>
                  <a:pt x="7551" y="566242"/>
                </a:cubicBezTo>
                <a:cubicBezTo>
                  <a:pt x="431628" y="512687"/>
                  <a:pt x="612570" y="327420"/>
                  <a:pt x="65294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67" name="Picture Placeholder 2" descr="An empty placeholder to add an image. Click on the placeholder and select the image that you wish to add."/>
          <p:cNvSpPr>
            <a:spLocks noGrp="1"/>
          </p:cNvSpPr>
          <p:nvPr>
            <p:ph type="pic" idx="1"/>
          </p:nvPr>
        </p:nvSpPr>
        <p:spPr>
          <a:xfrm>
            <a:off x="1315615" y="1914879"/>
            <a:ext cx="9547705" cy="3171471"/>
          </a:xfrm>
          <a:custGeom>
            <a:avLst/>
            <a:gdLst>
              <a:gd name="connsiteX0" fmla="*/ 650308 w 9555325"/>
              <a:gd name="connsiteY0" fmla="*/ 0 h 4638481"/>
              <a:gd name="connsiteX1" fmla="*/ 8849738 w 9555325"/>
              <a:gd name="connsiteY1" fmla="*/ 0 h 4638481"/>
              <a:gd name="connsiteX2" fmla="*/ 9517225 w 9555325"/>
              <a:gd name="connsiteY2" fmla="*/ 492179 h 4638481"/>
              <a:gd name="connsiteX3" fmla="*/ 9555325 w 9555325"/>
              <a:gd name="connsiteY3" fmla="*/ 3489265 h 4638481"/>
              <a:gd name="connsiteX4" fmla="*/ 9323528 w 9555325"/>
              <a:gd name="connsiteY4" fmla="*/ 3999732 h 4638481"/>
              <a:gd name="connsiteX5" fmla="*/ 9257247 w 9555325"/>
              <a:gd name="connsiteY5" fmla="*/ 3818831 h 4638481"/>
              <a:gd name="connsiteX6" fmla="*/ 8857627 w 9555325"/>
              <a:gd name="connsiteY6" fmla="*/ 4294672 h 4638481"/>
              <a:gd name="connsiteX7" fmla="*/ 8212559 w 9555325"/>
              <a:gd name="connsiteY7" fmla="*/ 4152775 h 4638481"/>
              <a:gd name="connsiteX8" fmla="*/ 8411811 w 9555325"/>
              <a:gd name="connsiteY8" fmla="*/ 4638481 h 4638481"/>
              <a:gd name="connsiteX9" fmla="*/ 1128444 w 9555325"/>
              <a:gd name="connsiteY9" fmla="*/ 4638481 h 4638481"/>
              <a:gd name="connsiteX10" fmla="*/ 1332334 w 9555325"/>
              <a:gd name="connsiteY10" fmla="*/ 4136900 h 4638481"/>
              <a:gd name="connsiteX11" fmla="*/ 703644 w 9555325"/>
              <a:gd name="connsiteY11" fmla="*/ 4278797 h 4638481"/>
              <a:gd name="connsiteX12" fmla="*/ 314171 w 9555325"/>
              <a:gd name="connsiteY12" fmla="*/ 3802956 h 4638481"/>
              <a:gd name="connsiteX13" fmla="*/ 249572 w 9555325"/>
              <a:gd name="connsiteY13" fmla="*/ 3983857 h 4638481"/>
              <a:gd name="connsiteX14" fmla="*/ 0 w 9555325"/>
              <a:gd name="connsiteY14" fmla="*/ 3792938 h 4638481"/>
              <a:gd name="connsiteX15" fmla="*/ 0 w 9555325"/>
              <a:gd name="connsiteY15" fmla="*/ 570289 h 4638481"/>
              <a:gd name="connsiteX16" fmla="*/ 650308 w 955532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89265 h 4638481"/>
              <a:gd name="connsiteX4" fmla="*/ 9323528 w 9547705"/>
              <a:gd name="connsiteY4" fmla="*/ 3999732 h 4638481"/>
              <a:gd name="connsiteX5" fmla="*/ 9257247 w 9547705"/>
              <a:gd name="connsiteY5" fmla="*/ 3818831 h 4638481"/>
              <a:gd name="connsiteX6" fmla="*/ 8857627 w 9547705"/>
              <a:gd name="connsiteY6" fmla="*/ 4294672 h 4638481"/>
              <a:gd name="connsiteX7" fmla="*/ 8212559 w 9547705"/>
              <a:gd name="connsiteY7" fmla="*/ 4152775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32465"/>
              <a:gd name="connsiteY0" fmla="*/ 0 h 4638481"/>
              <a:gd name="connsiteX1" fmla="*/ 8849738 w 9532465"/>
              <a:gd name="connsiteY1" fmla="*/ 0 h 4638481"/>
              <a:gd name="connsiteX2" fmla="*/ 9517225 w 9532465"/>
              <a:gd name="connsiteY2" fmla="*/ 492179 h 4638481"/>
              <a:gd name="connsiteX3" fmla="*/ 9532465 w 9532465"/>
              <a:gd name="connsiteY3" fmla="*/ 3489265 h 4638481"/>
              <a:gd name="connsiteX4" fmla="*/ 9323528 w 9532465"/>
              <a:gd name="connsiteY4" fmla="*/ 3999732 h 4638481"/>
              <a:gd name="connsiteX5" fmla="*/ 9257247 w 9532465"/>
              <a:gd name="connsiteY5" fmla="*/ 3818831 h 4638481"/>
              <a:gd name="connsiteX6" fmla="*/ 8857627 w 9532465"/>
              <a:gd name="connsiteY6" fmla="*/ 4294672 h 4638481"/>
              <a:gd name="connsiteX7" fmla="*/ 8212559 w 9532465"/>
              <a:gd name="connsiteY7" fmla="*/ 4152775 h 4638481"/>
              <a:gd name="connsiteX8" fmla="*/ 8411811 w 9532465"/>
              <a:gd name="connsiteY8" fmla="*/ 4638481 h 4638481"/>
              <a:gd name="connsiteX9" fmla="*/ 1128444 w 9532465"/>
              <a:gd name="connsiteY9" fmla="*/ 4638481 h 4638481"/>
              <a:gd name="connsiteX10" fmla="*/ 1332334 w 9532465"/>
              <a:gd name="connsiteY10" fmla="*/ 4136900 h 4638481"/>
              <a:gd name="connsiteX11" fmla="*/ 703644 w 9532465"/>
              <a:gd name="connsiteY11" fmla="*/ 4278797 h 4638481"/>
              <a:gd name="connsiteX12" fmla="*/ 314171 w 9532465"/>
              <a:gd name="connsiteY12" fmla="*/ 3802956 h 4638481"/>
              <a:gd name="connsiteX13" fmla="*/ 249572 w 9532465"/>
              <a:gd name="connsiteY13" fmla="*/ 3983857 h 4638481"/>
              <a:gd name="connsiteX14" fmla="*/ 0 w 9532465"/>
              <a:gd name="connsiteY14" fmla="*/ 3792938 h 4638481"/>
              <a:gd name="connsiteX15" fmla="*/ 0 w 9532465"/>
              <a:gd name="connsiteY15" fmla="*/ 570289 h 4638481"/>
              <a:gd name="connsiteX16" fmla="*/ 650308 w 9532465"/>
              <a:gd name="connsiteY16" fmla="*/ 0 h 4638481"/>
              <a:gd name="connsiteX0" fmla="*/ 650308 w 9532465"/>
              <a:gd name="connsiteY0" fmla="*/ 0 h 4638481"/>
              <a:gd name="connsiteX1" fmla="*/ 8849738 w 9532465"/>
              <a:gd name="connsiteY1" fmla="*/ 0 h 4638481"/>
              <a:gd name="connsiteX2" fmla="*/ 9517225 w 9532465"/>
              <a:gd name="connsiteY2" fmla="*/ 492179 h 4638481"/>
              <a:gd name="connsiteX3" fmla="*/ 9532465 w 9532465"/>
              <a:gd name="connsiteY3" fmla="*/ 3489265 h 4638481"/>
              <a:gd name="connsiteX4" fmla="*/ 9323528 w 9532465"/>
              <a:gd name="connsiteY4" fmla="*/ 3999732 h 4638481"/>
              <a:gd name="connsiteX5" fmla="*/ 9257247 w 9532465"/>
              <a:gd name="connsiteY5" fmla="*/ 3818831 h 4638481"/>
              <a:gd name="connsiteX6" fmla="*/ 8857627 w 9532465"/>
              <a:gd name="connsiteY6" fmla="*/ 4294672 h 4638481"/>
              <a:gd name="connsiteX7" fmla="*/ 8212559 w 9532465"/>
              <a:gd name="connsiteY7" fmla="*/ 4152775 h 4638481"/>
              <a:gd name="connsiteX8" fmla="*/ 8411811 w 9532465"/>
              <a:gd name="connsiteY8" fmla="*/ 4638481 h 4638481"/>
              <a:gd name="connsiteX9" fmla="*/ 1128444 w 9532465"/>
              <a:gd name="connsiteY9" fmla="*/ 4638481 h 4638481"/>
              <a:gd name="connsiteX10" fmla="*/ 1332334 w 9532465"/>
              <a:gd name="connsiteY10" fmla="*/ 4136900 h 4638481"/>
              <a:gd name="connsiteX11" fmla="*/ 703644 w 9532465"/>
              <a:gd name="connsiteY11" fmla="*/ 4278797 h 4638481"/>
              <a:gd name="connsiteX12" fmla="*/ 314171 w 9532465"/>
              <a:gd name="connsiteY12" fmla="*/ 3802956 h 4638481"/>
              <a:gd name="connsiteX13" fmla="*/ 249572 w 9532465"/>
              <a:gd name="connsiteY13" fmla="*/ 3983857 h 4638481"/>
              <a:gd name="connsiteX14" fmla="*/ 0 w 9532465"/>
              <a:gd name="connsiteY14" fmla="*/ 3792938 h 4638481"/>
              <a:gd name="connsiteX15" fmla="*/ 0 w 9532465"/>
              <a:gd name="connsiteY15" fmla="*/ 570289 h 4638481"/>
              <a:gd name="connsiteX16" fmla="*/ 650308 w 9532465"/>
              <a:gd name="connsiteY16" fmla="*/ 0 h 4638481"/>
              <a:gd name="connsiteX0" fmla="*/ 650308 w 9524845"/>
              <a:gd name="connsiteY0" fmla="*/ 0 h 4638481"/>
              <a:gd name="connsiteX1" fmla="*/ 8849738 w 9524845"/>
              <a:gd name="connsiteY1" fmla="*/ 0 h 4638481"/>
              <a:gd name="connsiteX2" fmla="*/ 9517225 w 9524845"/>
              <a:gd name="connsiteY2" fmla="*/ 492179 h 4638481"/>
              <a:gd name="connsiteX3" fmla="*/ 9524845 w 9524845"/>
              <a:gd name="connsiteY3" fmla="*/ 3500410 h 4638481"/>
              <a:gd name="connsiteX4" fmla="*/ 9323528 w 9524845"/>
              <a:gd name="connsiteY4" fmla="*/ 3999732 h 4638481"/>
              <a:gd name="connsiteX5" fmla="*/ 9257247 w 9524845"/>
              <a:gd name="connsiteY5" fmla="*/ 3818831 h 4638481"/>
              <a:gd name="connsiteX6" fmla="*/ 8857627 w 9524845"/>
              <a:gd name="connsiteY6" fmla="*/ 4294672 h 4638481"/>
              <a:gd name="connsiteX7" fmla="*/ 8212559 w 9524845"/>
              <a:gd name="connsiteY7" fmla="*/ 4152775 h 4638481"/>
              <a:gd name="connsiteX8" fmla="*/ 8411811 w 9524845"/>
              <a:gd name="connsiteY8" fmla="*/ 4638481 h 4638481"/>
              <a:gd name="connsiteX9" fmla="*/ 1128444 w 9524845"/>
              <a:gd name="connsiteY9" fmla="*/ 4638481 h 4638481"/>
              <a:gd name="connsiteX10" fmla="*/ 1332334 w 9524845"/>
              <a:gd name="connsiteY10" fmla="*/ 4136900 h 4638481"/>
              <a:gd name="connsiteX11" fmla="*/ 703644 w 9524845"/>
              <a:gd name="connsiteY11" fmla="*/ 4278797 h 4638481"/>
              <a:gd name="connsiteX12" fmla="*/ 314171 w 9524845"/>
              <a:gd name="connsiteY12" fmla="*/ 3802956 h 4638481"/>
              <a:gd name="connsiteX13" fmla="*/ 249572 w 9524845"/>
              <a:gd name="connsiteY13" fmla="*/ 3983857 h 4638481"/>
              <a:gd name="connsiteX14" fmla="*/ 0 w 9524845"/>
              <a:gd name="connsiteY14" fmla="*/ 3792938 h 4638481"/>
              <a:gd name="connsiteX15" fmla="*/ 0 w 9524845"/>
              <a:gd name="connsiteY15" fmla="*/ 570289 h 4638481"/>
              <a:gd name="connsiteX16" fmla="*/ 650308 w 9524845"/>
              <a:gd name="connsiteY16" fmla="*/ 0 h 4638481"/>
              <a:gd name="connsiteX0" fmla="*/ 650308 w 9517225"/>
              <a:gd name="connsiteY0" fmla="*/ 0 h 4638481"/>
              <a:gd name="connsiteX1" fmla="*/ 8849738 w 9517225"/>
              <a:gd name="connsiteY1" fmla="*/ 0 h 4638481"/>
              <a:gd name="connsiteX2" fmla="*/ 9517225 w 9517225"/>
              <a:gd name="connsiteY2" fmla="*/ 492179 h 4638481"/>
              <a:gd name="connsiteX3" fmla="*/ 9517225 w 9517225"/>
              <a:gd name="connsiteY3" fmla="*/ 3500410 h 4638481"/>
              <a:gd name="connsiteX4" fmla="*/ 9323528 w 9517225"/>
              <a:gd name="connsiteY4" fmla="*/ 3999732 h 4638481"/>
              <a:gd name="connsiteX5" fmla="*/ 9257247 w 9517225"/>
              <a:gd name="connsiteY5" fmla="*/ 3818831 h 4638481"/>
              <a:gd name="connsiteX6" fmla="*/ 8857627 w 9517225"/>
              <a:gd name="connsiteY6" fmla="*/ 4294672 h 4638481"/>
              <a:gd name="connsiteX7" fmla="*/ 8212559 w 9517225"/>
              <a:gd name="connsiteY7" fmla="*/ 4152775 h 4638481"/>
              <a:gd name="connsiteX8" fmla="*/ 8411811 w 9517225"/>
              <a:gd name="connsiteY8" fmla="*/ 4638481 h 4638481"/>
              <a:gd name="connsiteX9" fmla="*/ 1128444 w 9517225"/>
              <a:gd name="connsiteY9" fmla="*/ 4638481 h 4638481"/>
              <a:gd name="connsiteX10" fmla="*/ 1332334 w 9517225"/>
              <a:gd name="connsiteY10" fmla="*/ 4136900 h 4638481"/>
              <a:gd name="connsiteX11" fmla="*/ 703644 w 9517225"/>
              <a:gd name="connsiteY11" fmla="*/ 4278797 h 4638481"/>
              <a:gd name="connsiteX12" fmla="*/ 314171 w 9517225"/>
              <a:gd name="connsiteY12" fmla="*/ 3802956 h 4638481"/>
              <a:gd name="connsiteX13" fmla="*/ 249572 w 9517225"/>
              <a:gd name="connsiteY13" fmla="*/ 3983857 h 4638481"/>
              <a:gd name="connsiteX14" fmla="*/ 0 w 9517225"/>
              <a:gd name="connsiteY14" fmla="*/ 3792938 h 4638481"/>
              <a:gd name="connsiteX15" fmla="*/ 0 w 9517225"/>
              <a:gd name="connsiteY15" fmla="*/ 570289 h 4638481"/>
              <a:gd name="connsiteX16" fmla="*/ 650308 w 951722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23528 w 9547705"/>
              <a:gd name="connsiteY4" fmla="*/ 3999732 h 4638481"/>
              <a:gd name="connsiteX5" fmla="*/ 9257247 w 9547705"/>
              <a:gd name="connsiteY5" fmla="*/ 3818831 h 4638481"/>
              <a:gd name="connsiteX6" fmla="*/ 8857627 w 9547705"/>
              <a:gd name="connsiteY6" fmla="*/ 4294672 h 4638481"/>
              <a:gd name="connsiteX7" fmla="*/ 8212559 w 9547705"/>
              <a:gd name="connsiteY7" fmla="*/ 4152775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23528 w 9547705"/>
              <a:gd name="connsiteY4" fmla="*/ 3999732 h 4638481"/>
              <a:gd name="connsiteX5" fmla="*/ 9257247 w 9547705"/>
              <a:gd name="connsiteY5" fmla="*/ 3818831 h 4638481"/>
              <a:gd name="connsiteX6" fmla="*/ 8857627 w 9547705"/>
              <a:gd name="connsiteY6" fmla="*/ 4294672 h 4638481"/>
              <a:gd name="connsiteX7" fmla="*/ 8212559 w 9547705"/>
              <a:gd name="connsiteY7" fmla="*/ 4152775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23528 w 9547705"/>
              <a:gd name="connsiteY4" fmla="*/ 3999732 h 4638481"/>
              <a:gd name="connsiteX5" fmla="*/ 9257247 w 9547705"/>
              <a:gd name="connsiteY5" fmla="*/ 3818831 h 4638481"/>
              <a:gd name="connsiteX6" fmla="*/ 8857627 w 9547705"/>
              <a:gd name="connsiteY6" fmla="*/ 4294672 h 4638481"/>
              <a:gd name="connsiteX7" fmla="*/ 8212559 w 9547705"/>
              <a:gd name="connsiteY7" fmla="*/ 4152775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23528 w 9547705"/>
              <a:gd name="connsiteY4" fmla="*/ 3999732 h 4638481"/>
              <a:gd name="connsiteX5" fmla="*/ 9242007 w 9547705"/>
              <a:gd name="connsiteY5" fmla="*/ 3462199 h 4638481"/>
              <a:gd name="connsiteX6" fmla="*/ 8857627 w 9547705"/>
              <a:gd name="connsiteY6" fmla="*/ 4294672 h 4638481"/>
              <a:gd name="connsiteX7" fmla="*/ 8212559 w 9547705"/>
              <a:gd name="connsiteY7" fmla="*/ 4152775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23528 w 9547705"/>
              <a:gd name="connsiteY4" fmla="*/ 3743403 h 4638481"/>
              <a:gd name="connsiteX5" fmla="*/ 9242007 w 9547705"/>
              <a:gd name="connsiteY5" fmla="*/ 3462199 h 4638481"/>
              <a:gd name="connsiteX6" fmla="*/ 8857627 w 9547705"/>
              <a:gd name="connsiteY6" fmla="*/ 4294672 h 4638481"/>
              <a:gd name="connsiteX7" fmla="*/ 8212559 w 9547705"/>
              <a:gd name="connsiteY7" fmla="*/ 4152775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23528 w 9547705"/>
              <a:gd name="connsiteY4" fmla="*/ 3743403 h 4638481"/>
              <a:gd name="connsiteX5" fmla="*/ 9272487 w 9547705"/>
              <a:gd name="connsiteY5" fmla="*/ 3451054 h 4638481"/>
              <a:gd name="connsiteX6" fmla="*/ 8857627 w 9547705"/>
              <a:gd name="connsiteY6" fmla="*/ 4294672 h 4638481"/>
              <a:gd name="connsiteX7" fmla="*/ 8212559 w 9547705"/>
              <a:gd name="connsiteY7" fmla="*/ 4152775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57627 w 9547705"/>
              <a:gd name="connsiteY6" fmla="*/ 4294672 h 4638481"/>
              <a:gd name="connsiteX7" fmla="*/ 8212559 w 9547705"/>
              <a:gd name="connsiteY7" fmla="*/ 4152775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57627 w 9547705"/>
              <a:gd name="connsiteY6" fmla="*/ 4149790 h 4638481"/>
              <a:gd name="connsiteX7" fmla="*/ 8212559 w 9547705"/>
              <a:gd name="connsiteY7" fmla="*/ 4152775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80487 w 9547705"/>
              <a:gd name="connsiteY6" fmla="*/ 4138645 h 4638481"/>
              <a:gd name="connsiteX7" fmla="*/ 8212559 w 9547705"/>
              <a:gd name="connsiteY7" fmla="*/ 4152775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80487 w 9547705"/>
              <a:gd name="connsiteY6" fmla="*/ 4138645 h 4638481"/>
              <a:gd name="connsiteX7" fmla="*/ 8258279 w 9547705"/>
              <a:gd name="connsiteY7" fmla="*/ 3963314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80487 w 9547705"/>
              <a:gd name="connsiteY6" fmla="*/ 4138645 h 4638481"/>
              <a:gd name="connsiteX7" fmla="*/ 8258279 w 9547705"/>
              <a:gd name="connsiteY7" fmla="*/ 3963314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80487 w 9547705"/>
              <a:gd name="connsiteY6" fmla="*/ 4138645 h 4638481"/>
              <a:gd name="connsiteX7" fmla="*/ 8235419 w 9547705"/>
              <a:gd name="connsiteY7" fmla="*/ 3974459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57627 w 9547705"/>
              <a:gd name="connsiteY6" fmla="*/ 4127500 h 4638481"/>
              <a:gd name="connsiteX7" fmla="*/ 8235419 w 9547705"/>
              <a:gd name="connsiteY7" fmla="*/ 3974459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792938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57627 w 9547705"/>
              <a:gd name="connsiteY6" fmla="*/ 4127500 h 4638481"/>
              <a:gd name="connsiteX7" fmla="*/ 8235419 w 9547705"/>
              <a:gd name="connsiteY7" fmla="*/ 3974459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314171 w 9547705"/>
              <a:gd name="connsiteY12" fmla="*/ 3802956 h 4638481"/>
              <a:gd name="connsiteX13" fmla="*/ 249572 w 9547705"/>
              <a:gd name="connsiteY13" fmla="*/ 3983857 h 4638481"/>
              <a:gd name="connsiteX14" fmla="*/ 0 w 9547705"/>
              <a:gd name="connsiteY14" fmla="*/ 3380583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57627 w 9547705"/>
              <a:gd name="connsiteY6" fmla="*/ 4127500 h 4638481"/>
              <a:gd name="connsiteX7" fmla="*/ 8235419 w 9547705"/>
              <a:gd name="connsiteY7" fmla="*/ 3974459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298931 w 9547705"/>
              <a:gd name="connsiteY12" fmla="*/ 3390600 h 4638481"/>
              <a:gd name="connsiteX13" fmla="*/ 249572 w 9547705"/>
              <a:gd name="connsiteY13" fmla="*/ 3983857 h 4638481"/>
              <a:gd name="connsiteX14" fmla="*/ 0 w 9547705"/>
              <a:gd name="connsiteY14" fmla="*/ 3380583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57627 w 9547705"/>
              <a:gd name="connsiteY6" fmla="*/ 4127500 h 4638481"/>
              <a:gd name="connsiteX7" fmla="*/ 8235419 w 9547705"/>
              <a:gd name="connsiteY7" fmla="*/ 3974459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278797 h 4638481"/>
              <a:gd name="connsiteX12" fmla="*/ 298931 w 9547705"/>
              <a:gd name="connsiteY12" fmla="*/ 3390600 h 4638481"/>
              <a:gd name="connsiteX13" fmla="*/ 234332 w 9547705"/>
              <a:gd name="connsiteY13" fmla="*/ 3671805 h 4638481"/>
              <a:gd name="connsiteX14" fmla="*/ 0 w 9547705"/>
              <a:gd name="connsiteY14" fmla="*/ 3380583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57627 w 9547705"/>
              <a:gd name="connsiteY6" fmla="*/ 4127500 h 4638481"/>
              <a:gd name="connsiteX7" fmla="*/ 8235419 w 9547705"/>
              <a:gd name="connsiteY7" fmla="*/ 3974459 h 4638481"/>
              <a:gd name="connsiteX8" fmla="*/ 8411811 w 9547705"/>
              <a:gd name="connsiteY8" fmla="*/ 4638481 h 4638481"/>
              <a:gd name="connsiteX9" fmla="*/ 1128444 w 9547705"/>
              <a:gd name="connsiteY9" fmla="*/ 4638481 h 4638481"/>
              <a:gd name="connsiteX10" fmla="*/ 1332334 w 9547705"/>
              <a:gd name="connsiteY10" fmla="*/ 4136900 h 4638481"/>
              <a:gd name="connsiteX11" fmla="*/ 703644 w 9547705"/>
              <a:gd name="connsiteY11" fmla="*/ 4089336 h 4638481"/>
              <a:gd name="connsiteX12" fmla="*/ 298931 w 9547705"/>
              <a:gd name="connsiteY12" fmla="*/ 3390600 h 4638481"/>
              <a:gd name="connsiteX13" fmla="*/ 234332 w 9547705"/>
              <a:gd name="connsiteY13" fmla="*/ 3671805 h 4638481"/>
              <a:gd name="connsiteX14" fmla="*/ 0 w 9547705"/>
              <a:gd name="connsiteY14" fmla="*/ 3380583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57627 w 9547705"/>
              <a:gd name="connsiteY6" fmla="*/ 4127500 h 4638481"/>
              <a:gd name="connsiteX7" fmla="*/ 8235419 w 9547705"/>
              <a:gd name="connsiteY7" fmla="*/ 3974459 h 4638481"/>
              <a:gd name="connsiteX8" fmla="*/ 8411811 w 9547705"/>
              <a:gd name="connsiteY8" fmla="*/ 4638481 h 4638481"/>
              <a:gd name="connsiteX9" fmla="*/ 1128444 w 9547705"/>
              <a:gd name="connsiteY9" fmla="*/ 4638481 h 4638481"/>
              <a:gd name="connsiteX10" fmla="*/ 1324714 w 9547705"/>
              <a:gd name="connsiteY10" fmla="*/ 3936295 h 4638481"/>
              <a:gd name="connsiteX11" fmla="*/ 703644 w 9547705"/>
              <a:gd name="connsiteY11" fmla="*/ 4089336 h 4638481"/>
              <a:gd name="connsiteX12" fmla="*/ 298931 w 9547705"/>
              <a:gd name="connsiteY12" fmla="*/ 3390600 h 4638481"/>
              <a:gd name="connsiteX13" fmla="*/ 234332 w 9547705"/>
              <a:gd name="connsiteY13" fmla="*/ 3671805 h 4638481"/>
              <a:gd name="connsiteX14" fmla="*/ 0 w 9547705"/>
              <a:gd name="connsiteY14" fmla="*/ 3380583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57627 w 9547705"/>
              <a:gd name="connsiteY6" fmla="*/ 4127500 h 4638481"/>
              <a:gd name="connsiteX7" fmla="*/ 8235419 w 9547705"/>
              <a:gd name="connsiteY7" fmla="*/ 3974459 h 4638481"/>
              <a:gd name="connsiteX8" fmla="*/ 8411811 w 9547705"/>
              <a:gd name="connsiteY8" fmla="*/ 4638481 h 4638481"/>
              <a:gd name="connsiteX9" fmla="*/ 1128444 w 9547705"/>
              <a:gd name="connsiteY9" fmla="*/ 4638481 h 4638481"/>
              <a:gd name="connsiteX10" fmla="*/ 1347574 w 9547705"/>
              <a:gd name="connsiteY10" fmla="*/ 3891716 h 4638481"/>
              <a:gd name="connsiteX11" fmla="*/ 703644 w 9547705"/>
              <a:gd name="connsiteY11" fmla="*/ 4089336 h 4638481"/>
              <a:gd name="connsiteX12" fmla="*/ 298931 w 9547705"/>
              <a:gd name="connsiteY12" fmla="*/ 3390600 h 4638481"/>
              <a:gd name="connsiteX13" fmla="*/ 234332 w 9547705"/>
              <a:gd name="connsiteY13" fmla="*/ 3671805 h 4638481"/>
              <a:gd name="connsiteX14" fmla="*/ 0 w 9547705"/>
              <a:gd name="connsiteY14" fmla="*/ 3380583 h 4638481"/>
              <a:gd name="connsiteX15" fmla="*/ 0 w 9547705"/>
              <a:gd name="connsiteY15" fmla="*/ 570289 h 4638481"/>
              <a:gd name="connsiteX16" fmla="*/ 650308 w 9547705"/>
              <a:gd name="connsiteY16" fmla="*/ 0 h 4638481"/>
              <a:gd name="connsiteX0" fmla="*/ 650308 w 9547705"/>
              <a:gd name="connsiteY0" fmla="*/ 0 h 4638481"/>
              <a:gd name="connsiteX1" fmla="*/ 8849738 w 9547705"/>
              <a:gd name="connsiteY1" fmla="*/ 0 h 4638481"/>
              <a:gd name="connsiteX2" fmla="*/ 9517225 w 9547705"/>
              <a:gd name="connsiteY2" fmla="*/ 492179 h 4638481"/>
              <a:gd name="connsiteX3" fmla="*/ 9547705 w 9547705"/>
              <a:gd name="connsiteY3" fmla="*/ 3478120 h 4638481"/>
              <a:gd name="connsiteX4" fmla="*/ 9338768 w 9547705"/>
              <a:gd name="connsiteY4" fmla="*/ 3721114 h 4638481"/>
              <a:gd name="connsiteX5" fmla="*/ 9272487 w 9547705"/>
              <a:gd name="connsiteY5" fmla="*/ 3451054 h 4638481"/>
              <a:gd name="connsiteX6" fmla="*/ 8857627 w 9547705"/>
              <a:gd name="connsiteY6" fmla="*/ 4127500 h 4638481"/>
              <a:gd name="connsiteX7" fmla="*/ 8235419 w 9547705"/>
              <a:gd name="connsiteY7" fmla="*/ 3974459 h 4638481"/>
              <a:gd name="connsiteX8" fmla="*/ 8411811 w 9547705"/>
              <a:gd name="connsiteY8" fmla="*/ 4638481 h 4638481"/>
              <a:gd name="connsiteX9" fmla="*/ 1128444 w 9547705"/>
              <a:gd name="connsiteY9" fmla="*/ 4638481 h 4638481"/>
              <a:gd name="connsiteX10" fmla="*/ 1332334 w 9547705"/>
              <a:gd name="connsiteY10" fmla="*/ 3914006 h 4638481"/>
              <a:gd name="connsiteX11" fmla="*/ 703644 w 9547705"/>
              <a:gd name="connsiteY11" fmla="*/ 4089336 h 4638481"/>
              <a:gd name="connsiteX12" fmla="*/ 298931 w 9547705"/>
              <a:gd name="connsiteY12" fmla="*/ 3390600 h 4638481"/>
              <a:gd name="connsiteX13" fmla="*/ 234332 w 9547705"/>
              <a:gd name="connsiteY13" fmla="*/ 3671805 h 4638481"/>
              <a:gd name="connsiteX14" fmla="*/ 0 w 9547705"/>
              <a:gd name="connsiteY14" fmla="*/ 3380583 h 4638481"/>
              <a:gd name="connsiteX15" fmla="*/ 0 w 9547705"/>
              <a:gd name="connsiteY15" fmla="*/ 570289 h 4638481"/>
              <a:gd name="connsiteX16" fmla="*/ 650308 w 9547705"/>
              <a:gd name="connsiteY16" fmla="*/ 0 h 4638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9547705" h="4638481">
                <a:moveTo>
                  <a:pt x="650308" y="0"/>
                </a:moveTo>
                <a:lnTo>
                  <a:pt x="8849738" y="0"/>
                </a:lnTo>
                <a:cubicBezTo>
                  <a:pt x="8935848" y="228854"/>
                  <a:pt x="9150331" y="417824"/>
                  <a:pt x="9517225" y="492179"/>
                </a:cubicBezTo>
                <a:lnTo>
                  <a:pt x="9547705" y="3478120"/>
                </a:lnTo>
                <a:cubicBezTo>
                  <a:pt x="9480203" y="3522209"/>
                  <a:pt x="9400772" y="3661129"/>
                  <a:pt x="9338768" y="3721114"/>
                </a:cubicBezTo>
                <a:lnTo>
                  <a:pt x="9272487" y="3451054"/>
                </a:lnTo>
                <a:cubicBezTo>
                  <a:pt x="9067371" y="3613900"/>
                  <a:pt x="8945205" y="3954545"/>
                  <a:pt x="8857627" y="4127500"/>
                </a:cubicBezTo>
                <a:cubicBezTo>
                  <a:pt x="8681319" y="4037653"/>
                  <a:pt x="8442841" y="3990182"/>
                  <a:pt x="8235419" y="3974459"/>
                </a:cubicBezTo>
                <a:cubicBezTo>
                  <a:pt x="8268338" y="4186322"/>
                  <a:pt x="8331516" y="4508578"/>
                  <a:pt x="8411811" y="4638481"/>
                </a:cubicBezTo>
                <a:lnTo>
                  <a:pt x="1128444" y="4638481"/>
                </a:lnTo>
                <a:cubicBezTo>
                  <a:pt x="1210679" y="4506349"/>
                  <a:pt x="1283466" y="4111382"/>
                  <a:pt x="1332334" y="3914006"/>
                </a:cubicBezTo>
                <a:cubicBezTo>
                  <a:pt x="1130179" y="3929729"/>
                  <a:pt x="875476" y="3999489"/>
                  <a:pt x="703644" y="4089336"/>
                </a:cubicBezTo>
                <a:cubicBezTo>
                  <a:pt x="618290" y="3916381"/>
                  <a:pt x="498839" y="3553446"/>
                  <a:pt x="298931" y="3390600"/>
                </a:cubicBezTo>
                <a:lnTo>
                  <a:pt x="234332" y="3671805"/>
                </a:lnTo>
                <a:cubicBezTo>
                  <a:pt x="155781" y="3593830"/>
                  <a:pt x="88868" y="3432830"/>
                  <a:pt x="0" y="3380583"/>
                </a:cubicBezTo>
                <a:lnTo>
                  <a:pt x="0" y="570289"/>
                </a:lnTo>
                <a:cubicBezTo>
                  <a:pt x="434266" y="535567"/>
                  <a:pt x="600379" y="266359"/>
                  <a:pt x="650308" y="0"/>
                </a:cubicBezTo>
                <a:close/>
              </a:path>
            </a:pathLst>
          </a:custGeom>
          <a:ln w="9525">
            <a:solidFill>
              <a:schemeClr val="tx1">
                <a:lumMod val="20000"/>
                <a:lumOff val="80000"/>
              </a:schemeClr>
            </a:solidFill>
          </a:ln>
        </p:spPr>
        <p:txBody>
          <a:bodyPr wrap="none" tIns="640080">
            <a:normAutofit/>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69" name="Freeform 68"/>
          <p:cNvSpPr/>
          <p:nvPr/>
        </p:nvSpPr>
        <p:spPr>
          <a:xfrm>
            <a:off x="9634538" y="4279106"/>
            <a:ext cx="1390650" cy="1059656"/>
          </a:xfrm>
          <a:custGeom>
            <a:avLst/>
            <a:gdLst>
              <a:gd name="connsiteX0" fmla="*/ 1366837 w 1381125"/>
              <a:gd name="connsiteY0" fmla="*/ 0 h 1085850"/>
              <a:gd name="connsiteX1" fmla="*/ 981075 w 1381125"/>
              <a:gd name="connsiteY1" fmla="*/ 309562 h 1085850"/>
              <a:gd name="connsiteX2" fmla="*/ 919162 w 1381125"/>
              <a:gd name="connsiteY2" fmla="*/ 114300 h 1085850"/>
              <a:gd name="connsiteX3" fmla="*/ 576262 w 1381125"/>
              <a:gd name="connsiteY3" fmla="*/ 566737 h 1085850"/>
              <a:gd name="connsiteX4" fmla="*/ 0 w 1381125"/>
              <a:gd name="connsiteY4" fmla="*/ 428625 h 1085850"/>
              <a:gd name="connsiteX5" fmla="*/ 400050 w 1381125"/>
              <a:gd name="connsiteY5" fmla="*/ 1085850 h 1085850"/>
              <a:gd name="connsiteX6" fmla="*/ 1381125 w 1381125"/>
              <a:gd name="connsiteY6" fmla="*/ 1023937 h 1085850"/>
              <a:gd name="connsiteX7" fmla="*/ 1366837 w 1381125"/>
              <a:gd name="connsiteY7" fmla="*/ 0 h 1085850"/>
              <a:gd name="connsiteX0" fmla="*/ 1366837 w 1381125"/>
              <a:gd name="connsiteY0" fmla="*/ 21666 h 1107516"/>
              <a:gd name="connsiteX1" fmla="*/ 981075 w 1381125"/>
              <a:gd name="connsiteY1" fmla="*/ 331228 h 1107516"/>
              <a:gd name="connsiteX2" fmla="*/ 919162 w 1381125"/>
              <a:gd name="connsiteY2" fmla="*/ 135966 h 1107516"/>
              <a:gd name="connsiteX3" fmla="*/ 576262 w 1381125"/>
              <a:gd name="connsiteY3" fmla="*/ 588403 h 1107516"/>
              <a:gd name="connsiteX4" fmla="*/ 0 w 1381125"/>
              <a:gd name="connsiteY4" fmla="*/ 450291 h 1107516"/>
              <a:gd name="connsiteX5" fmla="*/ 400050 w 1381125"/>
              <a:gd name="connsiteY5" fmla="*/ 1107516 h 1107516"/>
              <a:gd name="connsiteX6" fmla="*/ 1381125 w 1381125"/>
              <a:gd name="connsiteY6" fmla="*/ 1045603 h 1107516"/>
              <a:gd name="connsiteX7" fmla="*/ 1366837 w 1381125"/>
              <a:gd name="connsiteY7" fmla="*/ 21666 h 1107516"/>
              <a:gd name="connsiteX0" fmla="*/ 1366837 w 1381125"/>
              <a:gd name="connsiteY0" fmla="*/ 21666 h 1107516"/>
              <a:gd name="connsiteX1" fmla="*/ 981075 w 1381125"/>
              <a:gd name="connsiteY1" fmla="*/ 331228 h 1107516"/>
              <a:gd name="connsiteX2" fmla="*/ 919162 w 1381125"/>
              <a:gd name="connsiteY2" fmla="*/ 135966 h 1107516"/>
              <a:gd name="connsiteX3" fmla="*/ 576262 w 1381125"/>
              <a:gd name="connsiteY3" fmla="*/ 588403 h 1107516"/>
              <a:gd name="connsiteX4" fmla="*/ 0 w 1381125"/>
              <a:gd name="connsiteY4" fmla="*/ 450291 h 1107516"/>
              <a:gd name="connsiteX5" fmla="*/ 400050 w 1381125"/>
              <a:gd name="connsiteY5" fmla="*/ 1107516 h 1107516"/>
              <a:gd name="connsiteX6" fmla="*/ 1381125 w 1381125"/>
              <a:gd name="connsiteY6" fmla="*/ 1045603 h 1107516"/>
              <a:gd name="connsiteX7" fmla="*/ 1366837 w 1381125"/>
              <a:gd name="connsiteY7" fmla="*/ 21666 h 1107516"/>
              <a:gd name="connsiteX0" fmla="*/ 1366837 w 1381125"/>
              <a:gd name="connsiteY0" fmla="*/ 21666 h 1107516"/>
              <a:gd name="connsiteX1" fmla="*/ 981075 w 1381125"/>
              <a:gd name="connsiteY1" fmla="*/ 331228 h 1107516"/>
              <a:gd name="connsiteX2" fmla="*/ 919162 w 1381125"/>
              <a:gd name="connsiteY2" fmla="*/ 135966 h 1107516"/>
              <a:gd name="connsiteX3" fmla="*/ 576262 w 1381125"/>
              <a:gd name="connsiteY3" fmla="*/ 588403 h 1107516"/>
              <a:gd name="connsiteX4" fmla="*/ 0 w 1381125"/>
              <a:gd name="connsiteY4" fmla="*/ 450291 h 1107516"/>
              <a:gd name="connsiteX5" fmla="*/ 400050 w 1381125"/>
              <a:gd name="connsiteY5" fmla="*/ 1107516 h 1107516"/>
              <a:gd name="connsiteX6" fmla="*/ 1381125 w 1381125"/>
              <a:gd name="connsiteY6" fmla="*/ 1045603 h 1107516"/>
              <a:gd name="connsiteX7" fmla="*/ 1366837 w 1381125"/>
              <a:gd name="connsiteY7" fmla="*/ 21666 h 1107516"/>
              <a:gd name="connsiteX0" fmla="*/ 1366837 w 1381125"/>
              <a:gd name="connsiteY0" fmla="*/ 21666 h 1107516"/>
              <a:gd name="connsiteX1" fmla="*/ 981075 w 1381125"/>
              <a:gd name="connsiteY1" fmla="*/ 331228 h 1107516"/>
              <a:gd name="connsiteX2" fmla="*/ 919162 w 1381125"/>
              <a:gd name="connsiteY2" fmla="*/ 135966 h 1107516"/>
              <a:gd name="connsiteX3" fmla="*/ 576262 w 1381125"/>
              <a:gd name="connsiteY3" fmla="*/ 588403 h 1107516"/>
              <a:gd name="connsiteX4" fmla="*/ 0 w 1381125"/>
              <a:gd name="connsiteY4" fmla="*/ 450291 h 1107516"/>
              <a:gd name="connsiteX5" fmla="*/ 400050 w 1381125"/>
              <a:gd name="connsiteY5" fmla="*/ 1107516 h 1107516"/>
              <a:gd name="connsiteX6" fmla="*/ 1381125 w 1381125"/>
              <a:gd name="connsiteY6" fmla="*/ 1045603 h 1107516"/>
              <a:gd name="connsiteX7" fmla="*/ 1366837 w 1381125"/>
              <a:gd name="connsiteY7" fmla="*/ 21666 h 1107516"/>
              <a:gd name="connsiteX0" fmla="*/ 1369721 w 1384009"/>
              <a:gd name="connsiteY0" fmla="*/ 21666 h 1107516"/>
              <a:gd name="connsiteX1" fmla="*/ 983959 w 1384009"/>
              <a:gd name="connsiteY1" fmla="*/ 331228 h 1107516"/>
              <a:gd name="connsiteX2" fmla="*/ 922046 w 1384009"/>
              <a:gd name="connsiteY2" fmla="*/ 135966 h 1107516"/>
              <a:gd name="connsiteX3" fmla="*/ 579146 w 1384009"/>
              <a:gd name="connsiteY3" fmla="*/ 588403 h 1107516"/>
              <a:gd name="connsiteX4" fmla="*/ 2884 w 1384009"/>
              <a:gd name="connsiteY4" fmla="*/ 450291 h 1107516"/>
              <a:gd name="connsiteX5" fmla="*/ 402934 w 1384009"/>
              <a:gd name="connsiteY5" fmla="*/ 1107516 h 1107516"/>
              <a:gd name="connsiteX6" fmla="*/ 1384009 w 1384009"/>
              <a:gd name="connsiteY6" fmla="*/ 1045603 h 1107516"/>
              <a:gd name="connsiteX7" fmla="*/ 1369721 w 1384009"/>
              <a:gd name="connsiteY7" fmla="*/ 21666 h 1107516"/>
              <a:gd name="connsiteX0" fmla="*/ 1369721 w 1384009"/>
              <a:gd name="connsiteY0" fmla="*/ 21666 h 1107516"/>
              <a:gd name="connsiteX1" fmla="*/ 983959 w 1384009"/>
              <a:gd name="connsiteY1" fmla="*/ 331228 h 1107516"/>
              <a:gd name="connsiteX2" fmla="*/ 922046 w 1384009"/>
              <a:gd name="connsiteY2" fmla="*/ 135966 h 1107516"/>
              <a:gd name="connsiteX3" fmla="*/ 579146 w 1384009"/>
              <a:gd name="connsiteY3" fmla="*/ 588403 h 1107516"/>
              <a:gd name="connsiteX4" fmla="*/ 2884 w 1384009"/>
              <a:gd name="connsiteY4" fmla="*/ 450291 h 1107516"/>
              <a:gd name="connsiteX5" fmla="*/ 402934 w 1384009"/>
              <a:gd name="connsiteY5" fmla="*/ 1107516 h 1107516"/>
              <a:gd name="connsiteX6" fmla="*/ 1384009 w 1384009"/>
              <a:gd name="connsiteY6" fmla="*/ 1045603 h 1107516"/>
              <a:gd name="connsiteX7" fmla="*/ 1369721 w 1384009"/>
              <a:gd name="connsiteY7" fmla="*/ 21666 h 1107516"/>
              <a:gd name="connsiteX0" fmla="*/ 1369721 w 1384009"/>
              <a:gd name="connsiteY0" fmla="*/ 21666 h 1107516"/>
              <a:gd name="connsiteX1" fmla="*/ 983959 w 1384009"/>
              <a:gd name="connsiteY1" fmla="*/ 331228 h 1107516"/>
              <a:gd name="connsiteX2" fmla="*/ 922046 w 1384009"/>
              <a:gd name="connsiteY2" fmla="*/ 135966 h 1107516"/>
              <a:gd name="connsiteX3" fmla="*/ 579146 w 1384009"/>
              <a:gd name="connsiteY3" fmla="*/ 588403 h 1107516"/>
              <a:gd name="connsiteX4" fmla="*/ 2884 w 1384009"/>
              <a:gd name="connsiteY4" fmla="*/ 450291 h 1107516"/>
              <a:gd name="connsiteX5" fmla="*/ 402934 w 1384009"/>
              <a:gd name="connsiteY5" fmla="*/ 1107516 h 1107516"/>
              <a:gd name="connsiteX6" fmla="*/ 1384009 w 1384009"/>
              <a:gd name="connsiteY6" fmla="*/ 1045603 h 1107516"/>
              <a:gd name="connsiteX7" fmla="*/ 1369721 w 1384009"/>
              <a:gd name="connsiteY7" fmla="*/ 21666 h 1107516"/>
              <a:gd name="connsiteX0" fmla="*/ 1369721 w 1384009"/>
              <a:gd name="connsiteY0" fmla="*/ 21666 h 1107516"/>
              <a:gd name="connsiteX1" fmla="*/ 983959 w 1384009"/>
              <a:gd name="connsiteY1" fmla="*/ 331228 h 1107516"/>
              <a:gd name="connsiteX2" fmla="*/ 922046 w 1384009"/>
              <a:gd name="connsiteY2" fmla="*/ 135966 h 1107516"/>
              <a:gd name="connsiteX3" fmla="*/ 579146 w 1384009"/>
              <a:gd name="connsiteY3" fmla="*/ 588403 h 1107516"/>
              <a:gd name="connsiteX4" fmla="*/ 2884 w 1384009"/>
              <a:gd name="connsiteY4" fmla="*/ 450291 h 1107516"/>
              <a:gd name="connsiteX5" fmla="*/ 402934 w 1384009"/>
              <a:gd name="connsiteY5" fmla="*/ 1107516 h 1107516"/>
              <a:gd name="connsiteX6" fmla="*/ 1384009 w 1384009"/>
              <a:gd name="connsiteY6" fmla="*/ 1045603 h 1107516"/>
              <a:gd name="connsiteX7" fmla="*/ 1369721 w 1384009"/>
              <a:gd name="connsiteY7" fmla="*/ 21666 h 1107516"/>
              <a:gd name="connsiteX0" fmla="*/ 1369721 w 1384009"/>
              <a:gd name="connsiteY0" fmla="*/ 21666 h 1107516"/>
              <a:gd name="connsiteX1" fmla="*/ 983959 w 1384009"/>
              <a:gd name="connsiteY1" fmla="*/ 331228 h 1107516"/>
              <a:gd name="connsiteX2" fmla="*/ 922046 w 1384009"/>
              <a:gd name="connsiteY2" fmla="*/ 135966 h 1107516"/>
              <a:gd name="connsiteX3" fmla="*/ 579146 w 1384009"/>
              <a:gd name="connsiteY3" fmla="*/ 588403 h 1107516"/>
              <a:gd name="connsiteX4" fmla="*/ 2884 w 1384009"/>
              <a:gd name="connsiteY4" fmla="*/ 450291 h 1107516"/>
              <a:gd name="connsiteX5" fmla="*/ 402934 w 1384009"/>
              <a:gd name="connsiteY5" fmla="*/ 1107516 h 1107516"/>
              <a:gd name="connsiteX6" fmla="*/ 1384009 w 1384009"/>
              <a:gd name="connsiteY6" fmla="*/ 1045603 h 1107516"/>
              <a:gd name="connsiteX7" fmla="*/ 1369721 w 1384009"/>
              <a:gd name="connsiteY7" fmla="*/ 21666 h 1107516"/>
              <a:gd name="connsiteX0" fmla="*/ 1369721 w 1384009"/>
              <a:gd name="connsiteY0" fmla="*/ 21666 h 1107516"/>
              <a:gd name="connsiteX1" fmla="*/ 983959 w 1384009"/>
              <a:gd name="connsiteY1" fmla="*/ 331228 h 1107516"/>
              <a:gd name="connsiteX2" fmla="*/ 922046 w 1384009"/>
              <a:gd name="connsiteY2" fmla="*/ 135966 h 1107516"/>
              <a:gd name="connsiteX3" fmla="*/ 579146 w 1384009"/>
              <a:gd name="connsiteY3" fmla="*/ 588403 h 1107516"/>
              <a:gd name="connsiteX4" fmla="*/ 2884 w 1384009"/>
              <a:gd name="connsiteY4" fmla="*/ 450291 h 1107516"/>
              <a:gd name="connsiteX5" fmla="*/ 402934 w 1384009"/>
              <a:gd name="connsiteY5" fmla="*/ 1107516 h 1107516"/>
              <a:gd name="connsiteX6" fmla="*/ 1384009 w 1384009"/>
              <a:gd name="connsiteY6" fmla="*/ 1045603 h 1107516"/>
              <a:gd name="connsiteX7" fmla="*/ 1369721 w 1384009"/>
              <a:gd name="connsiteY7" fmla="*/ 21666 h 1107516"/>
              <a:gd name="connsiteX0" fmla="*/ 1369721 w 1384009"/>
              <a:gd name="connsiteY0" fmla="*/ 0 h 1085850"/>
              <a:gd name="connsiteX1" fmla="*/ 983959 w 1384009"/>
              <a:gd name="connsiteY1" fmla="*/ 309562 h 1085850"/>
              <a:gd name="connsiteX2" fmla="*/ 922046 w 1384009"/>
              <a:gd name="connsiteY2" fmla="*/ 114300 h 1085850"/>
              <a:gd name="connsiteX3" fmla="*/ 579146 w 1384009"/>
              <a:gd name="connsiteY3" fmla="*/ 566737 h 1085850"/>
              <a:gd name="connsiteX4" fmla="*/ 2884 w 1384009"/>
              <a:gd name="connsiteY4" fmla="*/ 428625 h 1085850"/>
              <a:gd name="connsiteX5" fmla="*/ 402934 w 1384009"/>
              <a:gd name="connsiteY5" fmla="*/ 1085850 h 1085850"/>
              <a:gd name="connsiteX6" fmla="*/ 1384009 w 1384009"/>
              <a:gd name="connsiteY6" fmla="*/ 1023937 h 1085850"/>
              <a:gd name="connsiteX7" fmla="*/ 1369721 w 1384009"/>
              <a:gd name="connsiteY7" fmla="*/ 0 h 1085850"/>
              <a:gd name="connsiteX0" fmla="*/ 1369721 w 1384009"/>
              <a:gd name="connsiteY0" fmla="*/ 0 h 1085850"/>
              <a:gd name="connsiteX1" fmla="*/ 983959 w 1384009"/>
              <a:gd name="connsiteY1" fmla="*/ 309562 h 1085850"/>
              <a:gd name="connsiteX2" fmla="*/ 922046 w 1384009"/>
              <a:gd name="connsiteY2" fmla="*/ 114300 h 1085850"/>
              <a:gd name="connsiteX3" fmla="*/ 579146 w 1384009"/>
              <a:gd name="connsiteY3" fmla="*/ 566737 h 1085850"/>
              <a:gd name="connsiteX4" fmla="*/ 2884 w 1384009"/>
              <a:gd name="connsiteY4" fmla="*/ 428625 h 1085850"/>
              <a:gd name="connsiteX5" fmla="*/ 402934 w 1384009"/>
              <a:gd name="connsiteY5" fmla="*/ 1085850 h 1085850"/>
              <a:gd name="connsiteX6" fmla="*/ 1384009 w 1384009"/>
              <a:gd name="connsiteY6" fmla="*/ 1023937 h 1085850"/>
              <a:gd name="connsiteX7" fmla="*/ 1369721 w 1384009"/>
              <a:gd name="connsiteY7" fmla="*/ 0 h 1085850"/>
              <a:gd name="connsiteX0" fmla="*/ 1369721 w 1384009"/>
              <a:gd name="connsiteY0" fmla="*/ 0 h 1085850"/>
              <a:gd name="connsiteX1" fmla="*/ 983959 w 1384009"/>
              <a:gd name="connsiteY1" fmla="*/ 309562 h 1085850"/>
              <a:gd name="connsiteX2" fmla="*/ 922046 w 1384009"/>
              <a:gd name="connsiteY2" fmla="*/ 114300 h 1085850"/>
              <a:gd name="connsiteX3" fmla="*/ 579146 w 1384009"/>
              <a:gd name="connsiteY3" fmla="*/ 557212 h 1085850"/>
              <a:gd name="connsiteX4" fmla="*/ 2884 w 1384009"/>
              <a:gd name="connsiteY4" fmla="*/ 428625 h 1085850"/>
              <a:gd name="connsiteX5" fmla="*/ 402934 w 1384009"/>
              <a:gd name="connsiteY5" fmla="*/ 1085850 h 1085850"/>
              <a:gd name="connsiteX6" fmla="*/ 1384009 w 1384009"/>
              <a:gd name="connsiteY6" fmla="*/ 1023937 h 1085850"/>
              <a:gd name="connsiteX7" fmla="*/ 1369721 w 1384009"/>
              <a:gd name="connsiteY7" fmla="*/ 0 h 1085850"/>
              <a:gd name="connsiteX0" fmla="*/ 1367340 w 1384009"/>
              <a:gd name="connsiteY0" fmla="*/ 0 h 1069182"/>
              <a:gd name="connsiteX1" fmla="*/ 983959 w 1384009"/>
              <a:gd name="connsiteY1" fmla="*/ 292894 h 1069182"/>
              <a:gd name="connsiteX2" fmla="*/ 922046 w 1384009"/>
              <a:gd name="connsiteY2" fmla="*/ 97632 h 1069182"/>
              <a:gd name="connsiteX3" fmla="*/ 579146 w 1384009"/>
              <a:gd name="connsiteY3" fmla="*/ 540544 h 1069182"/>
              <a:gd name="connsiteX4" fmla="*/ 2884 w 1384009"/>
              <a:gd name="connsiteY4" fmla="*/ 411957 h 1069182"/>
              <a:gd name="connsiteX5" fmla="*/ 402934 w 1384009"/>
              <a:gd name="connsiteY5" fmla="*/ 1069182 h 1069182"/>
              <a:gd name="connsiteX6" fmla="*/ 1384009 w 1384009"/>
              <a:gd name="connsiteY6" fmla="*/ 1007269 h 1069182"/>
              <a:gd name="connsiteX7" fmla="*/ 1367340 w 1384009"/>
              <a:gd name="connsiteY7" fmla="*/ 0 h 1069182"/>
              <a:gd name="connsiteX0" fmla="*/ 1367340 w 1384009"/>
              <a:gd name="connsiteY0" fmla="*/ 0 h 1069182"/>
              <a:gd name="connsiteX1" fmla="*/ 983959 w 1384009"/>
              <a:gd name="connsiteY1" fmla="*/ 292894 h 1069182"/>
              <a:gd name="connsiteX2" fmla="*/ 922046 w 1384009"/>
              <a:gd name="connsiteY2" fmla="*/ 97632 h 1069182"/>
              <a:gd name="connsiteX3" fmla="*/ 579146 w 1384009"/>
              <a:gd name="connsiteY3" fmla="*/ 540544 h 1069182"/>
              <a:gd name="connsiteX4" fmla="*/ 2884 w 1384009"/>
              <a:gd name="connsiteY4" fmla="*/ 411957 h 1069182"/>
              <a:gd name="connsiteX5" fmla="*/ 402934 w 1384009"/>
              <a:gd name="connsiteY5" fmla="*/ 1069182 h 1069182"/>
              <a:gd name="connsiteX6" fmla="*/ 1384009 w 1384009"/>
              <a:gd name="connsiteY6" fmla="*/ 1007269 h 1069182"/>
              <a:gd name="connsiteX7" fmla="*/ 1367340 w 1384009"/>
              <a:gd name="connsiteY7" fmla="*/ 0 h 1069182"/>
              <a:gd name="connsiteX0" fmla="*/ 1367340 w 1384009"/>
              <a:gd name="connsiteY0" fmla="*/ 0 h 1069182"/>
              <a:gd name="connsiteX1" fmla="*/ 983959 w 1384009"/>
              <a:gd name="connsiteY1" fmla="*/ 292894 h 1069182"/>
              <a:gd name="connsiteX2" fmla="*/ 914902 w 1384009"/>
              <a:gd name="connsiteY2" fmla="*/ 97632 h 1069182"/>
              <a:gd name="connsiteX3" fmla="*/ 579146 w 1384009"/>
              <a:gd name="connsiteY3" fmla="*/ 540544 h 1069182"/>
              <a:gd name="connsiteX4" fmla="*/ 2884 w 1384009"/>
              <a:gd name="connsiteY4" fmla="*/ 411957 h 1069182"/>
              <a:gd name="connsiteX5" fmla="*/ 402934 w 1384009"/>
              <a:gd name="connsiteY5" fmla="*/ 1069182 h 1069182"/>
              <a:gd name="connsiteX6" fmla="*/ 1384009 w 1384009"/>
              <a:gd name="connsiteY6" fmla="*/ 1007269 h 1069182"/>
              <a:gd name="connsiteX7" fmla="*/ 1367340 w 1384009"/>
              <a:gd name="connsiteY7" fmla="*/ 0 h 1069182"/>
              <a:gd name="connsiteX0" fmla="*/ 1367070 w 1383739"/>
              <a:gd name="connsiteY0" fmla="*/ 0 h 1033463"/>
              <a:gd name="connsiteX1" fmla="*/ 983689 w 1383739"/>
              <a:gd name="connsiteY1" fmla="*/ 292894 h 1033463"/>
              <a:gd name="connsiteX2" fmla="*/ 914632 w 1383739"/>
              <a:gd name="connsiteY2" fmla="*/ 97632 h 1033463"/>
              <a:gd name="connsiteX3" fmla="*/ 578876 w 1383739"/>
              <a:gd name="connsiteY3" fmla="*/ 540544 h 1033463"/>
              <a:gd name="connsiteX4" fmla="*/ 2614 w 1383739"/>
              <a:gd name="connsiteY4" fmla="*/ 411957 h 1033463"/>
              <a:gd name="connsiteX5" fmla="*/ 426476 w 1383739"/>
              <a:gd name="connsiteY5" fmla="*/ 1033463 h 1033463"/>
              <a:gd name="connsiteX6" fmla="*/ 1383739 w 1383739"/>
              <a:gd name="connsiteY6" fmla="*/ 1007269 h 1033463"/>
              <a:gd name="connsiteX7" fmla="*/ 1367070 w 1383739"/>
              <a:gd name="connsiteY7" fmla="*/ 0 h 1033463"/>
              <a:gd name="connsiteX0" fmla="*/ 1367282 w 1383951"/>
              <a:gd name="connsiteY0" fmla="*/ 0 h 1059656"/>
              <a:gd name="connsiteX1" fmla="*/ 983901 w 1383951"/>
              <a:gd name="connsiteY1" fmla="*/ 292894 h 1059656"/>
              <a:gd name="connsiteX2" fmla="*/ 914844 w 1383951"/>
              <a:gd name="connsiteY2" fmla="*/ 97632 h 1059656"/>
              <a:gd name="connsiteX3" fmla="*/ 579088 w 1383951"/>
              <a:gd name="connsiteY3" fmla="*/ 540544 h 1059656"/>
              <a:gd name="connsiteX4" fmla="*/ 2826 w 1383951"/>
              <a:gd name="connsiteY4" fmla="*/ 411957 h 1059656"/>
              <a:gd name="connsiteX5" fmla="*/ 407638 w 1383951"/>
              <a:gd name="connsiteY5" fmla="*/ 1059656 h 1059656"/>
              <a:gd name="connsiteX6" fmla="*/ 1383951 w 1383951"/>
              <a:gd name="connsiteY6" fmla="*/ 1007269 h 1059656"/>
              <a:gd name="connsiteX7" fmla="*/ 1367282 w 1383951"/>
              <a:gd name="connsiteY7" fmla="*/ 0 h 1059656"/>
              <a:gd name="connsiteX0" fmla="*/ 1364456 w 1381125"/>
              <a:gd name="connsiteY0" fmla="*/ 0 h 1059656"/>
              <a:gd name="connsiteX1" fmla="*/ 981075 w 1381125"/>
              <a:gd name="connsiteY1" fmla="*/ 292894 h 1059656"/>
              <a:gd name="connsiteX2" fmla="*/ 912018 w 1381125"/>
              <a:gd name="connsiteY2" fmla="*/ 97632 h 1059656"/>
              <a:gd name="connsiteX3" fmla="*/ 576262 w 1381125"/>
              <a:gd name="connsiteY3" fmla="*/ 540544 h 1059656"/>
              <a:gd name="connsiteX4" fmla="*/ 0 w 1381125"/>
              <a:gd name="connsiteY4" fmla="*/ 411957 h 1059656"/>
              <a:gd name="connsiteX5" fmla="*/ 404812 w 1381125"/>
              <a:gd name="connsiteY5" fmla="*/ 1059656 h 1059656"/>
              <a:gd name="connsiteX6" fmla="*/ 1381125 w 1381125"/>
              <a:gd name="connsiteY6" fmla="*/ 1007269 h 1059656"/>
              <a:gd name="connsiteX7" fmla="*/ 1364456 w 1381125"/>
              <a:gd name="connsiteY7" fmla="*/ 0 h 1059656"/>
              <a:gd name="connsiteX0" fmla="*/ 1364456 w 1381125"/>
              <a:gd name="connsiteY0" fmla="*/ 0 h 1059656"/>
              <a:gd name="connsiteX1" fmla="*/ 981075 w 1381125"/>
              <a:gd name="connsiteY1" fmla="*/ 292894 h 1059656"/>
              <a:gd name="connsiteX2" fmla="*/ 912018 w 1381125"/>
              <a:gd name="connsiteY2" fmla="*/ 97632 h 1059656"/>
              <a:gd name="connsiteX3" fmla="*/ 576262 w 1381125"/>
              <a:gd name="connsiteY3" fmla="*/ 540544 h 1059656"/>
              <a:gd name="connsiteX4" fmla="*/ 0 w 1381125"/>
              <a:gd name="connsiteY4" fmla="*/ 411957 h 1059656"/>
              <a:gd name="connsiteX5" fmla="*/ 404812 w 1381125"/>
              <a:gd name="connsiteY5" fmla="*/ 1059656 h 1059656"/>
              <a:gd name="connsiteX6" fmla="*/ 1381125 w 1381125"/>
              <a:gd name="connsiteY6" fmla="*/ 1007269 h 1059656"/>
              <a:gd name="connsiteX7" fmla="*/ 1364456 w 1381125"/>
              <a:gd name="connsiteY7" fmla="*/ 0 h 1059656"/>
              <a:gd name="connsiteX0" fmla="*/ 1373981 w 1390650"/>
              <a:gd name="connsiteY0" fmla="*/ 0 h 1059656"/>
              <a:gd name="connsiteX1" fmla="*/ 990600 w 1390650"/>
              <a:gd name="connsiteY1" fmla="*/ 292894 h 1059656"/>
              <a:gd name="connsiteX2" fmla="*/ 921543 w 1390650"/>
              <a:gd name="connsiteY2" fmla="*/ 97632 h 1059656"/>
              <a:gd name="connsiteX3" fmla="*/ 585787 w 1390650"/>
              <a:gd name="connsiteY3" fmla="*/ 540544 h 1059656"/>
              <a:gd name="connsiteX4" fmla="*/ 0 w 1390650"/>
              <a:gd name="connsiteY4" fmla="*/ 409575 h 1059656"/>
              <a:gd name="connsiteX5" fmla="*/ 414337 w 1390650"/>
              <a:gd name="connsiteY5" fmla="*/ 1059656 h 1059656"/>
              <a:gd name="connsiteX6" fmla="*/ 1390650 w 1390650"/>
              <a:gd name="connsiteY6" fmla="*/ 1007269 h 1059656"/>
              <a:gd name="connsiteX7" fmla="*/ 1373981 w 1390650"/>
              <a:gd name="connsiteY7" fmla="*/ 0 h 1059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90650" h="1059656">
                <a:moveTo>
                  <a:pt x="1373981" y="0"/>
                </a:moveTo>
                <a:cubicBezTo>
                  <a:pt x="1283493" y="47625"/>
                  <a:pt x="1072356" y="192882"/>
                  <a:pt x="990600" y="292894"/>
                </a:cubicBezTo>
                <a:cubicBezTo>
                  <a:pt x="977900" y="235744"/>
                  <a:pt x="955674" y="154782"/>
                  <a:pt x="921543" y="97632"/>
                </a:cubicBezTo>
                <a:cubicBezTo>
                  <a:pt x="854074" y="140495"/>
                  <a:pt x="677069" y="316706"/>
                  <a:pt x="585787" y="540544"/>
                </a:cubicBezTo>
                <a:cubicBezTo>
                  <a:pt x="456405" y="497682"/>
                  <a:pt x="105569" y="399256"/>
                  <a:pt x="0" y="409575"/>
                </a:cubicBezTo>
                <a:cubicBezTo>
                  <a:pt x="25400" y="567531"/>
                  <a:pt x="184150" y="960437"/>
                  <a:pt x="414337" y="1059656"/>
                </a:cubicBezTo>
                <a:lnTo>
                  <a:pt x="1390650" y="1007269"/>
                </a:lnTo>
                <a:cubicBezTo>
                  <a:pt x="1389062" y="669132"/>
                  <a:pt x="1385094" y="347662"/>
                  <a:pt x="1373981" y="0"/>
                </a:cubicBez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Freeform 69"/>
          <p:cNvSpPr/>
          <p:nvPr/>
        </p:nvSpPr>
        <p:spPr>
          <a:xfrm flipH="1">
            <a:off x="1197050" y="4245769"/>
            <a:ext cx="1362435" cy="1073944"/>
          </a:xfrm>
          <a:custGeom>
            <a:avLst/>
            <a:gdLst>
              <a:gd name="connsiteX0" fmla="*/ 1366837 w 1381125"/>
              <a:gd name="connsiteY0" fmla="*/ 0 h 1085850"/>
              <a:gd name="connsiteX1" fmla="*/ 981075 w 1381125"/>
              <a:gd name="connsiteY1" fmla="*/ 309562 h 1085850"/>
              <a:gd name="connsiteX2" fmla="*/ 919162 w 1381125"/>
              <a:gd name="connsiteY2" fmla="*/ 114300 h 1085850"/>
              <a:gd name="connsiteX3" fmla="*/ 576262 w 1381125"/>
              <a:gd name="connsiteY3" fmla="*/ 566737 h 1085850"/>
              <a:gd name="connsiteX4" fmla="*/ 0 w 1381125"/>
              <a:gd name="connsiteY4" fmla="*/ 428625 h 1085850"/>
              <a:gd name="connsiteX5" fmla="*/ 400050 w 1381125"/>
              <a:gd name="connsiteY5" fmla="*/ 1085850 h 1085850"/>
              <a:gd name="connsiteX6" fmla="*/ 1381125 w 1381125"/>
              <a:gd name="connsiteY6" fmla="*/ 1023937 h 1085850"/>
              <a:gd name="connsiteX7" fmla="*/ 1366837 w 1381125"/>
              <a:gd name="connsiteY7" fmla="*/ 0 h 1085850"/>
              <a:gd name="connsiteX0" fmla="*/ 1366837 w 1381125"/>
              <a:gd name="connsiteY0" fmla="*/ 21666 h 1107516"/>
              <a:gd name="connsiteX1" fmla="*/ 981075 w 1381125"/>
              <a:gd name="connsiteY1" fmla="*/ 331228 h 1107516"/>
              <a:gd name="connsiteX2" fmla="*/ 919162 w 1381125"/>
              <a:gd name="connsiteY2" fmla="*/ 135966 h 1107516"/>
              <a:gd name="connsiteX3" fmla="*/ 576262 w 1381125"/>
              <a:gd name="connsiteY3" fmla="*/ 588403 h 1107516"/>
              <a:gd name="connsiteX4" fmla="*/ 0 w 1381125"/>
              <a:gd name="connsiteY4" fmla="*/ 450291 h 1107516"/>
              <a:gd name="connsiteX5" fmla="*/ 400050 w 1381125"/>
              <a:gd name="connsiteY5" fmla="*/ 1107516 h 1107516"/>
              <a:gd name="connsiteX6" fmla="*/ 1381125 w 1381125"/>
              <a:gd name="connsiteY6" fmla="*/ 1045603 h 1107516"/>
              <a:gd name="connsiteX7" fmla="*/ 1366837 w 1381125"/>
              <a:gd name="connsiteY7" fmla="*/ 21666 h 1107516"/>
              <a:gd name="connsiteX0" fmla="*/ 1366837 w 1381125"/>
              <a:gd name="connsiteY0" fmla="*/ 21666 h 1107516"/>
              <a:gd name="connsiteX1" fmla="*/ 981075 w 1381125"/>
              <a:gd name="connsiteY1" fmla="*/ 331228 h 1107516"/>
              <a:gd name="connsiteX2" fmla="*/ 919162 w 1381125"/>
              <a:gd name="connsiteY2" fmla="*/ 135966 h 1107516"/>
              <a:gd name="connsiteX3" fmla="*/ 576262 w 1381125"/>
              <a:gd name="connsiteY3" fmla="*/ 588403 h 1107516"/>
              <a:gd name="connsiteX4" fmla="*/ 0 w 1381125"/>
              <a:gd name="connsiteY4" fmla="*/ 450291 h 1107516"/>
              <a:gd name="connsiteX5" fmla="*/ 400050 w 1381125"/>
              <a:gd name="connsiteY5" fmla="*/ 1107516 h 1107516"/>
              <a:gd name="connsiteX6" fmla="*/ 1381125 w 1381125"/>
              <a:gd name="connsiteY6" fmla="*/ 1045603 h 1107516"/>
              <a:gd name="connsiteX7" fmla="*/ 1366837 w 1381125"/>
              <a:gd name="connsiteY7" fmla="*/ 21666 h 1107516"/>
              <a:gd name="connsiteX0" fmla="*/ 1366837 w 1381125"/>
              <a:gd name="connsiteY0" fmla="*/ 21666 h 1107516"/>
              <a:gd name="connsiteX1" fmla="*/ 981075 w 1381125"/>
              <a:gd name="connsiteY1" fmla="*/ 331228 h 1107516"/>
              <a:gd name="connsiteX2" fmla="*/ 919162 w 1381125"/>
              <a:gd name="connsiteY2" fmla="*/ 135966 h 1107516"/>
              <a:gd name="connsiteX3" fmla="*/ 576262 w 1381125"/>
              <a:gd name="connsiteY3" fmla="*/ 588403 h 1107516"/>
              <a:gd name="connsiteX4" fmla="*/ 0 w 1381125"/>
              <a:gd name="connsiteY4" fmla="*/ 450291 h 1107516"/>
              <a:gd name="connsiteX5" fmla="*/ 400050 w 1381125"/>
              <a:gd name="connsiteY5" fmla="*/ 1107516 h 1107516"/>
              <a:gd name="connsiteX6" fmla="*/ 1381125 w 1381125"/>
              <a:gd name="connsiteY6" fmla="*/ 1045603 h 1107516"/>
              <a:gd name="connsiteX7" fmla="*/ 1366837 w 1381125"/>
              <a:gd name="connsiteY7" fmla="*/ 21666 h 1107516"/>
              <a:gd name="connsiteX0" fmla="*/ 1366837 w 1381125"/>
              <a:gd name="connsiteY0" fmla="*/ 21666 h 1107516"/>
              <a:gd name="connsiteX1" fmla="*/ 981075 w 1381125"/>
              <a:gd name="connsiteY1" fmla="*/ 331228 h 1107516"/>
              <a:gd name="connsiteX2" fmla="*/ 919162 w 1381125"/>
              <a:gd name="connsiteY2" fmla="*/ 135966 h 1107516"/>
              <a:gd name="connsiteX3" fmla="*/ 576262 w 1381125"/>
              <a:gd name="connsiteY3" fmla="*/ 588403 h 1107516"/>
              <a:gd name="connsiteX4" fmla="*/ 0 w 1381125"/>
              <a:gd name="connsiteY4" fmla="*/ 450291 h 1107516"/>
              <a:gd name="connsiteX5" fmla="*/ 400050 w 1381125"/>
              <a:gd name="connsiteY5" fmla="*/ 1107516 h 1107516"/>
              <a:gd name="connsiteX6" fmla="*/ 1381125 w 1381125"/>
              <a:gd name="connsiteY6" fmla="*/ 1045603 h 1107516"/>
              <a:gd name="connsiteX7" fmla="*/ 1366837 w 1381125"/>
              <a:gd name="connsiteY7" fmla="*/ 21666 h 1107516"/>
              <a:gd name="connsiteX0" fmla="*/ 1369721 w 1384009"/>
              <a:gd name="connsiteY0" fmla="*/ 21666 h 1107516"/>
              <a:gd name="connsiteX1" fmla="*/ 983959 w 1384009"/>
              <a:gd name="connsiteY1" fmla="*/ 331228 h 1107516"/>
              <a:gd name="connsiteX2" fmla="*/ 922046 w 1384009"/>
              <a:gd name="connsiteY2" fmla="*/ 135966 h 1107516"/>
              <a:gd name="connsiteX3" fmla="*/ 579146 w 1384009"/>
              <a:gd name="connsiteY3" fmla="*/ 588403 h 1107516"/>
              <a:gd name="connsiteX4" fmla="*/ 2884 w 1384009"/>
              <a:gd name="connsiteY4" fmla="*/ 450291 h 1107516"/>
              <a:gd name="connsiteX5" fmla="*/ 402934 w 1384009"/>
              <a:gd name="connsiteY5" fmla="*/ 1107516 h 1107516"/>
              <a:gd name="connsiteX6" fmla="*/ 1384009 w 1384009"/>
              <a:gd name="connsiteY6" fmla="*/ 1045603 h 1107516"/>
              <a:gd name="connsiteX7" fmla="*/ 1369721 w 1384009"/>
              <a:gd name="connsiteY7" fmla="*/ 21666 h 1107516"/>
              <a:gd name="connsiteX0" fmla="*/ 1369721 w 1384009"/>
              <a:gd name="connsiteY0" fmla="*/ 21666 h 1107516"/>
              <a:gd name="connsiteX1" fmla="*/ 983959 w 1384009"/>
              <a:gd name="connsiteY1" fmla="*/ 331228 h 1107516"/>
              <a:gd name="connsiteX2" fmla="*/ 922046 w 1384009"/>
              <a:gd name="connsiteY2" fmla="*/ 135966 h 1107516"/>
              <a:gd name="connsiteX3" fmla="*/ 579146 w 1384009"/>
              <a:gd name="connsiteY3" fmla="*/ 588403 h 1107516"/>
              <a:gd name="connsiteX4" fmla="*/ 2884 w 1384009"/>
              <a:gd name="connsiteY4" fmla="*/ 450291 h 1107516"/>
              <a:gd name="connsiteX5" fmla="*/ 402934 w 1384009"/>
              <a:gd name="connsiteY5" fmla="*/ 1107516 h 1107516"/>
              <a:gd name="connsiteX6" fmla="*/ 1384009 w 1384009"/>
              <a:gd name="connsiteY6" fmla="*/ 1045603 h 1107516"/>
              <a:gd name="connsiteX7" fmla="*/ 1369721 w 1384009"/>
              <a:gd name="connsiteY7" fmla="*/ 21666 h 1107516"/>
              <a:gd name="connsiteX0" fmla="*/ 1369721 w 1384009"/>
              <a:gd name="connsiteY0" fmla="*/ 21666 h 1107516"/>
              <a:gd name="connsiteX1" fmla="*/ 983959 w 1384009"/>
              <a:gd name="connsiteY1" fmla="*/ 331228 h 1107516"/>
              <a:gd name="connsiteX2" fmla="*/ 922046 w 1384009"/>
              <a:gd name="connsiteY2" fmla="*/ 135966 h 1107516"/>
              <a:gd name="connsiteX3" fmla="*/ 579146 w 1384009"/>
              <a:gd name="connsiteY3" fmla="*/ 588403 h 1107516"/>
              <a:gd name="connsiteX4" fmla="*/ 2884 w 1384009"/>
              <a:gd name="connsiteY4" fmla="*/ 450291 h 1107516"/>
              <a:gd name="connsiteX5" fmla="*/ 402934 w 1384009"/>
              <a:gd name="connsiteY5" fmla="*/ 1107516 h 1107516"/>
              <a:gd name="connsiteX6" fmla="*/ 1384009 w 1384009"/>
              <a:gd name="connsiteY6" fmla="*/ 1045603 h 1107516"/>
              <a:gd name="connsiteX7" fmla="*/ 1369721 w 1384009"/>
              <a:gd name="connsiteY7" fmla="*/ 21666 h 1107516"/>
              <a:gd name="connsiteX0" fmla="*/ 1369721 w 1384009"/>
              <a:gd name="connsiteY0" fmla="*/ 21666 h 1107516"/>
              <a:gd name="connsiteX1" fmla="*/ 983959 w 1384009"/>
              <a:gd name="connsiteY1" fmla="*/ 331228 h 1107516"/>
              <a:gd name="connsiteX2" fmla="*/ 922046 w 1384009"/>
              <a:gd name="connsiteY2" fmla="*/ 135966 h 1107516"/>
              <a:gd name="connsiteX3" fmla="*/ 579146 w 1384009"/>
              <a:gd name="connsiteY3" fmla="*/ 588403 h 1107516"/>
              <a:gd name="connsiteX4" fmla="*/ 2884 w 1384009"/>
              <a:gd name="connsiteY4" fmla="*/ 450291 h 1107516"/>
              <a:gd name="connsiteX5" fmla="*/ 402934 w 1384009"/>
              <a:gd name="connsiteY5" fmla="*/ 1107516 h 1107516"/>
              <a:gd name="connsiteX6" fmla="*/ 1384009 w 1384009"/>
              <a:gd name="connsiteY6" fmla="*/ 1045603 h 1107516"/>
              <a:gd name="connsiteX7" fmla="*/ 1369721 w 1384009"/>
              <a:gd name="connsiteY7" fmla="*/ 21666 h 1107516"/>
              <a:gd name="connsiteX0" fmla="*/ 1369721 w 1384009"/>
              <a:gd name="connsiteY0" fmla="*/ 21666 h 1107516"/>
              <a:gd name="connsiteX1" fmla="*/ 983959 w 1384009"/>
              <a:gd name="connsiteY1" fmla="*/ 331228 h 1107516"/>
              <a:gd name="connsiteX2" fmla="*/ 922046 w 1384009"/>
              <a:gd name="connsiteY2" fmla="*/ 135966 h 1107516"/>
              <a:gd name="connsiteX3" fmla="*/ 579146 w 1384009"/>
              <a:gd name="connsiteY3" fmla="*/ 588403 h 1107516"/>
              <a:gd name="connsiteX4" fmla="*/ 2884 w 1384009"/>
              <a:gd name="connsiteY4" fmla="*/ 450291 h 1107516"/>
              <a:gd name="connsiteX5" fmla="*/ 402934 w 1384009"/>
              <a:gd name="connsiteY5" fmla="*/ 1107516 h 1107516"/>
              <a:gd name="connsiteX6" fmla="*/ 1384009 w 1384009"/>
              <a:gd name="connsiteY6" fmla="*/ 1045603 h 1107516"/>
              <a:gd name="connsiteX7" fmla="*/ 1369721 w 1384009"/>
              <a:gd name="connsiteY7" fmla="*/ 21666 h 1107516"/>
              <a:gd name="connsiteX0" fmla="*/ 1369721 w 1384009"/>
              <a:gd name="connsiteY0" fmla="*/ 21666 h 1107516"/>
              <a:gd name="connsiteX1" fmla="*/ 983959 w 1384009"/>
              <a:gd name="connsiteY1" fmla="*/ 331228 h 1107516"/>
              <a:gd name="connsiteX2" fmla="*/ 922046 w 1384009"/>
              <a:gd name="connsiteY2" fmla="*/ 135966 h 1107516"/>
              <a:gd name="connsiteX3" fmla="*/ 579146 w 1384009"/>
              <a:gd name="connsiteY3" fmla="*/ 588403 h 1107516"/>
              <a:gd name="connsiteX4" fmla="*/ 2884 w 1384009"/>
              <a:gd name="connsiteY4" fmla="*/ 450291 h 1107516"/>
              <a:gd name="connsiteX5" fmla="*/ 402934 w 1384009"/>
              <a:gd name="connsiteY5" fmla="*/ 1107516 h 1107516"/>
              <a:gd name="connsiteX6" fmla="*/ 1384009 w 1384009"/>
              <a:gd name="connsiteY6" fmla="*/ 1045603 h 1107516"/>
              <a:gd name="connsiteX7" fmla="*/ 1369721 w 1384009"/>
              <a:gd name="connsiteY7" fmla="*/ 21666 h 1107516"/>
              <a:gd name="connsiteX0" fmla="*/ 1369721 w 1384009"/>
              <a:gd name="connsiteY0" fmla="*/ 0 h 1085850"/>
              <a:gd name="connsiteX1" fmla="*/ 983959 w 1384009"/>
              <a:gd name="connsiteY1" fmla="*/ 309562 h 1085850"/>
              <a:gd name="connsiteX2" fmla="*/ 922046 w 1384009"/>
              <a:gd name="connsiteY2" fmla="*/ 114300 h 1085850"/>
              <a:gd name="connsiteX3" fmla="*/ 579146 w 1384009"/>
              <a:gd name="connsiteY3" fmla="*/ 566737 h 1085850"/>
              <a:gd name="connsiteX4" fmla="*/ 2884 w 1384009"/>
              <a:gd name="connsiteY4" fmla="*/ 428625 h 1085850"/>
              <a:gd name="connsiteX5" fmla="*/ 402934 w 1384009"/>
              <a:gd name="connsiteY5" fmla="*/ 1085850 h 1085850"/>
              <a:gd name="connsiteX6" fmla="*/ 1384009 w 1384009"/>
              <a:gd name="connsiteY6" fmla="*/ 1023937 h 1085850"/>
              <a:gd name="connsiteX7" fmla="*/ 1369721 w 1384009"/>
              <a:gd name="connsiteY7" fmla="*/ 0 h 1085850"/>
              <a:gd name="connsiteX0" fmla="*/ 1369721 w 1384009"/>
              <a:gd name="connsiteY0" fmla="*/ 0 h 1085850"/>
              <a:gd name="connsiteX1" fmla="*/ 983959 w 1384009"/>
              <a:gd name="connsiteY1" fmla="*/ 309562 h 1085850"/>
              <a:gd name="connsiteX2" fmla="*/ 922046 w 1384009"/>
              <a:gd name="connsiteY2" fmla="*/ 114300 h 1085850"/>
              <a:gd name="connsiteX3" fmla="*/ 579146 w 1384009"/>
              <a:gd name="connsiteY3" fmla="*/ 566737 h 1085850"/>
              <a:gd name="connsiteX4" fmla="*/ 2884 w 1384009"/>
              <a:gd name="connsiteY4" fmla="*/ 428625 h 1085850"/>
              <a:gd name="connsiteX5" fmla="*/ 402934 w 1384009"/>
              <a:gd name="connsiteY5" fmla="*/ 1085850 h 1085850"/>
              <a:gd name="connsiteX6" fmla="*/ 1384009 w 1384009"/>
              <a:gd name="connsiteY6" fmla="*/ 1023937 h 1085850"/>
              <a:gd name="connsiteX7" fmla="*/ 1369721 w 1384009"/>
              <a:gd name="connsiteY7" fmla="*/ 0 h 1085850"/>
              <a:gd name="connsiteX0" fmla="*/ 1369721 w 1384009"/>
              <a:gd name="connsiteY0" fmla="*/ 0 h 1085850"/>
              <a:gd name="connsiteX1" fmla="*/ 983959 w 1384009"/>
              <a:gd name="connsiteY1" fmla="*/ 309562 h 1085850"/>
              <a:gd name="connsiteX2" fmla="*/ 922046 w 1384009"/>
              <a:gd name="connsiteY2" fmla="*/ 114300 h 1085850"/>
              <a:gd name="connsiteX3" fmla="*/ 579146 w 1384009"/>
              <a:gd name="connsiteY3" fmla="*/ 557212 h 1085850"/>
              <a:gd name="connsiteX4" fmla="*/ 2884 w 1384009"/>
              <a:gd name="connsiteY4" fmla="*/ 428625 h 1085850"/>
              <a:gd name="connsiteX5" fmla="*/ 402934 w 1384009"/>
              <a:gd name="connsiteY5" fmla="*/ 1085850 h 1085850"/>
              <a:gd name="connsiteX6" fmla="*/ 1384009 w 1384009"/>
              <a:gd name="connsiteY6" fmla="*/ 1023937 h 1085850"/>
              <a:gd name="connsiteX7" fmla="*/ 1369721 w 1384009"/>
              <a:gd name="connsiteY7" fmla="*/ 0 h 1085850"/>
              <a:gd name="connsiteX0" fmla="*/ 1394808 w 1397803"/>
              <a:gd name="connsiteY0" fmla="*/ 0 h 1073944"/>
              <a:gd name="connsiteX1" fmla="*/ 983959 w 1397803"/>
              <a:gd name="connsiteY1" fmla="*/ 297656 h 1073944"/>
              <a:gd name="connsiteX2" fmla="*/ 922046 w 1397803"/>
              <a:gd name="connsiteY2" fmla="*/ 102394 h 1073944"/>
              <a:gd name="connsiteX3" fmla="*/ 579146 w 1397803"/>
              <a:gd name="connsiteY3" fmla="*/ 545306 h 1073944"/>
              <a:gd name="connsiteX4" fmla="*/ 2884 w 1397803"/>
              <a:gd name="connsiteY4" fmla="*/ 416719 h 1073944"/>
              <a:gd name="connsiteX5" fmla="*/ 402934 w 1397803"/>
              <a:gd name="connsiteY5" fmla="*/ 1073944 h 1073944"/>
              <a:gd name="connsiteX6" fmla="*/ 1384009 w 1397803"/>
              <a:gd name="connsiteY6" fmla="*/ 1012031 h 1073944"/>
              <a:gd name="connsiteX7" fmla="*/ 1394808 w 1397803"/>
              <a:gd name="connsiteY7" fmla="*/ 0 h 1073944"/>
              <a:gd name="connsiteX0" fmla="*/ 1394808 w 1397803"/>
              <a:gd name="connsiteY0" fmla="*/ 0 h 1073944"/>
              <a:gd name="connsiteX1" fmla="*/ 991486 w 1397803"/>
              <a:gd name="connsiteY1" fmla="*/ 295275 h 1073944"/>
              <a:gd name="connsiteX2" fmla="*/ 922046 w 1397803"/>
              <a:gd name="connsiteY2" fmla="*/ 102394 h 1073944"/>
              <a:gd name="connsiteX3" fmla="*/ 579146 w 1397803"/>
              <a:gd name="connsiteY3" fmla="*/ 545306 h 1073944"/>
              <a:gd name="connsiteX4" fmla="*/ 2884 w 1397803"/>
              <a:gd name="connsiteY4" fmla="*/ 416719 h 1073944"/>
              <a:gd name="connsiteX5" fmla="*/ 402934 w 1397803"/>
              <a:gd name="connsiteY5" fmla="*/ 1073944 h 1073944"/>
              <a:gd name="connsiteX6" fmla="*/ 1384009 w 1397803"/>
              <a:gd name="connsiteY6" fmla="*/ 1012031 h 1073944"/>
              <a:gd name="connsiteX7" fmla="*/ 1394808 w 1397803"/>
              <a:gd name="connsiteY7" fmla="*/ 0 h 1073944"/>
              <a:gd name="connsiteX0" fmla="*/ 1394808 w 1397803"/>
              <a:gd name="connsiteY0" fmla="*/ 0 h 1073944"/>
              <a:gd name="connsiteX1" fmla="*/ 991486 w 1397803"/>
              <a:gd name="connsiteY1" fmla="*/ 295275 h 1073944"/>
              <a:gd name="connsiteX2" fmla="*/ 922046 w 1397803"/>
              <a:gd name="connsiteY2" fmla="*/ 102394 h 1073944"/>
              <a:gd name="connsiteX3" fmla="*/ 539006 w 1397803"/>
              <a:gd name="connsiteY3" fmla="*/ 590550 h 1073944"/>
              <a:gd name="connsiteX4" fmla="*/ 2884 w 1397803"/>
              <a:gd name="connsiteY4" fmla="*/ 416719 h 1073944"/>
              <a:gd name="connsiteX5" fmla="*/ 402934 w 1397803"/>
              <a:gd name="connsiteY5" fmla="*/ 1073944 h 1073944"/>
              <a:gd name="connsiteX6" fmla="*/ 1384009 w 1397803"/>
              <a:gd name="connsiteY6" fmla="*/ 1012031 h 1073944"/>
              <a:gd name="connsiteX7" fmla="*/ 1394808 w 1397803"/>
              <a:gd name="connsiteY7" fmla="*/ 0 h 1073944"/>
              <a:gd name="connsiteX0" fmla="*/ 1394808 w 1397803"/>
              <a:gd name="connsiteY0" fmla="*/ 0 h 1073944"/>
              <a:gd name="connsiteX1" fmla="*/ 991486 w 1397803"/>
              <a:gd name="connsiteY1" fmla="*/ 295275 h 1073944"/>
              <a:gd name="connsiteX2" fmla="*/ 922046 w 1397803"/>
              <a:gd name="connsiteY2" fmla="*/ 102394 h 1073944"/>
              <a:gd name="connsiteX3" fmla="*/ 586672 w 1397803"/>
              <a:gd name="connsiteY3" fmla="*/ 588169 h 1073944"/>
              <a:gd name="connsiteX4" fmla="*/ 2884 w 1397803"/>
              <a:gd name="connsiteY4" fmla="*/ 416719 h 1073944"/>
              <a:gd name="connsiteX5" fmla="*/ 402934 w 1397803"/>
              <a:gd name="connsiteY5" fmla="*/ 1073944 h 1073944"/>
              <a:gd name="connsiteX6" fmla="*/ 1384009 w 1397803"/>
              <a:gd name="connsiteY6" fmla="*/ 1012031 h 1073944"/>
              <a:gd name="connsiteX7" fmla="*/ 1394808 w 1397803"/>
              <a:gd name="connsiteY7" fmla="*/ 0 h 1073944"/>
              <a:gd name="connsiteX0" fmla="*/ 1394808 w 1397803"/>
              <a:gd name="connsiteY0" fmla="*/ 0 h 1073944"/>
              <a:gd name="connsiteX1" fmla="*/ 991486 w 1397803"/>
              <a:gd name="connsiteY1" fmla="*/ 295275 h 1073944"/>
              <a:gd name="connsiteX2" fmla="*/ 922046 w 1397803"/>
              <a:gd name="connsiteY2" fmla="*/ 102394 h 1073944"/>
              <a:gd name="connsiteX3" fmla="*/ 571618 w 1397803"/>
              <a:gd name="connsiteY3" fmla="*/ 550069 h 1073944"/>
              <a:gd name="connsiteX4" fmla="*/ 2884 w 1397803"/>
              <a:gd name="connsiteY4" fmla="*/ 416719 h 1073944"/>
              <a:gd name="connsiteX5" fmla="*/ 402934 w 1397803"/>
              <a:gd name="connsiteY5" fmla="*/ 1073944 h 1073944"/>
              <a:gd name="connsiteX6" fmla="*/ 1384009 w 1397803"/>
              <a:gd name="connsiteY6" fmla="*/ 1012031 h 1073944"/>
              <a:gd name="connsiteX7" fmla="*/ 1394808 w 1397803"/>
              <a:gd name="connsiteY7" fmla="*/ 0 h 1073944"/>
              <a:gd name="connsiteX0" fmla="*/ 1394808 w 1397803"/>
              <a:gd name="connsiteY0" fmla="*/ 0 h 1073944"/>
              <a:gd name="connsiteX1" fmla="*/ 991486 w 1397803"/>
              <a:gd name="connsiteY1" fmla="*/ 295275 h 1073944"/>
              <a:gd name="connsiteX2" fmla="*/ 922046 w 1397803"/>
              <a:gd name="connsiteY2" fmla="*/ 102394 h 1073944"/>
              <a:gd name="connsiteX3" fmla="*/ 571618 w 1397803"/>
              <a:gd name="connsiteY3" fmla="*/ 550069 h 1073944"/>
              <a:gd name="connsiteX4" fmla="*/ 2884 w 1397803"/>
              <a:gd name="connsiteY4" fmla="*/ 416719 h 1073944"/>
              <a:gd name="connsiteX5" fmla="*/ 402934 w 1397803"/>
              <a:gd name="connsiteY5" fmla="*/ 1073944 h 1073944"/>
              <a:gd name="connsiteX6" fmla="*/ 1384009 w 1397803"/>
              <a:gd name="connsiteY6" fmla="*/ 1012031 h 1073944"/>
              <a:gd name="connsiteX7" fmla="*/ 1394808 w 1397803"/>
              <a:gd name="connsiteY7" fmla="*/ 0 h 1073944"/>
              <a:gd name="connsiteX0" fmla="*/ 1394808 w 1397803"/>
              <a:gd name="connsiteY0" fmla="*/ 0 h 1073944"/>
              <a:gd name="connsiteX1" fmla="*/ 991486 w 1397803"/>
              <a:gd name="connsiteY1" fmla="*/ 295275 h 1073944"/>
              <a:gd name="connsiteX2" fmla="*/ 922046 w 1397803"/>
              <a:gd name="connsiteY2" fmla="*/ 102394 h 1073944"/>
              <a:gd name="connsiteX3" fmla="*/ 571618 w 1397803"/>
              <a:gd name="connsiteY3" fmla="*/ 550069 h 1073944"/>
              <a:gd name="connsiteX4" fmla="*/ 2884 w 1397803"/>
              <a:gd name="connsiteY4" fmla="*/ 416719 h 1073944"/>
              <a:gd name="connsiteX5" fmla="*/ 402934 w 1397803"/>
              <a:gd name="connsiteY5" fmla="*/ 1073944 h 1073944"/>
              <a:gd name="connsiteX6" fmla="*/ 1384009 w 1397803"/>
              <a:gd name="connsiteY6" fmla="*/ 1012031 h 1073944"/>
              <a:gd name="connsiteX7" fmla="*/ 1394808 w 1397803"/>
              <a:gd name="connsiteY7" fmla="*/ 0 h 1073944"/>
              <a:gd name="connsiteX0" fmla="*/ 1432032 w 1435027"/>
              <a:gd name="connsiteY0" fmla="*/ 0 h 1073944"/>
              <a:gd name="connsiteX1" fmla="*/ 1028710 w 1435027"/>
              <a:gd name="connsiteY1" fmla="*/ 295275 h 1073944"/>
              <a:gd name="connsiteX2" fmla="*/ 959270 w 1435027"/>
              <a:gd name="connsiteY2" fmla="*/ 102394 h 1073944"/>
              <a:gd name="connsiteX3" fmla="*/ 608842 w 1435027"/>
              <a:gd name="connsiteY3" fmla="*/ 550069 h 1073944"/>
              <a:gd name="connsiteX4" fmla="*/ 2477 w 1435027"/>
              <a:gd name="connsiteY4" fmla="*/ 409575 h 1073944"/>
              <a:gd name="connsiteX5" fmla="*/ 440158 w 1435027"/>
              <a:gd name="connsiteY5" fmla="*/ 1073944 h 1073944"/>
              <a:gd name="connsiteX6" fmla="*/ 1421233 w 1435027"/>
              <a:gd name="connsiteY6" fmla="*/ 1012031 h 1073944"/>
              <a:gd name="connsiteX7" fmla="*/ 1432032 w 1435027"/>
              <a:gd name="connsiteY7" fmla="*/ 0 h 1073944"/>
              <a:gd name="connsiteX0" fmla="*/ 1429555 w 1432550"/>
              <a:gd name="connsiteY0" fmla="*/ 0 h 1073944"/>
              <a:gd name="connsiteX1" fmla="*/ 1026233 w 1432550"/>
              <a:gd name="connsiteY1" fmla="*/ 295275 h 1073944"/>
              <a:gd name="connsiteX2" fmla="*/ 956793 w 1432550"/>
              <a:gd name="connsiteY2" fmla="*/ 102394 h 1073944"/>
              <a:gd name="connsiteX3" fmla="*/ 606365 w 1432550"/>
              <a:gd name="connsiteY3" fmla="*/ 550069 h 1073944"/>
              <a:gd name="connsiteX4" fmla="*/ 0 w 1432550"/>
              <a:gd name="connsiteY4" fmla="*/ 409575 h 1073944"/>
              <a:gd name="connsiteX5" fmla="*/ 437681 w 1432550"/>
              <a:gd name="connsiteY5" fmla="*/ 1073944 h 1073944"/>
              <a:gd name="connsiteX6" fmla="*/ 1418756 w 1432550"/>
              <a:gd name="connsiteY6" fmla="*/ 1012031 h 1073944"/>
              <a:gd name="connsiteX7" fmla="*/ 1429555 w 1432550"/>
              <a:gd name="connsiteY7" fmla="*/ 0 h 1073944"/>
              <a:gd name="connsiteX0" fmla="*/ 1429555 w 1432550"/>
              <a:gd name="connsiteY0" fmla="*/ 0 h 1073944"/>
              <a:gd name="connsiteX1" fmla="*/ 1026233 w 1432550"/>
              <a:gd name="connsiteY1" fmla="*/ 295275 h 1073944"/>
              <a:gd name="connsiteX2" fmla="*/ 956793 w 1432550"/>
              <a:gd name="connsiteY2" fmla="*/ 102394 h 1073944"/>
              <a:gd name="connsiteX3" fmla="*/ 606365 w 1432550"/>
              <a:gd name="connsiteY3" fmla="*/ 550069 h 1073944"/>
              <a:gd name="connsiteX4" fmla="*/ 0 w 1432550"/>
              <a:gd name="connsiteY4" fmla="*/ 409575 h 1073944"/>
              <a:gd name="connsiteX5" fmla="*/ 437681 w 1432550"/>
              <a:gd name="connsiteY5" fmla="*/ 1073944 h 1073944"/>
              <a:gd name="connsiteX6" fmla="*/ 1418756 w 1432550"/>
              <a:gd name="connsiteY6" fmla="*/ 1012031 h 1073944"/>
              <a:gd name="connsiteX7" fmla="*/ 1429555 w 1432550"/>
              <a:gd name="connsiteY7" fmla="*/ 0 h 1073944"/>
              <a:gd name="connsiteX0" fmla="*/ 1429555 w 1435399"/>
              <a:gd name="connsiteY0" fmla="*/ 0 h 1073944"/>
              <a:gd name="connsiteX1" fmla="*/ 1026233 w 1435399"/>
              <a:gd name="connsiteY1" fmla="*/ 295275 h 1073944"/>
              <a:gd name="connsiteX2" fmla="*/ 956793 w 1435399"/>
              <a:gd name="connsiteY2" fmla="*/ 102394 h 1073944"/>
              <a:gd name="connsiteX3" fmla="*/ 606365 w 1435399"/>
              <a:gd name="connsiteY3" fmla="*/ 550069 h 1073944"/>
              <a:gd name="connsiteX4" fmla="*/ 0 w 1435399"/>
              <a:gd name="connsiteY4" fmla="*/ 409575 h 1073944"/>
              <a:gd name="connsiteX5" fmla="*/ 437681 w 1435399"/>
              <a:gd name="connsiteY5" fmla="*/ 1073944 h 1073944"/>
              <a:gd name="connsiteX6" fmla="*/ 1433809 w 1435399"/>
              <a:gd name="connsiteY6" fmla="*/ 1047749 h 1073944"/>
              <a:gd name="connsiteX7" fmla="*/ 1429555 w 1435399"/>
              <a:gd name="connsiteY7" fmla="*/ 0 h 1073944"/>
              <a:gd name="connsiteX0" fmla="*/ 1429555 w 1435399"/>
              <a:gd name="connsiteY0" fmla="*/ 0 h 1073944"/>
              <a:gd name="connsiteX1" fmla="*/ 1026233 w 1435399"/>
              <a:gd name="connsiteY1" fmla="*/ 295275 h 1073944"/>
              <a:gd name="connsiteX2" fmla="*/ 956793 w 1435399"/>
              <a:gd name="connsiteY2" fmla="*/ 102394 h 1073944"/>
              <a:gd name="connsiteX3" fmla="*/ 606365 w 1435399"/>
              <a:gd name="connsiteY3" fmla="*/ 550069 h 1073944"/>
              <a:gd name="connsiteX4" fmla="*/ 0 w 1435399"/>
              <a:gd name="connsiteY4" fmla="*/ 409575 h 1073944"/>
              <a:gd name="connsiteX5" fmla="*/ 437681 w 1435399"/>
              <a:gd name="connsiteY5" fmla="*/ 1073944 h 1073944"/>
              <a:gd name="connsiteX6" fmla="*/ 1433809 w 1435399"/>
              <a:gd name="connsiteY6" fmla="*/ 1047749 h 1073944"/>
              <a:gd name="connsiteX7" fmla="*/ 1429555 w 1435399"/>
              <a:gd name="connsiteY7" fmla="*/ 0 h 1073944"/>
              <a:gd name="connsiteX0" fmla="*/ 1429555 w 1435399"/>
              <a:gd name="connsiteY0" fmla="*/ 0 h 1073944"/>
              <a:gd name="connsiteX1" fmla="*/ 1026233 w 1435399"/>
              <a:gd name="connsiteY1" fmla="*/ 295275 h 1073944"/>
              <a:gd name="connsiteX2" fmla="*/ 956793 w 1435399"/>
              <a:gd name="connsiteY2" fmla="*/ 102394 h 1073944"/>
              <a:gd name="connsiteX3" fmla="*/ 606365 w 1435399"/>
              <a:gd name="connsiteY3" fmla="*/ 550069 h 1073944"/>
              <a:gd name="connsiteX4" fmla="*/ 0 w 1435399"/>
              <a:gd name="connsiteY4" fmla="*/ 409575 h 1073944"/>
              <a:gd name="connsiteX5" fmla="*/ 437681 w 1435399"/>
              <a:gd name="connsiteY5" fmla="*/ 1073944 h 1073944"/>
              <a:gd name="connsiteX6" fmla="*/ 1433809 w 1435399"/>
              <a:gd name="connsiteY6" fmla="*/ 1047749 h 1073944"/>
              <a:gd name="connsiteX7" fmla="*/ 1429555 w 1435399"/>
              <a:gd name="connsiteY7" fmla="*/ 0 h 1073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35399" h="1073944">
                <a:moveTo>
                  <a:pt x="1429555" y="0"/>
                </a:moveTo>
                <a:cubicBezTo>
                  <a:pt x="1339067" y="47625"/>
                  <a:pt x="1105607" y="223838"/>
                  <a:pt x="1026233" y="295275"/>
                </a:cubicBezTo>
                <a:cubicBezTo>
                  <a:pt x="1013533" y="238125"/>
                  <a:pt x="990924" y="159544"/>
                  <a:pt x="956793" y="102394"/>
                </a:cubicBezTo>
                <a:cubicBezTo>
                  <a:pt x="889324" y="145257"/>
                  <a:pt x="695138" y="304799"/>
                  <a:pt x="606365" y="550069"/>
                </a:cubicBezTo>
                <a:cubicBezTo>
                  <a:pt x="471966" y="495301"/>
                  <a:pt x="105569" y="399256"/>
                  <a:pt x="0" y="409575"/>
                </a:cubicBezTo>
                <a:cubicBezTo>
                  <a:pt x="25825" y="596106"/>
                  <a:pt x="202477" y="946150"/>
                  <a:pt x="437681" y="1073944"/>
                </a:cubicBezTo>
                <a:lnTo>
                  <a:pt x="1433809" y="1047749"/>
                </a:lnTo>
                <a:cubicBezTo>
                  <a:pt x="1432221" y="709612"/>
                  <a:pt x="1440668" y="347662"/>
                  <a:pt x="1429555" y="0"/>
                </a:cubicBez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1" name="Group 70"/>
          <p:cNvGrpSpPr/>
          <p:nvPr/>
        </p:nvGrpSpPr>
        <p:grpSpPr>
          <a:xfrm rot="20401737" flipH="1">
            <a:off x="9461415" y="4368335"/>
            <a:ext cx="2423398" cy="1402268"/>
            <a:chOff x="4391996" y="2365975"/>
            <a:chExt cx="1978494" cy="1144830"/>
          </a:xfrm>
        </p:grpSpPr>
        <p:sp>
          <p:nvSpPr>
            <p:cNvPr id="72" name="Freeform 5"/>
            <p:cNvSpPr>
              <a:spLocks/>
            </p:cNvSpPr>
            <p:nvPr/>
          </p:nvSpPr>
          <p:spPr bwMode="auto">
            <a:xfrm flipV="1">
              <a:off x="4391996" y="2390015"/>
              <a:ext cx="1021084" cy="725992"/>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73" name="Freeform 5"/>
            <p:cNvSpPr>
              <a:spLocks/>
            </p:cNvSpPr>
            <p:nvPr/>
          </p:nvSpPr>
          <p:spPr bwMode="auto">
            <a:xfrm rot="19947145" flipH="1" flipV="1">
              <a:off x="5525866" y="2486752"/>
              <a:ext cx="699600" cy="497414"/>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74" name="Freeform 5"/>
            <p:cNvSpPr>
              <a:spLocks/>
            </p:cNvSpPr>
            <p:nvPr/>
          </p:nvSpPr>
          <p:spPr bwMode="auto">
            <a:xfrm rot="10800000" flipH="1" flipV="1">
              <a:off x="4423915" y="2864083"/>
              <a:ext cx="1273667" cy="646722"/>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5" name="Freeform 5"/>
            <p:cNvSpPr>
              <a:spLocks/>
            </p:cNvSpPr>
            <p:nvPr/>
          </p:nvSpPr>
          <p:spPr bwMode="auto">
            <a:xfrm rot="5400000">
              <a:off x="5173515" y="2467068"/>
              <a:ext cx="699600" cy="497414"/>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6" name="Freeform 5"/>
            <p:cNvSpPr>
              <a:spLocks/>
            </p:cNvSpPr>
            <p:nvPr/>
          </p:nvSpPr>
          <p:spPr bwMode="auto">
            <a:xfrm rot="2155393" flipH="1" flipV="1">
              <a:off x="5545320" y="2975266"/>
              <a:ext cx="825170" cy="43340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grpSp>
      <p:grpSp>
        <p:nvGrpSpPr>
          <p:cNvPr id="77" name="Group 76"/>
          <p:cNvGrpSpPr/>
          <p:nvPr/>
        </p:nvGrpSpPr>
        <p:grpSpPr>
          <a:xfrm rot="1198789">
            <a:off x="317453" y="4334226"/>
            <a:ext cx="2423398" cy="1402268"/>
            <a:chOff x="4391996" y="2365975"/>
            <a:chExt cx="1978494" cy="1144830"/>
          </a:xfrm>
        </p:grpSpPr>
        <p:sp>
          <p:nvSpPr>
            <p:cNvPr id="78" name="Freeform 5"/>
            <p:cNvSpPr>
              <a:spLocks/>
            </p:cNvSpPr>
            <p:nvPr/>
          </p:nvSpPr>
          <p:spPr bwMode="auto">
            <a:xfrm flipV="1">
              <a:off x="4391996" y="2390015"/>
              <a:ext cx="1021084" cy="725992"/>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79" name="Freeform 5"/>
            <p:cNvSpPr>
              <a:spLocks/>
            </p:cNvSpPr>
            <p:nvPr/>
          </p:nvSpPr>
          <p:spPr bwMode="auto">
            <a:xfrm rot="19947145" flipH="1" flipV="1">
              <a:off x="5525866" y="2486752"/>
              <a:ext cx="699600" cy="497414"/>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80" name="Freeform 5"/>
            <p:cNvSpPr>
              <a:spLocks/>
            </p:cNvSpPr>
            <p:nvPr/>
          </p:nvSpPr>
          <p:spPr bwMode="auto">
            <a:xfrm rot="10800000" flipH="1" flipV="1">
              <a:off x="4423915" y="2864083"/>
              <a:ext cx="1273667" cy="646722"/>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1" name="Freeform 5"/>
            <p:cNvSpPr>
              <a:spLocks/>
            </p:cNvSpPr>
            <p:nvPr/>
          </p:nvSpPr>
          <p:spPr bwMode="auto">
            <a:xfrm rot="5400000">
              <a:off x="5173515" y="2467068"/>
              <a:ext cx="699600" cy="497414"/>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2" name="Freeform 5"/>
            <p:cNvSpPr>
              <a:spLocks/>
            </p:cNvSpPr>
            <p:nvPr/>
          </p:nvSpPr>
          <p:spPr bwMode="auto">
            <a:xfrm rot="2155393" flipH="1" flipV="1">
              <a:off x="5545320" y="2975266"/>
              <a:ext cx="825170" cy="433401"/>
            </a:xfrm>
            <a:custGeom>
              <a:avLst/>
              <a:gdLst/>
              <a:ahLst/>
              <a:cxnLst/>
              <a:rect l="l" t="t" r="r" b="b"/>
              <a:pathLst>
                <a:path w="1656400" h="1177702">
                  <a:moveTo>
                    <a:pt x="158552" y="1038001"/>
                  </a:moveTo>
                  <a:cubicBezTo>
                    <a:pt x="139700" y="1053241"/>
                    <a:pt x="124619" y="1064671"/>
                    <a:pt x="109538" y="1076101"/>
                  </a:cubicBezTo>
                  <a:lnTo>
                    <a:pt x="124619" y="1095151"/>
                  </a:lnTo>
                  <a:cubicBezTo>
                    <a:pt x="139700" y="1079911"/>
                    <a:pt x="154782" y="1068481"/>
                    <a:pt x="169863" y="1053241"/>
                  </a:cubicBezTo>
                  <a:close/>
                  <a:moveTo>
                    <a:pt x="687388" y="966563"/>
                  </a:moveTo>
                  <a:lnTo>
                    <a:pt x="681038" y="1026888"/>
                  </a:lnTo>
                  <a:lnTo>
                    <a:pt x="698501" y="1030063"/>
                  </a:lnTo>
                  <a:lnTo>
                    <a:pt x="711201" y="966563"/>
                  </a:lnTo>
                  <a:close/>
                  <a:moveTo>
                    <a:pt x="287898" y="936401"/>
                  </a:moveTo>
                  <a:cubicBezTo>
                    <a:pt x="272583" y="951369"/>
                    <a:pt x="257269" y="962595"/>
                    <a:pt x="240039" y="975692"/>
                  </a:cubicBezTo>
                  <a:lnTo>
                    <a:pt x="253440" y="988789"/>
                  </a:lnTo>
                  <a:cubicBezTo>
                    <a:pt x="268755" y="977563"/>
                    <a:pt x="284070" y="966337"/>
                    <a:pt x="301299" y="949498"/>
                  </a:cubicBezTo>
                  <a:close/>
                  <a:moveTo>
                    <a:pt x="1216026" y="912588"/>
                  </a:moveTo>
                  <a:lnTo>
                    <a:pt x="1204913" y="974501"/>
                  </a:lnTo>
                  <a:lnTo>
                    <a:pt x="1223963" y="977676"/>
                  </a:lnTo>
                  <a:lnTo>
                    <a:pt x="1235076" y="917351"/>
                  </a:lnTo>
                  <a:close/>
                  <a:moveTo>
                    <a:pt x="356177" y="830038"/>
                  </a:moveTo>
                  <a:cubicBezTo>
                    <a:pt x="356177" y="830038"/>
                    <a:pt x="356177" y="830038"/>
                    <a:pt x="352425" y="852660"/>
                  </a:cubicBezTo>
                  <a:cubicBezTo>
                    <a:pt x="352425" y="852660"/>
                    <a:pt x="352425" y="852660"/>
                    <a:pt x="386196" y="863971"/>
                  </a:cubicBezTo>
                  <a:cubicBezTo>
                    <a:pt x="382443" y="867741"/>
                    <a:pt x="378691" y="871512"/>
                    <a:pt x="373063" y="877167"/>
                  </a:cubicBezTo>
                  <a:lnTo>
                    <a:pt x="386196" y="890363"/>
                  </a:lnTo>
                  <a:cubicBezTo>
                    <a:pt x="401205" y="879052"/>
                    <a:pt x="416214" y="867741"/>
                    <a:pt x="433568" y="854074"/>
                  </a:cubicBezTo>
                  <a:lnTo>
                    <a:pt x="423718" y="837579"/>
                  </a:lnTo>
                  <a:cubicBezTo>
                    <a:pt x="416214" y="841349"/>
                    <a:pt x="412461" y="845119"/>
                    <a:pt x="408709" y="848890"/>
                  </a:cubicBezTo>
                  <a:cubicBezTo>
                    <a:pt x="408709" y="848890"/>
                    <a:pt x="408709" y="848890"/>
                    <a:pt x="356177" y="830038"/>
                  </a:cubicBezTo>
                  <a:close/>
                  <a:moveTo>
                    <a:pt x="717551" y="803051"/>
                  </a:moveTo>
                  <a:lnTo>
                    <a:pt x="706438" y="863377"/>
                  </a:lnTo>
                  <a:lnTo>
                    <a:pt x="725488" y="868139"/>
                  </a:lnTo>
                  <a:lnTo>
                    <a:pt x="736601" y="807814"/>
                  </a:lnTo>
                  <a:close/>
                  <a:moveTo>
                    <a:pt x="200025" y="777651"/>
                  </a:moveTo>
                  <a:lnTo>
                    <a:pt x="193675" y="796701"/>
                  </a:lnTo>
                  <a:lnTo>
                    <a:pt x="254000" y="818926"/>
                  </a:lnTo>
                  <a:lnTo>
                    <a:pt x="260350" y="799876"/>
                  </a:lnTo>
                  <a:close/>
                  <a:moveTo>
                    <a:pt x="1243013" y="750663"/>
                  </a:moveTo>
                  <a:lnTo>
                    <a:pt x="1231900" y="810988"/>
                  </a:lnTo>
                  <a:lnTo>
                    <a:pt x="1254125" y="814163"/>
                  </a:lnTo>
                  <a:lnTo>
                    <a:pt x="1265238" y="753838"/>
                  </a:lnTo>
                  <a:close/>
                  <a:moveTo>
                    <a:pt x="560015" y="747488"/>
                  </a:moveTo>
                  <a:cubicBezTo>
                    <a:pt x="540871" y="758845"/>
                    <a:pt x="525557" y="770202"/>
                    <a:pt x="507849" y="783451"/>
                  </a:cubicBezTo>
                  <a:lnTo>
                    <a:pt x="517899" y="796701"/>
                  </a:lnTo>
                  <a:cubicBezTo>
                    <a:pt x="537043" y="785344"/>
                    <a:pt x="552358" y="773987"/>
                    <a:pt x="570065" y="760738"/>
                  </a:cubicBezTo>
                  <a:close/>
                  <a:moveTo>
                    <a:pt x="744538" y="655413"/>
                  </a:moveTo>
                  <a:lnTo>
                    <a:pt x="736600" y="701451"/>
                  </a:lnTo>
                  <a:lnTo>
                    <a:pt x="755650" y="704626"/>
                  </a:lnTo>
                  <a:lnTo>
                    <a:pt x="763588" y="660175"/>
                  </a:lnTo>
                  <a:close/>
                  <a:moveTo>
                    <a:pt x="1273176" y="587151"/>
                  </a:moveTo>
                  <a:lnTo>
                    <a:pt x="1262063" y="647476"/>
                  </a:lnTo>
                  <a:lnTo>
                    <a:pt x="1281113" y="652239"/>
                  </a:lnTo>
                  <a:lnTo>
                    <a:pt x="1292226" y="591913"/>
                  </a:lnTo>
                  <a:close/>
                  <a:moveTo>
                    <a:pt x="839415" y="572863"/>
                  </a:moveTo>
                  <a:cubicBezTo>
                    <a:pt x="820271" y="580434"/>
                    <a:pt x="804957" y="591791"/>
                    <a:pt x="785813" y="603148"/>
                  </a:cubicBezTo>
                  <a:lnTo>
                    <a:pt x="797299" y="622076"/>
                  </a:lnTo>
                  <a:cubicBezTo>
                    <a:pt x="812614" y="610719"/>
                    <a:pt x="831758" y="599362"/>
                    <a:pt x="849465" y="589425"/>
                  </a:cubicBezTo>
                  <a:close/>
                  <a:moveTo>
                    <a:pt x="936346" y="466501"/>
                  </a:moveTo>
                  <a:lnTo>
                    <a:pt x="928688" y="485300"/>
                  </a:lnTo>
                  <a:cubicBezTo>
                    <a:pt x="928688" y="485300"/>
                    <a:pt x="928688" y="485300"/>
                    <a:pt x="963146" y="504100"/>
                  </a:cubicBezTo>
                  <a:cubicBezTo>
                    <a:pt x="951660" y="511620"/>
                    <a:pt x="940174" y="515380"/>
                    <a:pt x="930124" y="524779"/>
                  </a:cubicBezTo>
                  <a:lnTo>
                    <a:pt x="940174" y="537939"/>
                  </a:lnTo>
                  <a:cubicBezTo>
                    <a:pt x="959318" y="530419"/>
                    <a:pt x="974633" y="519139"/>
                    <a:pt x="993298" y="510210"/>
                  </a:cubicBezTo>
                  <a:lnTo>
                    <a:pt x="989947" y="500340"/>
                  </a:lnTo>
                  <a:lnTo>
                    <a:pt x="992819" y="496110"/>
                  </a:lnTo>
                  <a:lnTo>
                    <a:pt x="986119" y="492820"/>
                  </a:lnTo>
                  <a:cubicBezTo>
                    <a:pt x="986119" y="492820"/>
                    <a:pt x="986119" y="492820"/>
                    <a:pt x="936346" y="466501"/>
                  </a:cubicBezTo>
                  <a:close/>
                  <a:moveTo>
                    <a:pt x="1303338" y="425226"/>
                  </a:moveTo>
                  <a:lnTo>
                    <a:pt x="1292225" y="485551"/>
                  </a:lnTo>
                  <a:lnTo>
                    <a:pt x="1311275" y="488726"/>
                  </a:lnTo>
                  <a:lnTo>
                    <a:pt x="1322388" y="428401"/>
                  </a:lnTo>
                  <a:close/>
                  <a:moveTo>
                    <a:pt x="1133756" y="420463"/>
                  </a:moveTo>
                  <a:cubicBezTo>
                    <a:pt x="1114612" y="428136"/>
                    <a:pt x="1095469" y="439645"/>
                    <a:pt x="1077761" y="449716"/>
                  </a:cubicBezTo>
                  <a:lnTo>
                    <a:pt x="1087811" y="466501"/>
                  </a:lnTo>
                  <a:cubicBezTo>
                    <a:pt x="1103126" y="458828"/>
                    <a:pt x="1122270" y="447318"/>
                    <a:pt x="1140456" y="437248"/>
                  </a:cubicBezTo>
                  <a:close/>
                  <a:moveTo>
                    <a:pt x="793751" y="387126"/>
                  </a:moveTo>
                  <a:lnTo>
                    <a:pt x="785813" y="406176"/>
                  </a:lnTo>
                  <a:lnTo>
                    <a:pt x="838201" y="436339"/>
                  </a:lnTo>
                  <a:lnTo>
                    <a:pt x="850901" y="417289"/>
                  </a:lnTo>
                  <a:close/>
                  <a:moveTo>
                    <a:pt x="1287816" y="356963"/>
                  </a:moveTo>
                  <a:cubicBezTo>
                    <a:pt x="1265062" y="364467"/>
                    <a:pt x="1246100" y="371972"/>
                    <a:pt x="1228086" y="381822"/>
                  </a:cubicBezTo>
                  <a:lnTo>
                    <a:pt x="1234723" y="398238"/>
                  </a:lnTo>
                  <a:cubicBezTo>
                    <a:pt x="1253685" y="390733"/>
                    <a:pt x="1272647" y="383229"/>
                    <a:pt x="1294453" y="373379"/>
                  </a:cubicBezTo>
                  <a:close/>
                  <a:moveTo>
                    <a:pt x="649288" y="307751"/>
                  </a:moveTo>
                  <a:lnTo>
                    <a:pt x="642938" y="322038"/>
                  </a:lnTo>
                  <a:lnTo>
                    <a:pt x="695326" y="352201"/>
                  </a:lnTo>
                  <a:lnTo>
                    <a:pt x="703263" y="337913"/>
                  </a:lnTo>
                  <a:close/>
                  <a:moveTo>
                    <a:pt x="1443391" y="302988"/>
                  </a:moveTo>
                  <a:cubicBezTo>
                    <a:pt x="1424429" y="310608"/>
                    <a:pt x="1405467" y="314418"/>
                    <a:pt x="1383661" y="324419"/>
                  </a:cubicBezTo>
                  <a:lnTo>
                    <a:pt x="1390298" y="341088"/>
                  </a:lnTo>
                  <a:cubicBezTo>
                    <a:pt x="1409260" y="333468"/>
                    <a:pt x="1428222" y="329658"/>
                    <a:pt x="1450028" y="319657"/>
                  </a:cubicBezTo>
                  <a:close/>
                  <a:moveTo>
                    <a:pt x="1420813" y="253776"/>
                  </a:moveTo>
                  <a:lnTo>
                    <a:pt x="1409700" y="269651"/>
                  </a:lnTo>
                  <a:lnTo>
                    <a:pt x="1457325" y="307751"/>
                  </a:lnTo>
                  <a:lnTo>
                    <a:pt x="1470025" y="291876"/>
                  </a:lnTo>
                  <a:close/>
                  <a:moveTo>
                    <a:pt x="1287463" y="152176"/>
                  </a:moveTo>
                  <a:lnTo>
                    <a:pt x="1276350" y="171226"/>
                  </a:lnTo>
                  <a:lnTo>
                    <a:pt x="1325563" y="209326"/>
                  </a:lnTo>
                  <a:lnTo>
                    <a:pt x="1336675" y="190276"/>
                  </a:lnTo>
                  <a:close/>
                  <a:moveTo>
                    <a:pt x="793751" y="102963"/>
                  </a:moveTo>
                  <a:lnTo>
                    <a:pt x="782638" y="117250"/>
                  </a:lnTo>
                  <a:lnTo>
                    <a:pt x="1193801" y="417288"/>
                  </a:lnTo>
                  <a:lnTo>
                    <a:pt x="1209676" y="398238"/>
                  </a:lnTo>
                  <a:close/>
                  <a:moveTo>
                    <a:pt x="1160463" y="53751"/>
                  </a:moveTo>
                  <a:lnTo>
                    <a:pt x="1147763" y="68039"/>
                  </a:lnTo>
                  <a:lnTo>
                    <a:pt x="1196976" y="106139"/>
                  </a:lnTo>
                  <a:lnTo>
                    <a:pt x="1209676" y="91851"/>
                  </a:lnTo>
                  <a:close/>
                  <a:moveTo>
                    <a:pt x="1108370" y="51"/>
                  </a:moveTo>
                  <a:cubicBezTo>
                    <a:pt x="1260695" y="2313"/>
                    <a:pt x="1414614" y="81114"/>
                    <a:pt x="1560562" y="272792"/>
                  </a:cubicBezTo>
                  <a:cubicBezTo>
                    <a:pt x="1553005" y="272792"/>
                    <a:pt x="1549226" y="272792"/>
                    <a:pt x="1541669" y="276579"/>
                  </a:cubicBezTo>
                  <a:cubicBezTo>
                    <a:pt x="1541669" y="276579"/>
                    <a:pt x="1541669" y="276579"/>
                    <a:pt x="1542614" y="278945"/>
                  </a:cubicBezTo>
                  <a:lnTo>
                    <a:pt x="1549226" y="295510"/>
                  </a:lnTo>
                  <a:cubicBezTo>
                    <a:pt x="1556783" y="291724"/>
                    <a:pt x="1564341" y="291724"/>
                    <a:pt x="1575676" y="287937"/>
                  </a:cubicBezTo>
                  <a:cubicBezTo>
                    <a:pt x="1583234" y="303082"/>
                    <a:pt x="1594569" y="318227"/>
                    <a:pt x="1602127" y="329586"/>
                  </a:cubicBezTo>
                  <a:cubicBezTo>
                    <a:pt x="1719263" y="609767"/>
                    <a:pt x="1636134" y="795293"/>
                    <a:pt x="1454761" y="920238"/>
                  </a:cubicBezTo>
                  <a:cubicBezTo>
                    <a:pt x="1454761" y="920238"/>
                    <a:pt x="1454761" y="920238"/>
                    <a:pt x="1568119" y="340945"/>
                  </a:cubicBezTo>
                  <a:cubicBezTo>
                    <a:pt x="1568119" y="340945"/>
                    <a:pt x="1568119" y="340945"/>
                    <a:pt x="1545448" y="337158"/>
                  </a:cubicBezTo>
                  <a:lnTo>
                    <a:pt x="1432090" y="935383"/>
                  </a:lnTo>
                  <a:cubicBezTo>
                    <a:pt x="1299839" y="1014894"/>
                    <a:pt x="1122244" y="1067901"/>
                    <a:pt x="937093" y="1101978"/>
                  </a:cubicBezTo>
                  <a:cubicBezTo>
                    <a:pt x="937093" y="1101978"/>
                    <a:pt x="937093" y="1101978"/>
                    <a:pt x="1050451" y="518898"/>
                  </a:cubicBezTo>
                  <a:cubicBezTo>
                    <a:pt x="1050451" y="518898"/>
                    <a:pt x="1050451" y="518898"/>
                    <a:pt x="1027779" y="515111"/>
                  </a:cubicBezTo>
                  <a:cubicBezTo>
                    <a:pt x="1027779" y="515111"/>
                    <a:pt x="1027779" y="515111"/>
                    <a:pt x="914421" y="1109550"/>
                  </a:cubicBezTo>
                  <a:cubicBezTo>
                    <a:pt x="835071" y="1120909"/>
                    <a:pt x="759499" y="1132267"/>
                    <a:pt x="680148" y="1139840"/>
                  </a:cubicBezTo>
                  <a:cubicBezTo>
                    <a:pt x="680148" y="1139840"/>
                    <a:pt x="680148" y="1139840"/>
                    <a:pt x="680148" y="1138420"/>
                  </a:cubicBezTo>
                  <a:lnTo>
                    <a:pt x="680148" y="1128481"/>
                  </a:lnTo>
                  <a:cubicBezTo>
                    <a:pt x="680148" y="1128481"/>
                    <a:pt x="680148" y="1128481"/>
                    <a:pt x="677786" y="1128481"/>
                  </a:cubicBezTo>
                  <a:lnTo>
                    <a:pt x="661255" y="1128481"/>
                  </a:lnTo>
                  <a:cubicBezTo>
                    <a:pt x="661255" y="1128481"/>
                    <a:pt x="661255" y="1128481"/>
                    <a:pt x="660783" y="1130374"/>
                  </a:cubicBezTo>
                  <a:lnTo>
                    <a:pt x="657477" y="1143626"/>
                  </a:lnTo>
                  <a:cubicBezTo>
                    <a:pt x="578126" y="1151199"/>
                    <a:pt x="498775" y="1158771"/>
                    <a:pt x="423203" y="1162557"/>
                  </a:cubicBezTo>
                  <a:cubicBezTo>
                    <a:pt x="423203" y="1162557"/>
                    <a:pt x="423203" y="1162557"/>
                    <a:pt x="491218" y="821796"/>
                  </a:cubicBezTo>
                  <a:cubicBezTo>
                    <a:pt x="491218" y="821796"/>
                    <a:pt x="491218" y="821796"/>
                    <a:pt x="488856" y="821323"/>
                  </a:cubicBezTo>
                  <a:lnTo>
                    <a:pt x="472325" y="818010"/>
                  </a:lnTo>
                  <a:cubicBezTo>
                    <a:pt x="472325" y="818010"/>
                    <a:pt x="472325" y="818010"/>
                    <a:pt x="400532" y="1162557"/>
                  </a:cubicBezTo>
                  <a:cubicBezTo>
                    <a:pt x="253166" y="1173916"/>
                    <a:pt x="117137" y="1173916"/>
                    <a:pt x="22672" y="1177702"/>
                  </a:cubicBezTo>
                  <a:lnTo>
                    <a:pt x="45343" y="1158771"/>
                  </a:lnTo>
                  <a:cubicBezTo>
                    <a:pt x="45343" y="1158771"/>
                    <a:pt x="45343" y="1158771"/>
                    <a:pt x="43454" y="1156878"/>
                  </a:cubicBezTo>
                  <a:lnTo>
                    <a:pt x="30229" y="1143626"/>
                  </a:lnTo>
                  <a:cubicBezTo>
                    <a:pt x="18893" y="1154985"/>
                    <a:pt x="7557" y="1162557"/>
                    <a:pt x="0" y="1170130"/>
                  </a:cubicBezTo>
                  <a:cubicBezTo>
                    <a:pt x="22672" y="1109550"/>
                    <a:pt x="52900" y="1037612"/>
                    <a:pt x="90686" y="958101"/>
                  </a:cubicBezTo>
                  <a:cubicBezTo>
                    <a:pt x="90686" y="958101"/>
                    <a:pt x="90686" y="958101"/>
                    <a:pt x="241830" y="1022467"/>
                  </a:cubicBezTo>
                  <a:cubicBezTo>
                    <a:pt x="241830" y="1022467"/>
                    <a:pt x="241830" y="1022467"/>
                    <a:pt x="242775" y="1020100"/>
                  </a:cubicBezTo>
                  <a:lnTo>
                    <a:pt x="249388" y="1003536"/>
                  </a:lnTo>
                  <a:cubicBezTo>
                    <a:pt x="249388" y="1003536"/>
                    <a:pt x="249388" y="1003536"/>
                    <a:pt x="98244" y="939170"/>
                  </a:cubicBezTo>
                  <a:cubicBezTo>
                    <a:pt x="170037" y="795293"/>
                    <a:pt x="272059" y="628698"/>
                    <a:pt x="392974" y="473463"/>
                  </a:cubicBezTo>
                  <a:cubicBezTo>
                    <a:pt x="392974" y="473463"/>
                    <a:pt x="392974" y="473463"/>
                    <a:pt x="683927" y="662775"/>
                  </a:cubicBezTo>
                  <a:cubicBezTo>
                    <a:pt x="668812" y="674133"/>
                    <a:pt x="657477" y="681706"/>
                    <a:pt x="646141" y="689278"/>
                  </a:cubicBezTo>
                  <a:cubicBezTo>
                    <a:pt x="646141" y="689278"/>
                    <a:pt x="646141" y="689278"/>
                    <a:pt x="647558" y="691171"/>
                  </a:cubicBezTo>
                  <a:lnTo>
                    <a:pt x="657477" y="704423"/>
                  </a:lnTo>
                  <a:cubicBezTo>
                    <a:pt x="672591" y="693064"/>
                    <a:pt x="691484" y="685492"/>
                    <a:pt x="706598" y="674133"/>
                  </a:cubicBezTo>
                  <a:cubicBezTo>
                    <a:pt x="706598" y="674133"/>
                    <a:pt x="706598" y="674133"/>
                    <a:pt x="706126" y="673187"/>
                  </a:cubicBezTo>
                  <a:lnTo>
                    <a:pt x="702820" y="666561"/>
                  </a:lnTo>
                  <a:cubicBezTo>
                    <a:pt x="702820" y="666561"/>
                    <a:pt x="702820" y="666561"/>
                    <a:pt x="703764" y="665141"/>
                  </a:cubicBezTo>
                  <a:lnTo>
                    <a:pt x="710377" y="655202"/>
                  </a:lnTo>
                  <a:cubicBezTo>
                    <a:pt x="710377" y="655202"/>
                    <a:pt x="710377" y="655202"/>
                    <a:pt x="404310" y="458318"/>
                  </a:cubicBezTo>
                  <a:cubicBezTo>
                    <a:pt x="605049" y="205114"/>
                    <a:pt x="854495" y="-3721"/>
                    <a:pt x="1108370" y="5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4" name="Text Placeholder 3"/>
          <p:cNvSpPr>
            <a:spLocks noGrp="1"/>
          </p:cNvSpPr>
          <p:nvPr>
            <p:ph type="body" sz="half" idx="2"/>
          </p:nvPr>
        </p:nvSpPr>
        <p:spPr>
          <a:xfrm>
            <a:off x="2653259" y="5410200"/>
            <a:ext cx="6870154" cy="914400"/>
          </a:xfrm>
        </p:spPr>
        <p:txBody>
          <a:bodyPr>
            <a:normAutofit/>
          </a:bodyPr>
          <a:lstStyle>
            <a:lvl1pPr marL="0" indent="0" algn="ctr">
              <a:buNone/>
              <a:defRPr sz="1800">
                <a:solidFill>
                  <a:schemeClr val="accent1">
                    <a:lumMod val="5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Footer Placeholder 4"/>
          <p:cNvSpPr>
            <a:spLocks noGrp="1"/>
          </p:cNvSpPr>
          <p:nvPr>
            <p:ph type="ftr" sz="quarter" idx="11"/>
          </p:nvPr>
        </p:nvSpPr>
        <p:spPr/>
        <p:txBody>
          <a:bodyPr/>
          <a:lstStyle/>
          <a:p>
            <a:endParaRPr lang="en-US"/>
          </a:p>
        </p:txBody>
      </p:sp>
      <p:sp>
        <p:nvSpPr>
          <p:cNvPr id="3" name="Date Placeholder 2"/>
          <p:cNvSpPr>
            <a:spLocks noGrp="1"/>
          </p:cNvSpPr>
          <p:nvPr>
            <p:ph type="dt" sz="half" idx="10"/>
          </p:nvPr>
        </p:nvSpPr>
        <p:spPr/>
        <p:txBody>
          <a:bodyPr/>
          <a:lstStyle/>
          <a:p>
            <a:fld id="{CFFD8F72-F274-42CE-B43C-598895B249BF}" type="datetime1">
              <a:rPr lang="en-US" smtClean="0"/>
              <a:t>9/22/2026</a:t>
            </a:fld>
            <a:endParaRPr lang="en-US"/>
          </a:p>
        </p:txBody>
      </p:sp>
      <p:sp>
        <p:nvSpPr>
          <p:cNvPr id="6" name="Slide Number Placeholder 5"/>
          <p:cNvSpPr>
            <a:spLocks noGrp="1"/>
          </p:cNvSpPr>
          <p:nvPr>
            <p:ph type="sldNum" sz="quarter" idx="12"/>
          </p:nvPr>
        </p:nvSpPr>
        <p:spPr/>
        <p:txBody>
          <a:bodyPr/>
          <a:lstStyle/>
          <a:p>
            <a:fld id="{09C03C58-465B-42F2-8BA3-01664A6B69B6}" type="slidenum">
              <a:rPr lang="en-US" smtClean="0"/>
              <a:pPr/>
              <a:t>‹#›</a:t>
            </a:fld>
            <a:endParaRPr lang="en-US"/>
          </a:p>
        </p:txBody>
      </p:sp>
    </p:spTree>
    <p:extLst>
      <p:ext uri="{BB962C8B-B14F-4D97-AF65-F5344CB8AC3E}">
        <p14:creationId xmlns:p14="http://schemas.microsoft.com/office/powerpoint/2010/main" val="19393656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One Picture">
    <p:spTree>
      <p:nvGrpSpPr>
        <p:cNvPr id="1" name=""/>
        <p:cNvGrpSpPr/>
        <p:nvPr/>
      </p:nvGrpSpPr>
      <p:grpSpPr>
        <a:xfrm>
          <a:off x="0" y="0"/>
          <a:ext cx="0" cy="0"/>
          <a:chOff x="0" y="0"/>
          <a:chExt cx="0" cy="0"/>
        </a:xfrm>
      </p:grpSpPr>
      <p:sp>
        <p:nvSpPr>
          <p:cNvPr id="9" name="Title 8"/>
          <p:cNvSpPr>
            <a:spLocks noGrp="1"/>
          </p:cNvSpPr>
          <p:nvPr>
            <p:ph type="title"/>
          </p:nvPr>
        </p:nvSpPr>
        <p:spPr/>
        <p:txBody>
          <a:bodyPr/>
          <a:lstStyle/>
          <a:p>
            <a:r>
              <a:rPr lang="en-US"/>
              <a:t>Click to edit Master title style</a:t>
            </a:r>
          </a:p>
        </p:txBody>
      </p:sp>
      <p:sp>
        <p:nvSpPr>
          <p:cNvPr id="5" name="Freeform 4"/>
          <p:cNvSpPr>
            <a:spLocks/>
          </p:cNvSpPr>
          <p:nvPr/>
        </p:nvSpPr>
        <p:spPr bwMode="auto">
          <a:xfrm>
            <a:off x="1169502" y="1709600"/>
            <a:ext cx="9841398" cy="4561599"/>
          </a:xfrm>
          <a:custGeom>
            <a:avLst/>
            <a:gdLst>
              <a:gd name="T0" fmla="*/ 1799 w 2742"/>
              <a:gd name="T1" fmla="*/ 84 h 1839"/>
              <a:gd name="T2" fmla="*/ 1572 w 2742"/>
              <a:gd name="T3" fmla="*/ 78 h 1839"/>
              <a:gd name="T4" fmla="*/ 1365 w 2742"/>
              <a:gd name="T5" fmla="*/ 80 h 1839"/>
              <a:gd name="T6" fmla="*/ 1123 w 2742"/>
              <a:gd name="T7" fmla="*/ 99 h 1839"/>
              <a:gd name="T8" fmla="*/ 921 w 2742"/>
              <a:gd name="T9" fmla="*/ 95 h 1839"/>
              <a:gd name="T10" fmla="*/ 638 w 2742"/>
              <a:gd name="T11" fmla="*/ 81 h 1839"/>
              <a:gd name="T12" fmla="*/ 530 w 2742"/>
              <a:gd name="T13" fmla="*/ 95 h 1839"/>
              <a:gd name="T14" fmla="*/ 305 w 2742"/>
              <a:gd name="T15" fmla="*/ 83 h 1839"/>
              <a:gd name="T16" fmla="*/ 299 w 2742"/>
              <a:gd name="T17" fmla="*/ 109 h 1839"/>
              <a:gd name="T18" fmla="*/ 165 w 2742"/>
              <a:gd name="T19" fmla="*/ 254 h 1839"/>
              <a:gd name="T20" fmla="*/ 90 w 2742"/>
              <a:gd name="T21" fmla="*/ 490 h 1839"/>
              <a:gd name="T22" fmla="*/ 70 w 2742"/>
              <a:gd name="T23" fmla="*/ 743 h 1839"/>
              <a:gd name="T24" fmla="*/ 83 w 2742"/>
              <a:gd name="T25" fmla="*/ 1064 h 1839"/>
              <a:gd name="T26" fmla="*/ 80 w 2742"/>
              <a:gd name="T27" fmla="*/ 1289 h 1839"/>
              <a:gd name="T28" fmla="*/ 116 w 2742"/>
              <a:gd name="T29" fmla="*/ 1526 h 1839"/>
              <a:gd name="T30" fmla="*/ 182 w 2742"/>
              <a:gd name="T31" fmla="*/ 1690 h 1839"/>
              <a:gd name="T32" fmla="*/ 347 w 2742"/>
              <a:gd name="T33" fmla="*/ 1772 h 1839"/>
              <a:gd name="T34" fmla="*/ 544 w 2742"/>
              <a:gd name="T35" fmla="*/ 1761 h 1839"/>
              <a:gd name="T36" fmla="*/ 706 w 2742"/>
              <a:gd name="T37" fmla="*/ 1784 h 1839"/>
              <a:gd name="T38" fmla="*/ 830 w 2742"/>
              <a:gd name="T39" fmla="*/ 1758 h 1839"/>
              <a:gd name="T40" fmla="*/ 1063 w 2742"/>
              <a:gd name="T41" fmla="*/ 1749 h 1839"/>
              <a:gd name="T42" fmla="*/ 1326 w 2742"/>
              <a:gd name="T43" fmla="*/ 1756 h 1839"/>
              <a:gd name="T44" fmla="*/ 1554 w 2742"/>
              <a:gd name="T45" fmla="*/ 1762 h 1839"/>
              <a:gd name="T46" fmla="*/ 1761 w 2742"/>
              <a:gd name="T47" fmla="*/ 1760 h 1839"/>
              <a:gd name="T48" fmla="*/ 2002 w 2742"/>
              <a:gd name="T49" fmla="*/ 1742 h 1839"/>
              <a:gd name="T50" fmla="*/ 2205 w 2742"/>
              <a:gd name="T51" fmla="*/ 1745 h 1839"/>
              <a:gd name="T52" fmla="*/ 2376 w 2742"/>
              <a:gd name="T53" fmla="*/ 1792 h 1839"/>
              <a:gd name="T54" fmla="*/ 2534 w 2742"/>
              <a:gd name="T55" fmla="*/ 1714 h 1839"/>
              <a:gd name="T56" fmla="*/ 2652 w 2742"/>
              <a:gd name="T57" fmla="*/ 1475 h 1839"/>
              <a:gd name="T58" fmla="*/ 2661 w 2742"/>
              <a:gd name="T59" fmla="*/ 1224 h 1839"/>
              <a:gd name="T60" fmla="*/ 2667 w 2742"/>
              <a:gd name="T61" fmla="*/ 931 h 1839"/>
              <a:gd name="T62" fmla="*/ 2672 w 2742"/>
              <a:gd name="T63" fmla="*/ 678 h 1839"/>
              <a:gd name="T64" fmla="*/ 2652 w 2742"/>
              <a:gd name="T65" fmla="*/ 451 h 1839"/>
              <a:gd name="T66" fmla="*/ 2606 w 2742"/>
              <a:gd name="T67" fmla="*/ 228 h 1839"/>
              <a:gd name="T68" fmla="*/ 2477 w 2742"/>
              <a:gd name="T69" fmla="*/ 117 h 1839"/>
              <a:gd name="T70" fmla="*/ 2394 w 2742"/>
              <a:gd name="T71" fmla="*/ 77 h 1839"/>
              <a:gd name="T72" fmla="*/ 2191 w 2742"/>
              <a:gd name="T73" fmla="*/ 80 h 1839"/>
              <a:gd name="T74" fmla="*/ 1956 w 2742"/>
              <a:gd name="T75" fmla="*/ 79 h 1839"/>
              <a:gd name="connsiteX0" fmla="*/ 7021 w 9786"/>
              <a:gd name="connsiteY0" fmla="*/ 270 h 9652"/>
              <a:gd name="connsiteX1" fmla="*/ 6449 w 9786"/>
              <a:gd name="connsiteY1" fmla="*/ 297 h 9652"/>
              <a:gd name="connsiteX2" fmla="*/ 5971 w 9786"/>
              <a:gd name="connsiteY2" fmla="*/ 346 h 9652"/>
              <a:gd name="connsiteX3" fmla="*/ 5621 w 9786"/>
              <a:gd name="connsiteY3" fmla="*/ 264 h 9652"/>
              <a:gd name="connsiteX4" fmla="*/ 5231 w 9786"/>
              <a:gd name="connsiteY4" fmla="*/ 329 h 9652"/>
              <a:gd name="connsiteX5" fmla="*/ 4866 w 9786"/>
              <a:gd name="connsiteY5" fmla="*/ 275 h 9652"/>
              <a:gd name="connsiteX6" fmla="*/ 4414 w 9786"/>
              <a:gd name="connsiteY6" fmla="*/ 264 h 9652"/>
              <a:gd name="connsiteX7" fmla="*/ 3984 w 9786"/>
              <a:gd name="connsiteY7" fmla="*/ 378 h 9652"/>
              <a:gd name="connsiteX8" fmla="*/ 3637 w 9786"/>
              <a:gd name="connsiteY8" fmla="*/ 297 h 9652"/>
              <a:gd name="connsiteX9" fmla="*/ 3247 w 9786"/>
              <a:gd name="connsiteY9" fmla="*/ 357 h 9652"/>
              <a:gd name="connsiteX10" fmla="*/ 2879 w 9786"/>
              <a:gd name="connsiteY10" fmla="*/ 302 h 9652"/>
              <a:gd name="connsiteX11" fmla="*/ 2215 w 9786"/>
              <a:gd name="connsiteY11" fmla="*/ 280 h 9652"/>
              <a:gd name="connsiteX12" fmla="*/ 2204 w 9786"/>
              <a:gd name="connsiteY12" fmla="*/ 286 h 9652"/>
              <a:gd name="connsiteX13" fmla="*/ 1821 w 9786"/>
              <a:gd name="connsiteY13" fmla="*/ 357 h 9652"/>
              <a:gd name="connsiteX14" fmla="*/ 1453 w 9786"/>
              <a:gd name="connsiteY14" fmla="*/ 302 h 9652"/>
              <a:gd name="connsiteX15" fmla="*/ 1000 w 9786"/>
              <a:gd name="connsiteY15" fmla="*/ 291 h 9652"/>
              <a:gd name="connsiteX16" fmla="*/ 1000 w 9786"/>
              <a:gd name="connsiteY16" fmla="*/ 297 h 9652"/>
              <a:gd name="connsiteX17" fmla="*/ 978 w 9786"/>
              <a:gd name="connsiteY17" fmla="*/ 433 h 9652"/>
              <a:gd name="connsiteX18" fmla="*/ 647 w 9786"/>
              <a:gd name="connsiteY18" fmla="*/ 569 h 9652"/>
              <a:gd name="connsiteX19" fmla="*/ 490 w 9786"/>
              <a:gd name="connsiteY19" fmla="*/ 1221 h 9652"/>
              <a:gd name="connsiteX20" fmla="*/ 264 w 9786"/>
              <a:gd name="connsiteY20" fmla="*/ 2048 h 9652"/>
              <a:gd name="connsiteX21" fmla="*/ 216 w 9786"/>
              <a:gd name="connsiteY21" fmla="*/ 2504 h 9652"/>
              <a:gd name="connsiteX22" fmla="*/ 183 w 9786"/>
              <a:gd name="connsiteY22" fmla="*/ 3239 h 9652"/>
              <a:gd name="connsiteX23" fmla="*/ 143 w 9786"/>
              <a:gd name="connsiteY23" fmla="*/ 3880 h 9652"/>
              <a:gd name="connsiteX24" fmla="*/ 162 w 9786"/>
              <a:gd name="connsiteY24" fmla="*/ 4826 h 9652"/>
              <a:gd name="connsiteX25" fmla="*/ 240 w 9786"/>
              <a:gd name="connsiteY25" fmla="*/ 5610 h 9652"/>
              <a:gd name="connsiteX26" fmla="*/ 143 w 9786"/>
              <a:gd name="connsiteY26" fmla="*/ 6202 h 9652"/>
              <a:gd name="connsiteX27" fmla="*/ 180 w 9786"/>
              <a:gd name="connsiteY27" fmla="*/ 6849 h 9652"/>
              <a:gd name="connsiteX28" fmla="*/ 216 w 9786"/>
              <a:gd name="connsiteY28" fmla="*/ 7437 h 9652"/>
              <a:gd name="connsiteX29" fmla="*/ 311 w 9786"/>
              <a:gd name="connsiteY29" fmla="*/ 8138 h 9652"/>
              <a:gd name="connsiteX30" fmla="*/ 384 w 9786"/>
              <a:gd name="connsiteY30" fmla="*/ 8649 h 9652"/>
              <a:gd name="connsiteX31" fmla="*/ 552 w 9786"/>
              <a:gd name="connsiteY31" fmla="*/ 9030 h 9652"/>
              <a:gd name="connsiteX32" fmla="*/ 862 w 9786"/>
              <a:gd name="connsiteY32" fmla="*/ 9253 h 9652"/>
              <a:gd name="connsiteX33" fmla="*/ 1153 w 9786"/>
              <a:gd name="connsiteY33" fmla="*/ 9476 h 9652"/>
              <a:gd name="connsiteX34" fmla="*/ 1489 w 9786"/>
              <a:gd name="connsiteY34" fmla="*/ 9400 h 9652"/>
              <a:gd name="connsiteX35" fmla="*/ 1872 w 9786"/>
              <a:gd name="connsiteY35" fmla="*/ 9416 h 9652"/>
              <a:gd name="connsiteX36" fmla="*/ 2299 w 9786"/>
              <a:gd name="connsiteY36" fmla="*/ 9416 h 9652"/>
              <a:gd name="connsiteX37" fmla="*/ 2463 w 9786"/>
              <a:gd name="connsiteY37" fmla="*/ 9541 h 9652"/>
              <a:gd name="connsiteX38" fmla="*/ 2598 w 9786"/>
              <a:gd name="connsiteY38" fmla="*/ 9508 h 9652"/>
              <a:gd name="connsiteX39" fmla="*/ 2915 w 9786"/>
              <a:gd name="connsiteY39" fmla="*/ 9400 h 9652"/>
              <a:gd name="connsiteX40" fmla="*/ 3294 w 9786"/>
              <a:gd name="connsiteY40" fmla="*/ 9416 h 9652"/>
              <a:gd name="connsiteX41" fmla="*/ 3765 w 9786"/>
              <a:gd name="connsiteY41" fmla="*/ 9351 h 9652"/>
              <a:gd name="connsiteX42" fmla="*/ 4155 w 9786"/>
              <a:gd name="connsiteY42" fmla="*/ 9416 h 9652"/>
              <a:gd name="connsiteX43" fmla="*/ 4724 w 9786"/>
              <a:gd name="connsiteY43" fmla="*/ 9389 h 9652"/>
              <a:gd name="connsiteX44" fmla="*/ 5205 w 9786"/>
              <a:gd name="connsiteY44" fmla="*/ 9340 h 9652"/>
              <a:gd name="connsiteX45" fmla="*/ 5555 w 9786"/>
              <a:gd name="connsiteY45" fmla="*/ 9421 h 9652"/>
              <a:gd name="connsiteX46" fmla="*/ 5942 w 9786"/>
              <a:gd name="connsiteY46" fmla="*/ 9356 h 9652"/>
              <a:gd name="connsiteX47" fmla="*/ 6310 w 9786"/>
              <a:gd name="connsiteY47" fmla="*/ 9410 h 9652"/>
              <a:gd name="connsiteX48" fmla="*/ 6763 w 9786"/>
              <a:gd name="connsiteY48" fmla="*/ 9421 h 9652"/>
              <a:gd name="connsiteX49" fmla="*/ 7189 w 9786"/>
              <a:gd name="connsiteY49" fmla="*/ 9313 h 9652"/>
              <a:gd name="connsiteX50" fmla="*/ 7539 w 9786"/>
              <a:gd name="connsiteY50" fmla="*/ 9389 h 9652"/>
              <a:gd name="connsiteX51" fmla="*/ 7930 w 9786"/>
              <a:gd name="connsiteY51" fmla="*/ 9329 h 9652"/>
              <a:gd name="connsiteX52" fmla="*/ 8298 w 9786"/>
              <a:gd name="connsiteY52" fmla="*/ 9383 h 9652"/>
              <a:gd name="connsiteX53" fmla="*/ 8553 w 9786"/>
              <a:gd name="connsiteY53" fmla="*/ 9584 h 9652"/>
              <a:gd name="connsiteX54" fmla="*/ 8798 w 9786"/>
              <a:gd name="connsiteY54" fmla="*/ 9302 h 9652"/>
              <a:gd name="connsiteX55" fmla="*/ 9129 w 9786"/>
              <a:gd name="connsiteY55" fmla="*/ 9160 h 9652"/>
              <a:gd name="connsiteX56" fmla="*/ 9403 w 9786"/>
              <a:gd name="connsiteY56" fmla="*/ 8551 h 9652"/>
              <a:gd name="connsiteX57" fmla="*/ 9560 w 9786"/>
              <a:gd name="connsiteY57" fmla="*/ 7861 h 9652"/>
              <a:gd name="connsiteX58" fmla="*/ 9629 w 9786"/>
              <a:gd name="connsiteY58" fmla="*/ 7273 h 9652"/>
              <a:gd name="connsiteX59" fmla="*/ 9593 w 9786"/>
              <a:gd name="connsiteY59" fmla="*/ 6496 h 9652"/>
              <a:gd name="connsiteX60" fmla="*/ 9633 w 9786"/>
              <a:gd name="connsiteY60" fmla="*/ 5849 h 9652"/>
              <a:gd name="connsiteX61" fmla="*/ 9614 w 9786"/>
              <a:gd name="connsiteY61" fmla="*/ 4903 h 9652"/>
              <a:gd name="connsiteX62" fmla="*/ 9585 w 9786"/>
              <a:gd name="connsiteY62" fmla="*/ 4103 h 9652"/>
              <a:gd name="connsiteX63" fmla="*/ 9633 w 9786"/>
              <a:gd name="connsiteY63" fmla="*/ 3527 h 9652"/>
              <a:gd name="connsiteX64" fmla="*/ 9596 w 9786"/>
              <a:gd name="connsiteY64" fmla="*/ 2885 h 9652"/>
              <a:gd name="connsiteX65" fmla="*/ 9560 w 9786"/>
              <a:gd name="connsiteY65" fmla="*/ 2292 h 9652"/>
              <a:gd name="connsiteX66" fmla="*/ 9465 w 9786"/>
              <a:gd name="connsiteY66" fmla="*/ 1591 h 9652"/>
              <a:gd name="connsiteX67" fmla="*/ 9392 w 9786"/>
              <a:gd name="connsiteY67" fmla="*/ 1080 h 9652"/>
              <a:gd name="connsiteX68" fmla="*/ 9228 w 9786"/>
              <a:gd name="connsiteY68" fmla="*/ 699 h 9652"/>
              <a:gd name="connsiteX69" fmla="*/ 8922 w 9786"/>
              <a:gd name="connsiteY69" fmla="*/ 476 h 9652"/>
              <a:gd name="connsiteX70" fmla="*/ 8918 w 9786"/>
              <a:gd name="connsiteY70" fmla="*/ 471 h 9652"/>
              <a:gd name="connsiteX71" fmla="*/ 8619 w 9786"/>
              <a:gd name="connsiteY71" fmla="*/ 259 h 9652"/>
              <a:gd name="connsiteX72" fmla="*/ 8261 w 9786"/>
              <a:gd name="connsiteY72" fmla="*/ 286 h 9652"/>
              <a:gd name="connsiteX73" fmla="*/ 7879 w 9786"/>
              <a:gd name="connsiteY73" fmla="*/ 275 h 9652"/>
              <a:gd name="connsiteX74" fmla="*/ 7412 w 9786"/>
              <a:gd name="connsiteY74" fmla="*/ 335 h 9652"/>
              <a:gd name="connsiteX75" fmla="*/ 7021 w 9786"/>
              <a:gd name="connsiteY75" fmla="*/ 270 h 9652"/>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50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50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50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42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42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71 w 10000"/>
              <a:gd name="connsiteY13" fmla="*/ 218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42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10000" h="10000">
                <a:moveTo>
                  <a:pt x="7175" y="280"/>
                </a:moveTo>
                <a:cubicBezTo>
                  <a:pt x="7018" y="-64"/>
                  <a:pt x="6710" y="82"/>
                  <a:pt x="6590" y="308"/>
                </a:cubicBezTo>
                <a:cubicBezTo>
                  <a:pt x="6486" y="-70"/>
                  <a:pt x="6154" y="-30"/>
                  <a:pt x="6102" y="358"/>
                </a:cubicBezTo>
                <a:cubicBezTo>
                  <a:pt x="6038" y="93"/>
                  <a:pt x="5826" y="-59"/>
                  <a:pt x="5744" y="274"/>
                </a:cubicBezTo>
                <a:cubicBezTo>
                  <a:pt x="5502" y="-161"/>
                  <a:pt x="5345" y="341"/>
                  <a:pt x="5345" y="341"/>
                </a:cubicBezTo>
                <a:cubicBezTo>
                  <a:pt x="5212" y="82"/>
                  <a:pt x="5077" y="26"/>
                  <a:pt x="4972" y="285"/>
                </a:cubicBezTo>
                <a:cubicBezTo>
                  <a:pt x="4834" y="26"/>
                  <a:pt x="4570" y="-13"/>
                  <a:pt x="4511" y="274"/>
                </a:cubicBezTo>
                <a:cubicBezTo>
                  <a:pt x="4354" y="3"/>
                  <a:pt x="4101" y="172"/>
                  <a:pt x="4071" y="392"/>
                </a:cubicBezTo>
                <a:cubicBezTo>
                  <a:pt x="4011" y="121"/>
                  <a:pt x="3798" y="-30"/>
                  <a:pt x="3717" y="308"/>
                </a:cubicBezTo>
                <a:cubicBezTo>
                  <a:pt x="3474" y="-132"/>
                  <a:pt x="3318" y="370"/>
                  <a:pt x="3318" y="370"/>
                </a:cubicBezTo>
                <a:cubicBezTo>
                  <a:pt x="3180" y="116"/>
                  <a:pt x="3042" y="60"/>
                  <a:pt x="2942" y="313"/>
                </a:cubicBezTo>
                <a:cubicBezTo>
                  <a:pt x="2830" y="-166"/>
                  <a:pt x="2361" y="-30"/>
                  <a:pt x="2263" y="290"/>
                </a:cubicBezTo>
                <a:cubicBezTo>
                  <a:pt x="2259" y="290"/>
                  <a:pt x="2255" y="290"/>
                  <a:pt x="2252" y="296"/>
                </a:cubicBezTo>
                <a:cubicBezTo>
                  <a:pt x="2013" y="-120"/>
                  <a:pt x="1871" y="218"/>
                  <a:pt x="1871" y="218"/>
                </a:cubicBezTo>
                <a:cubicBezTo>
                  <a:pt x="1733" y="-36"/>
                  <a:pt x="1589" y="60"/>
                  <a:pt x="1485" y="313"/>
                </a:cubicBezTo>
                <a:cubicBezTo>
                  <a:pt x="1347" y="60"/>
                  <a:pt x="1085" y="20"/>
                  <a:pt x="1022" y="301"/>
                </a:cubicBezTo>
                <a:lnTo>
                  <a:pt x="1022" y="308"/>
                </a:lnTo>
                <a:cubicBezTo>
                  <a:pt x="1008" y="347"/>
                  <a:pt x="999" y="392"/>
                  <a:pt x="999" y="449"/>
                </a:cubicBezTo>
                <a:cubicBezTo>
                  <a:pt x="999" y="223"/>
                  <a:pt x="672" y="183"/>
                  <a:pt x="661" y="590"/>
                </a:cubicBezTo>
                <a:cubicBezTo>
                  <a:pt x="396" y="510"/>
                  <a:pt x="191" y="961"/>
                  <a:pt x="421" y="1265"/>
                </a:cubicBezTo>
                <a:cubicBezTo>
                  <a:pt x="231" y="1181"/>
                  <a:pt x="-4" y="1536"/>
                  <a:pt x="270" y="2122"/>
                </a:cubicBezTo>
                <a:cubicBezTo>
                  <a:pt x="157" y="2194"/>
                  <a:pt x="121" y="2476"/>
                  <a:pt x="221" y="2594"/>
                </a:cubicBezTo>
                <a:cubicBezTo>
                  <a:pt x="72" y="2702"/>
                  <a:pt x="24" y="3125"/>
                  <a:pt x="187" y="3356"/>
                </a:cubicBezTo>
                <a:cubicBezTo>
                  <a:pt x="1" y="3350"/>
                  <a:pt x="-99" y="3897"/>
                  <a:pt x="146" y="4020"/>
                </a:cubicBezTo>
                <a:cubicBezTo>
                  <a:pt x="-36" y="4268"/>
                  <a:pt x="-47" y="4798"/>
                  <a:pt x="166" y="5000"/>
                </a:cubicBezTo>
                <a:cubicBezTo>
                  <a:pt x="-62" y="5180"/>
                  <a:pt x="-16" y="5705"/>
                  <a:pt x="215" y="5795"/>
                </a:cubicBezTo>
                <a:cubicBezTo>
                  <a:pt x="55" y="5902"/>
                  <a:pt x="-55" y="6291"/>
                  <a:pt x="146" y="6426"/>
                </a:cubicBezTo>
                <a:cubicBezTo>
                  <a:pt x="-114" y="6832"/>
                  <a:pt x="184" y="7096"/>
                  <a:pt x="184" y="7096"/>
                </a:cubicBezTo>
                <a:cubicBezTo>
                  <a:pt x="31" y="7322"/>
                  <a:pt x="68" y="7535"/>
                  <a:pt x="221" y="7705"/>
                </a:cubicBezTo>
                <a:cubicBezTo>
                  <a:pt x="57" y="7953"/>
                  <a:pt x="102" y="8381"/>
                  <a:pt x="318" y="8431"/>
                </a:cubicBezTo>
                <a:cubicBezTo>
                  <a:pt x="195" y="8730"/>
                  <a:pt x="232" y="8961"/>
                  <a:pt x="392" y="8961"/>
                </a:cubicBezTo>
                <a:cubicBezTo>
                  <a:pt x="344" y="9203"/>
                  <a:pt x="392" y="9412"/>
                  <a:pt x="564" y="9356"/>
                </a:cubicBezTo>
                <a:cubicBezTo>
                  <a:pt x="526" y="9513"/>
                  <a:pt x="709" y="9693"/>
                  <a:pt x="881" y="9587"/>
                </a:cubicBezTo>
                <a:cubicBezTo>
                  <a:pt x="843" y="9806"/>
                  <a:pt x="1015" y="9998"/>
                  <a:pt x="1178" y="9818"/>
                </a:cubicBezTo>
                <a:cubicBezTo>
                  <a:pt x="1272" y="10003"/>
                  <a:pt x="1458" y="10082"/>
                  <a:pt x="1522" y="9739"/>
                </a:cubicBezTo>
                <a:cubicBezTo>
                  <a:pt x="1600" y="10088"/>
                  <a:pt x="1886" y="9975"/>
                  <a:pt x="1913" y="9755"/>
                </a:cubicBezTo>
                <a:cubicBezTo>
                  <a:pt x="1969" y="9975"/>
                  <a:pt x="2207" y="9969"/>
                  <a:pt x="2349" y="9755"/>
                </a:cubicBezTo>
                <a:cubicBezTo>
                  <a:pt x="2382" y="9839"/>
                  <a:pt x="2445" y="9896"/>
                  <a:pt x="2517" y="9885"/>
                </a:cubicBezTo>
                <a:cubicBezTo>
                  <a:pt x="2562" y="9890"/>
                  <a:pt x="2610" y="9879"/>
                  <a:pt x="2655" y="9851"/>
                </a:cubicBezTo>
                <a:cubicBezTo>
                  <a:pt x="2755" y="10009"/>
                  <a:pt x="2919" y="10059"/>
                  <a:pt x="2979" y="9739"/>
                </a:cubicBezTo>
                <a:cubicBezTo>
                  <a:pt x="3057" y="10088"/>
                  <a:pt x="3344" y="9975"/>
                  <a:pt x="3366" y="9755"/>
                </a:cubicBezTo>
                <a:cubicBezTo>
                  <a:pt x="3429" y="9998"/>
                  <a:pt x="3709" y="9964"/>
                  <a:pt x="3847" y="9688"/>
                </a:cubicBezTo>
                <a:cubicBezTo>
                  <a:pt x="3843" y="10003"/>
                  <a:pt x="4171" y="10167"/>
                  <a:pt x="4246" y="9755"/>
                </a:cubicBezTo>
                <a:cubicBezTo>
                  <a:pt x="4402" y="10099"/>
                  <a:pt x="4708" y="9952"/>
                  <a:pt x="4827" y="9728"/>
                </a:cubicBezTo>
                <a:cubicBezTo>
                  <a:pt x="4936" y="10110"/>
                  <a:pt x="5267" y="10065"/>
                  <a:pt x="5319" y="9677"/>
                </a:cubicBezTo>
                <a:cubicBezTo>
                  <a:pt x="5382" y="9947"/>
                  <a:pt x="5595" y="10093"/>
                  <a:pt x="5676" y="9761"/>
                </a:cubicBezTo>
                <a:cubicBezTo>
                  <a:pt x="5916" y="10195"/>
                  <a:pt x="6072" y="9693"/>
                  <a:pt x="6072" y="9693"/>
                </a:cubicBezTo>
                <a:cubicBezTo>
                  <a:pt x="6210" y="9952"/>
                  <a:pt x="6344" y="10009"/>
                  <a:pt x="6448" y="9749"/>
                </a:cubicBezTo>
                <a:cubicBezTo>
                  <a:pt x="6586" y="10009"/>
                  <a:pt x="6848" y="10049"/>
                  <a:pt x="6911" y="9761"/>
                </a:cubicBezTo>
                <a:cubicBezTo>
                  <a:pt x="7067" y="10037"/>
                  <a:pt x="7317" y="9868"/>
                  <a:pt x="7346" y="9649"/>
                </a:cubicBezTo>
                <a:cubicBezTo>
                  <a:pt x="7410" y="9913"/>
                  <a:pt x="7622" y="10065"/>
                  <a:pt x="7704" y="9728"/>
                </a:cubicBezTo>
                <a:cubicBezTo>
                  <a:pt x="7946" y="10167"/>
                  <a:pt x="8103" y="9665"/>
                  <a:pt x="8103" y="9665"/>
                </a:cubicBezTo>
                <a:cubicBezTo>
                  <a:pt x="8241" y="9919"/>
                  <a:pt x="8375" y="9980"/>
                  <a:pt x="8479" y="9721"/>
                </a:cubicBezTo>
                <a:cubicBezTo>
                  <a:pt x="8547" y="9846"/>
                  <a:pt x="8647" y="9924"/>
                  <a:pt x="8740" y="9930"/>
                </a:cubicBezTo>
                <a:cubicBezTo>
                  <a:pt x="8860" y="9947"/>
                  <a:pt x="8998" y="9846"/>
                  <a:pt x="8990" y="9637"/>
                </a:cubicBezTo>
                <a:cubicBezTo>
                  <a:pt x="8990" y="9857"/>
                  <a:pt x="9317" y="9902"/>
                  <a:pt x="9329" y="9490"/>
                </a:cubicBezTo>
                <a:cubicBezTo>
                  <a:pt x="9597" y="9615"/>
                  <a:pt x="9803" y="9248"/>
                  <a:pt x="9609" y="8859"/>
                </a:cubicBezTo>
                <a:cubicBezTo>
                  <a:pt x="9799" y="8944"/>
                  <a:pt x="10007" y="8538"/>
                  <a:pt x="9769" y="8144"/>
                </a:cubicBezTo>
                <a:cubicBezTo>
                  <a:pt x="9877" y="8076"/>
                  <a:pt x="9941" y="7654"/>
                  <a:pt x="9840" y="7535"/>
                </a:cubicBezTo>
                <a:cubicBezTo>
                  <a:pt x="9989" y="7429"/>
                  <a:pt x="9966" y="6955"/>
                  <a:pt x="9803" y="6730"/>
                </a:cubicBezTo>
                <a:cubicBezTo>
                  <a:pt x="9989" y="6735"/>
                  <a:pt x="10089" y="6183"/>
                  <a:pt x="9844" y="6060"/>
                </a:cubicBezTo>
                <a:cubicBezTo>
                  <a:pt x="10048" y="5801"/>
                  <a:pt x="10063" y="5270"/>
                  <a:pt x="9824" y="5080"/>
                </a:cubicBezTo>
                <a:cubicBezTo>
                  <a:pt x="10052" y="4905"/>
                  <a:pt x="10030" y="4341"/>
                  <a:pt x="9795" y="4251"/>
                </a:cubicBezTo>
                <a:cubicBezTo>
                  <a:pt x="9955" y="4149"/>
                  <a:pt x="10045" y="3795"/>
                  <a:pt x="9844" y="3654"/>
                </a:cubicBezTo>
                <a:cubicBezTo>
                  <a:pt x="10104" y="3248"/>
                  <a:pt x="9806" y="2989"/>
                  <a:pt x="9806" y="2989"/>
                </a:cubicBezTo>
                <a:cubicBezTo>
                  <a:pt x="9959" y="2758"/>
                  <a:pt x="9921" y="2550"/>
                  <a:pt x="9769" y="2375"/>
                </a:cubicBezTo>
                <a:cubicBezTo>
                  <a:pt x="9933" y="2127"/>
                  <a:pt x="9888" y="1704"/>
                  <a:pt x="9672" y="1648"/>
                </a:cubicBezTo>
                <a:cubicBezTo>
                  <a:pt x="9795" y="1350"/>
                  <a:pt x="9758" y="1119"/>
                  <a:pt x="9597" y="1119"/>
                </a:cubicBezTo>
                <a:cubicBezTo>
                  <a:pt x="9649" y="877"/>
                  <a:pt x="9597" y="668"/>
                  <a:pt x="9430" y="724"/>
                </a:cubicBezTo>
                <a:cubicBezTo>
                  <a:pt x="9464" y="567"/>
                  <a:pt x="9285" y="398"/>
                  <a:pt x="9117" y="493"/>
                </a:cubicBezTo>
                <a:cubicBezTo>
                  <a:pt x="9117" y="488"/>
                  <a:pt x="9113" y="488"/>
                  <a:pt x="9113" y="488"/>
                </a:cubicBezTo>
                <a:cubicBezTo>
                  <a:pt x="9139" y="268"/>
                  <a:pt x="8968" y="88"/>
                  <a:pt x="8807" y="268"/>
                </a:cubicBezTo>
                <a:cubicBezTo>
                  <a:pt x="8726" y="49"/>
                  <a:pt x="8509" y="-76"/>
                  <a:pt x="8442" y="296"/>
                </a:cubicBezTo>
                <a:cubicBezTo>
                  <a:pt x="8364" y="-53"/>
                  <a:pt x="8077" y="60"/>
                  <a:pt x="8051" y="285"/>
                </a:cubicBezTo>
                <a:cubicBezTo>
                  <a:pt x="7988" y="37"/>
                  <a:pt x="7708" y="70"/>
                  <a:pt x="7574" y="347"/>
                </a:cubicBezTo>
                <a:cubicBezTo>
                  <a:pt x="7577" y="31"/>
                  <a:pt x="7249" y="-132"/>
                  <a:pt x="7175" y="280"/>
                </a:cubicBezTo>
                <a:close/>
              </a:path>
            </a:pathLst>
          </a:custGeom>
          <a:solidFill>
            <a:schemeClr val="tx1"/>
          </a:solidFill>
          <a:ln w="19050">
            <a:noFill/>
          </a:ln>
        </p:spPr>
        <p:txBody>
          <a:bodyPr vert="horz" wrap="square" lIns="91440" tIns="45720" rIns="91440" bIns="45720" numCol="1" anchor="t" anchorCtr="0" compatLnSpc="1">
            <a:prstTxWarp prst="textNoShape">
              <a:avLst/>
            </a:prstTxWarp>
          </a:bodyPr>
          <a:lstStyle/>
          <a:p>
            <a:endParaRPr lang="en-US"/>
          </a:p>
        </p:txBody>
      </p:sp>
      <p:sp>
        <p:nvSpPr>
          <p:cNvPr id="6" name="Freeform 9"/>
          <p:cNvSpPr>
            <a:spLocks/>
          </p:cNvSpPr>
          <p:nvPr/>
        </p:nvSpPr>
        <p:spPr bwMode="auto">
          <a:xfrm>
            <a:off x="1359155" y="1914428"/>
            <a:ext cx="9462092" cy="4151943"/>
          </a:xfrm>
          <a:custGeom>
            <a:avLst/>
            <a:gdLst>
              <a:gd name="T0" fmla="*/ 2466 w 2671"/>
              <a:gd name="T1" fmla="*/ 92 h 1682"/>
              <a:gd name="T2" fmla="*/ 200 w 2671"/>
              <a:gd name="T3" fmla="*/ 99 h 1682"/>
              <a:gd name="T4" fmla="*/ 169 w 2671"/>
              <a:gd name="T5" fmla="*/ 1583 h 1682"/>
              <a:gd name="T6" fmla="*/ 2481 w 2671"/>
              <a:gd name="T7" fmla="*/ 1562 h 1682"/>
              <a:gd name="T8" fmla="*/ 2466 w 2671"/>
              <a:gd name="T9" fmla="*/ 92 h 1682"/>
              <a:gd name="connsiteX0" fmla="*/ 9074 w 9535"/>
              <a:gd name="connsiteY0" fmla="*/ 447 h 9722"/>
              <a:gd name="connsiteX1" fmla="*/ 544 w 9535"/>
              <a:gd name="connsiteY1" fmla="*/ 264 h 9722"/>
              <a:gd name="connsiteX2" fmla="*/ 475 w 9535"/>
              <a:gd name="connsiteY2" fmla="*/ 9311 h 9722"/>
              <a:gd name="connsiteX3" fmla="*/ 9131 w 9535"/>
              <a:gd name="connsiteY3" fmla="*/ 9187 h 9722"/>
              <a:gd name="connsiteX4" fmla="*/ 9074 w 9535"/>
              <a:gd name="connsiteY4" fmla="*/ 447 h 9722"/>
              <a:gd name="connsiteX0" fmla="*/ 9519 w 10001"/>
              <a:gd name="connsiteY0" fmla="*/ 986 h 10526"/>
              <a:gd name="connsiteX1" fmla="*/ 5107 w 10001"/>
              <a:gd name="connsiteY1" fmla="*/ 519 h 10526"/>
              <a:gd name="connsiteX2" fmla="*/ 573 w 10001"/>
              <a:gd name="connsiteY2" fmla="*/ 798 h 10526"/>
              <a:gd name="connsiteX3" fmla="*/ 500 w 10001"/>
              <a:gd name="connsiteY3" fmla="*/ 10103 h 10526"/>
              <a:gd name="connsiteX4" fmla="*/ 9578 w 10001"/>
              <a:gd name="connsiteY4" fmla="*/ 9976 h 10526"/>
              <a:gd name="connsiteX5" fmla="*/ 9519 w 10001"/>
              <a:gd name="connsiteY5" fmla="*/ 986 h 10526"/>
              <a:gd name="connsiteX0" fmla="*/ 9561 w 10043"/>
              <a:gd name="connsiteY0" fmla="*/ 870 h 10410"/>
              <a:gd name="connsiteX1" fmla="*/ 5149 w 10043"/>
              <a:gd name="connsiteY1" fmla="*/ 403 h 10410"/>
              <a:gd name="connsiteX2" fmla="*/ 533 w 10043"/>
              <a:gd name="connsiteY2" fmla="*/ 862 h 10410"/>
              <a:gd name="connsiteX3" fmla="*/ 542 w 10043"/>
              <a:gd name="connsiteY3" fmla="*/ 9987 h 10410"/>
              <a:gd name="connsiteX4" fmla="*/ 9620 w 10043"/>
              <a:gd name="connsiteY4" fmla="*/ 9860 h 10410"/>
              <a:gd name="connsiteX5" fmla="*/ 9561 w 10043"/>
              <a:gd name="connsiteY5" fmla="*/ 870 h 10410"/>
              <a:gd name="connsiteX0" fmla="*/ 9572 w 10054"/>
              <a:gd name="connsiteY0" fmla="*/ 835 h 10375"/>
              <a:gd name="connsiteX1" fmla="*/ 5160 w 10054"/>
              <a:gd name="connsiteY1" fmla="*/ 368 h 10375"/>
              <a:gd name="connsiteX2" fmla="*/ 544 w 10054"/>
              <a:gd name="connsiteY2" fmla="*/ 827 h 10375"/>
              <a:gd name="connsiteX3" fmla="*/ 553 w 10054"/>
              <a:gd name="connsiteY3" fmla="*/ 9952 h 10375"/>
              <a:gd name="connsiteX4" fmla="*/ 9631 w 10054"/>
              <a:gd name="connsiteY4" fmla="*/ 9825 h 10375"/>
              <a:gd name="connsiteX5" fmla="*/ 9572 w 10054"/>
              <a:gd name="connsiteY5" fmla="*/ 835 h 10375"/>
              <a:gd name="connsiteX0" fmla="*/ 9532 w 10014"/>
              <a:gd name="connsiteY0" fmla="*/ 835 h 10375"/>
              <a:gd name="connsiteX1" fmla="*/ 5120 w 10014"/>
              <a:gd name="connsiteY1" fmla="*/ 368 h 10375"/>
              <a:gd name="connsiteX2" fmla="*/ 504 w 10014"/>
              <a:gd name="connsiteY2" fmla="*/ 827 h 10375"/>
              <a:gd name="connsiteX3" fmla="*/ 513 w 10014"/>
              <a:gd name="connsiteY3" fmla="*/ 9952 h 10375"/>
              <a:gd name="connsiteX4" fmla="*/ 9591 w 10014"/>
              <a:gd name="connsiteY4" fmla="*/ 9825 h 10375"/>
              <a:gd name="connsiteX5" fmla="*/ 9532 w 10014"/>
              <a:gd name="connsiteY5" fmla="*/ 835 h 10375"/>
              <a:gd name="connsiteX0" fmla="*/ 9532 w 10014"/>
              <a:gd name="connsiteY0" fmla="*/ 653 h 10193"/>
              <a:gd name="connsiteX1" fmla="*/ 5120 w 10014"/>
              <a:gd name="connsiteY1" fmla="*/ 186 h 10193"/>
              <a:gd name="connsiteX2" fmla="*/ 504 w 10014"/>
              <a:gd name="connsiteY2" fmla="*/ 645 h 10193"/>
              <a:gd name="connsiteX3" fmla="*/ 513 w 10014"/>
              <a:gd name="connsiteY3" fmla="*/ 9770 h 10193"/>
              <a:gd name="connsiteX4" fmla="*/ 9591 w 10014"/>
              <a:gd name="connsiteY4" fmla="*/ 9643 h 10193"/>
              <a:gd name="connsiteX5" fmla="*/ 9532 w 10014"/>
              <a:gd name="connsiteY5" fmla="*/ 653 h 10193"/>
              <a:gd name="connsiteX0" fmla="*/ 9532 w 10014"/>
              <a:gd name="connsiteY0" fmla="*/ 579 h 10119"/>
              <a:gd name="connsiteX1" fmla="*/ 5120 w 10014"/>
              <a:gd name="connsiteY1" fmla="*/ 112 h 10119"/>
              <a:gd name="connsiteX2" fmla="*/ 504 w 10014"/>
              <a:gd name="connsiteY2" fmla="*/ 571 h 10119"/>
              <a:gd name="connsiteX3" fmla="*/ 513 w 10014"/>
              <a:gd name="connsiteY3" fmla="*/ 9696 h 10119"/>
              <a:gd name="connsiteX4" fmla="*/ 9591 w 10014"/>
              <a:gd name="connsiteY4" fmla="*/ 9569 h 10119"/>
              <a:gd name="connsiteX5" fmla="*/ 9532 w 10014"/>
              <a:gd name="connsiteY5" fmla="*/ 579 h 10119"/>
              <a:gd name="connsiteX0" fmla="*/ 9560 w 10042"/>
              <a:gd name="connsiteY0" fmla="*/ 783 h 10323"/>
              <a:gd name="connsiteX1" fmla="*/ 5132 w 10042"/>
              <a:gd name="connsiteY1" fmla="*/ 521 h 10323"/>
              <a:gd name="connsiteX2" fmla="*/ 532 w 10042"/>
              <a:gd name="connsiteY2" fmla="*/ 775 h 10323"/>
              <a:gd name="connsiteX3" fmla="*/ 541 w 10042"/>
              <a:gd name="connsiteY3" fmla="*/ 9900 h 10323"/>
              <a:gd name="connsiteX4" fmla="*/ 9619 w 10042"/>
              <a:gd name="connsiteY4" fmla="*/ 9773 h 10323"/>
              <a:gd name="connsiteX5" fmla="*/ 9560 w 10042"/>
              <a:gd name="connsiteY5" fmla="*/ 783 h 10323"/>
              <a:gd name="connsiteX0" fmla="*/ 9562 w 10044"/>
              <a:gd name="connsiteY0" fmla="*/ 560 h 10100"/>
              <a:gd name="connsiteX1" fmla="*/ 5134 w 10044"/>
              <a:gd name="connsiteY1" fmla="*/ 298 h 10100"/>
              <a:gd name="connsiteX2" fmla="*/ 534 w 10044"/>
              <a:gd name="connsiteY2" fmla="*/ 552 h 10100"/>
              <a:gd name="connsiteX3" fmla="*/ 543 w 10044"/>
              <a:gd name="connsiteY3" fmla="*/ 9677 h 10100"/>
              <a:gd name="connsiteX4" fmla="*/ 9621 w 10044"/>
              <a:gd name="connsiteY4" fmla="*/ 9550 h 10100"/>
              <a:gd name="connsiteX5" fmla="*/ 9562 w 10044"/>
              <a:gd name="connsiteY5" fmla="*/ 560 h 10100"/>
              <a:gd name="connsiteX0" fmla="*/ 9598 w 10080"/>
              <a:gd name="connsiteY0" fmla="*/ 482 h 10022"/>
              <a:gd name="connsiteX1" fmla="*/ 5170 w 10080"/>
              <a:gd name="connsiteY1" fmla="*/ 220 h 10022"/>
              <a:gd name="connsiteX2" fmla="*/ 504 w 10080"/>
              <a:gd name="connsiteY2" fmla="*/ 602 h 10022"/>
              <a:gd name="connsiteX3" fmla="*/ 579 w 10080"/>
              <a:gd name="connsiteY3" fmla="*/ 9599 h 10022"/>
              <a:gd name="connsiteX4" fmla="*/ 9657 w 10080"/>
              <a:gd name="connsiteY4" fmla="*/ 9472 h 10022"/>
              <a:gd name="connsiteX5" fmla="*/ 9598 w 10080"/>
              <a:gd name="connsiteY5" fmla="*/ 482 h 10022"/>
              <a:gd name="connsiteX0" fmla="*/ 9553 w 10035"/>
              <a:gd name="connsiteY0" fmla="*/ 453 h 9993"/>
              <a:gd name="connsiteX1" fmla="*/ 5125 w 10035"/>
              <a:gd name="connsiteY1" fmla="*/ 191 h 9993"/>
              <a:gd name="connsiteX2" fmla="*/ 459 w 10035"/>
              <a:gd name="connsiteY2" fmla="*/ 573 h 9993"/>
              <a:gd name="connsiteX3" fmla="*/ 534 w 10035"/>
              <a:gd name="connsiteY3" fmla="*/ 9570 h 9993"/>
              <a:gd name="connsiteX4" fmla="*/ 9612 w 10035"/>
              <a:gd name="connsiteY4" fmla="*/ 9443 h 9993"/>
              <a:gd name="connsiteX5" fmla="*/ 9553 w 10035"/>
              <a:gd name="connsiteY5" fmla="*/ 453 h 9993"/>
              <a:gd name="connsiteX0" fmla="*/ 9520 w 10000"/>
              <a:gd name="connsiteY0" fmla="*/ 453 h 10000"/>
              <a:gd name="connsiteX1" fmla="*/ 5107 w 10000"/>
              <a:gd name="connsiteY1" fmla="*/ 191 h 10000"/>
              <a:gd name="connsiteX2" fmla="*/ 457 w 10000"/>
              <a:gd name="connsiteY2" fmla="*/ 573 h 10000"/>
              <a:gd name="connsiteX3" fmla="*/ 532 w 10000"/>
              <a:gd name="connsiteY3" fmla="*/ 9577 h 10000"/>
              <a:gd name="connsiteX4" fmla="*/ 9578 w 10000"/>
              <a:gd name="connsiteY4" fmla="*/ 9450 h 10000"/>
              <a:gd name="connsiteX5" fmla="*/ 9520 w 10000"/>
              <a:gd name="connsiteY5" fmla="*/ 453 h 10000"/>
              <a:gd name="connsiteX0" fmla="*/ 9520 w 10000"/>
              <a:gd name="connsiteY0" fmla="*/ 445 h 9992"/>
              <a:gd name="connsiteX1" fmla="*/ 5107 w 10000"/>
              <a:gd name="connsiteY1" fmla="*/ 183 h 9992"/>
              <a:gd name="connsiteX2" fmla="*/ 457 w 10000"/>
              <a:gd name="connsiteY2" fmla="*/ 565 h 9992"/>
              <a:gd name="connsiteX3" fmla="*/ 532 w 10000"/>
              <a:gd name="connsiteY3" fmla="*/ 9569 h 9992"/>
              <a:gd name="connsiteX4" fmla="*/ 9578 w 10000"/>
              <a:gd name="connsiteY4" fmla="*/ 9442 h 9992"/>
              <a:gd name="connsiteX5" fmla="*/ 9520 w 10000"/>
              <a:gd name="connsiteY5" fmla="*/ 445 h 9992"/>
              <a:gd name="connsiteX0" fmla="*/ 9561 w 10041"/>
              <a:gd name="connsiteY0" fmla="*/ 695 h 10250"/>
              <a:gd name="connsiteX1" fmla="*/ 5115 w 10041"/>
              <a:gd name="connsiteY1" fmla="*/ 356 h 10250"/>
              <a:gd name="connsiteX2" fmla="*/ 498 w 10041"/>
              <a:gd name="connsiteY2" fmla="*/ 815 h 10250"/>
              <a:gd name="connsiteX3" fmla="*/ 573 w 10041"/>
              <a:gd name="connsiteY3" fmla="*/ 9827 h 10250"/>
              <a:gd name="connsiteX4" fmla="*/ 9619 w 10041"/>
              <a:gd name="connsiteY4" fmla="*/ 9700 h 10250"/>
              <a:gd name="connsiteX5" fmla="*/ 9561 w 10041"/>
              <a:gd name="connsiteY5" fmla="*/ 695 h 10250"/>
              <a:gd name="connsiteX0" fmla="*/ 9561 w 9999"/>
              <a:gd name="connsiteY0" fmla="*/ 695 h 10250"/>
              <a:gd name="connsiteX1" fmla="*/ 5115 w 9999"/>
              <a:gd name="connsiteY1" fmla="*/ 356 h 10250"/>
              <a:gd name="connsiteX2" fmla="*/ 498 w 9999"/>
              <a:gd name="connsiteY2" fmla="*/ 815 h 10250"/>
              <a:gd name="connsiteX3" fmla="*/ 573 w 9999"/>
              <a:gd name="connsiteY3" fmla="*/ 9827 h 10250"/>
              <a:gd name="connsiteX4" fmla="*/ 9619 w 9999"/>
              <a:gd name="connsiteY4" fmla="*/ 9700 h 10250"/>
              <a:gd name="connsiteX5" fmla="*/ 9561 w 9999"/>
              <a:gd name="connsiteY5" fmla="*/ 695 h 10250"/>
              <a:gd name="connsiteX0" fmla="*/ 9562 w 10000"/>
              <a:gd name="connsiteY0" fmla="*/ 678 h 10000"/>
              <a:gd name="connsiteX1" fmla="*/ 5116 w 10000"/>
              <a:gd name="connsiteY1" fmla="*/ 347 h 10000"/>
              <a:gd name="connsiteX2" fmla="*/ 498 w 10000"/>
              <a:gd name="connsiteY2" fmla="*/ 795 h 10000"/>
              <a:gd name="connsiteX3" fmla="*/ 573 w 10000"/>
              <a:gd name="connsiteY3" fmla="*/ 9587 h 10000"/>
              <a:gd name="connsiteX4" fmla="*/ 9620 w 10000"/>
              <a:gd name="connsiteY4" fmla="*/ 9463 h 10000"/>
              <a:gd name="connsiteX5" fmla="*/ 9562 w 10000"/>
              <a:gd name="connsiteY5" fmla="*/ 678 h 10000"/>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604 w 10042"/>
              <a:gd name="connsiteY0" fmla="*/ 678 h 10231"/>
              <a:gd name="connsiteX1" fmla="*/ 5158 w 10042"/>
              <a:gd name="connsiteY1" fmla="*/ 347 h 10231"/>
              <a:gd name="connsiteX2" fmla="*/ 540 w 10042"/>
              <a:gd name="connsiteY2" fmla="*/ 795 h 10231"/>
              <a:gd name="connsiteX3" fmla="*/ 615 w 10042"/>
              <a:gd name="connsiteY3" fmla="*/ 9587 h 10231"/>
              <a:gd name="connsiteX4" fmla="*/ 5174 w 10042"/>
              <a:gd name="connsiteY4" fmla="*/ 10029 h 10231"/>
              <a:gd name="connsiteX5" fmla="*/ 9662 w 10042"/>
              <a:gd name="connsiteY5" fmla="*/ 9463 h 10231"/>
              <a:gd name="connsiteX6" fmla="*/ 9604 w 10042"/>
              <a:gd name="connsiteY6" fmla="*/ 678 h 10231"/>
              <a:gd name="connsiteX0" fmla="*/ 9631 w 10069"/>
              <a:gd name="connsiteY0" fmla="*/ 685 h 10297"/>
              <a:gd name="connsiteX1" fmla="*/ 5185 w 10069"/>
              <a:gd name="connsiteY1" fmla="*/ 354 h 10297"/>
              <a:gd name="connsiteX2" fmla="*/ 567 w 10069"/>
              <a:gd name="connsiteY2" fmla="*/ 802 h 10297"/>
              <a:gd name="connsiteX3" fmla="*/ 593 w 10069"/>
              <a:gd name="connsiteY3" fmla="*/ 9694 h 10297"/>
              <a:gd name="connsiteX4" fmla="*/ 5201 w 10069"/>
              <a:gd name="connsiteY4" fmla="*/ 10036 h 10297"/>
              <a:gd name="connsiteX5" fmla="*/ 9689 w 10069"/>
              <a:gd name="connsiteY5" fmla="*/ 9470 h 10297"/>
              <a:gd name="connsiteX6" fmla="*/ 9631 w 10069"/>
              <a:gd name="connsiteY6" fmla="*/ 685 h 10297"/>
              <a:gd name="connsiteX0" fmla="*/ 9642 w 10080"/>
              <a:gd name="connsiteY0" fmla="*/ 685 h 10204"/>
              <a:gd name="connsiteX1" fmla="*/ 5196 w 10080"/>
              <a:gd name="connsiteY1" fmla="*/ 354 h 10204"/>
              <a:gd name="connsiteX2" fmla="*/ 578 w 10080"/>
              <a:gd name="connsiteY2" fmla="*/ 802 h 10204"/>
              <a:gd name="connsiteX3" fmla="*/ 604 w 10080"/>
              <a:gd name="connsiteY3" fmla="*/ 9694 h 10204"/>
              <a:gd name="connsiteX4" fmla="*/ 5212 w 10080"/>
              <a:gd name="connsiteY4" fmla="*/ 10036 h 10204"/>
              <a:gd name="connsiteX5" fmla="*/ 9700 w 10080"/>
              <a:gd name="connsiteY5" fmla="*/ 9470 h 10204"/>
              <a:gd name="connsiteX6" fmla="*/ 9642 w 10080"/>
              <a:gd name="connsiteY6" fmla="*/ 685 h 10204"/>
              <a:gd name="connsiteX0" fmla="*/ 9642 w 10204"/>
              <a:gd name="connsiteY0" fmla="*/ 772 h 10409"/>
              <a:gd name="connsiteX1" fmla="*/ 5196 w 10204"/>
              <a:gd name="connsiteY1" fmla="*/ 441 h 10409"/>
              <a:gd name="connsiteX2" fmla="*/ 578 w 10204"/>
              <a:gd name="connsiteY2" fmla="*/ 889 h 10409"/>
              <a:gd name="connsiteX3" fmla="*/ 604 w 10204"/>
              <a:gd name="connsiteY3" fmla="*/ 9781 h 10409"/>
              <a:gd name="connsiteX4" fmla="*/ 5212 w 10204"/>
              <a:gd name="connsiteY4" fmla="*/ 10123 h 10409"/>
              <a:gd name="connsiteX5" fmla="*/ 9651 w 10204"/>
              <a:gd name="connsiteY5" fmla="*/ 9758 h 10409"/>
              <a:gd name="connsiteX6" fmla="*/ 9642 w 10204"/>
              <a:gd name="connsiteY6" fmla="*/ 772 h 10409"/>
              <a:gd name="connsiteX0" fmla="*/ 9642 w 10230"/>
              <a:gd name="connsiteY0" fmla="*/ 772 h 10250"/>
              <a:gd name="connsiteX1" fmla="*/ 5196 w 10230"/>
              <a:gd name="connsiteY1" fmla="*/ 441 h 10250"/>
              <a:gd name="connsiteX2" fmla="*/ 578 w 10230"/>
              <a:gd name="connsiteY2" fmla="*/ 889 h 10250"/>
              <a:gd name="connsiteX3" fmla="*/ 604 w 10230"/>
              <a:gd name="connsiteY3" fmla="*/ 9781 h 10250"/>
              <a:gd name="connsiteX4" fmla="*/ 5212 w 10230"/>
              <a:gd name="connsiteY4" fmla="*/ 10123 h 10250"/>
              <a:gd name="connsiteX5" fmla="*/ 9651 w 10230"/>
              <a:gd name="connsiteY5" fmla="*/ 9758 h 10250"/>
              <a:gd name="connsiteX6" fmla="*/ 9642 w 10230"/>
              <a:gd name="connsiteY6" fmla="*/ 772 h 10250"/>
              <a:gd name="connsiteX0" fmla="*/ 9642 w 10133"/>
              <a:gd name="connsiteY0" fmla="*/ 772 h 10250"/>
              <a:gd name="connsiteX1" fmla="*/ 5196 w 10133"/>
              <a:gd name="connsiteY1" fmla="*/ 441 h 10250"/>
              <a:gd name="connsiteX2" fmla="*/ 578 w 10133"/>
              <a:gd name="connsiteY2" fmla="*/ 889 h 10250"/>
              <a:gd name="connsiteX3" fmla="*/ 604 w 10133"/>
              <a:gd name="connsiteY3" fmla="*/ 9781 h 10250"/>
              <a:gd name="connsiteX4" fmla="*/ 5212 w 10133"/>
              <a:gd name="connsiteY4" fmla="*/ 10123 h 10250"/>
              <a:gd name="connsiteX5" fmla="*/ 9651 w 10133"/>
              <a:gd name="connsiteY5" fmla="*/ 9758 h 10250"/>
              <a:gd name="connsiteX6" fmla="*/ 9642 w 10133"/>
              <a:gd name="connsiteY6" fmla="*/ 772 h 10250"/>
              <a:gd name="connsiteX0" fmla="*/ 9642 w 10150"/>
              <a:gd name="connsiteY0" fmla="*/ 779 h 10263"/>
              <a:gd name="connsiteX1" fmla="*/ 5196 w 10150"/>
              <a:gd name="connsiteY1" fmla="*/ 448 h 10263"/>
              <a:gd name="connsiteX2" fmla="*/ 578 w 10150"/>
              <a:gd name="connsiteY2" fmla="*/ 896 h 10263"/>
              <a:gd name="connsiteX3" fmla="*/ 604 w 10150"/>
              <a:gd name="connsiteY3" fmla="*/ 9788 h 10263"/>
              <a:gd name="connsiteX4" fmla="*/ 5212 w 10150"/>
              <a:gd name="connsiteY4" fmla="*/ 10130 h 10263"/>
              <a:gd name="connsiteX5" fmla="*/ 9684 w 10150"/>
              <a:gd name="connsiteY5" fmla="*/ 9865 h 10263"/>
              <a:gd name="connsiteX6" fmla="*/ 9642 w 10150"/>
              <a:gd name="connsiteY6" fmla="*/ 779 h 10263"/>
              <a:gd name="connsiteX0" fmla="*/ 9642 w 10204"/>
              <a:gd name="connsiteY0" fmla="*/ 779 h 10257"/>
              <a:gd name="connsiteX1" fmla="*/ 5196 w 10204"/>
              <a:gd name="connsiteY1" fmla="*/ 448 h 10257"/>
              <a:gd name="connsiteX2" fmla="*/ 578 w 10204"/>
              <a:gd name="connsiteY2" fmla="*/ 896 h 10257"/>
              <a:gd name="connsiteX3" fmla="*/ 604 w 10204"/>
              <a:gd name="connsiteY3" fmla="*/ 9788 h 10257"/>
              <a:gd name="connsiteX4" fmla="*/ 5212 w 10204"/>
              <a:gd name="connsiteY4" fmla="*/ 10130 h 10257"/>
              <a:gd name="connsiteX5" fmla="*/ 9684 w 10204"/>
              <a:gd name="connsiteY5" fmla="*/ 9865 h 10257"/>
              <a:gd name="connsiteX6" fmla="*/ 9642 w 10204"/>
              <a:gd name="connsiteY6" fmla="*/ 779 h 10257"/>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23"/>
              <a:gd name="connsiteY0" fmla="*/ 686 h 10164"/>
              <a:gd name="connsiteX1" fmla="*/ 5196 w 10223"/>
              <a:gd name="connsiteY1" fmla="*/ 355 h 10164"/>
              <a:gd name="connsiteX2" fmla="*/ 578 w 10223"/>
              <a:gd name="connsiteY2" fmla="*/ 803 h 10164"/>
              <a:gd name="connsiteX3" fmla="*/ 604 w 10223"/>
              <a:gd name="connsiteY3" fmla="*/ 9695 h 10164"/>
              <a:gd name="connsiteX4" fmla="*/ 5212 w 10223"/>
              <a:gd name="connsiteY4" fmla="*/ 10037 h 10164"/>
              <a:gd name="connsiteX5" fmla="*/ 9684 w 10223"/>
              <a:gd name="connsiteY5" fmla="*/ 9772 h 10164"/>
              <a:gd name="connsiteX6" fmla="*/ 10111 w 10223"/>
              <a:gd name="connsiteY6" fmla="*/ 5246 h 10164"/>
              <a:gd name="connsiteX7" fmla="*/ 9642 w 10223"/>
              <a:gd name="connsiteY7" fmla="*/ 686 h 10164"/>
              <a:gd name="connsiteX0" fmla="*/ 9642 w 10136"/>
              <a:gd name="connsiteY0" fmla="*/ 686 h 10164"/>
              <a:gd name="connsiteX1" fmla="*/ 5196 w 10136"/>
              <a:gd name="connsiteY1" fmla="*/ 355 h 10164"/>
              <a:gd name="connsiteX2" fmla="*/ 578 w 10136"/>
              <a:gd name="connsiteY2" fmla="*/ 803 h 10164"/>
              <a:gd name="connsiteX3" fmla="*/ 604 w 10136"/>
              <a:gd name="connsiteY3" fmla="*/ 9695 h 10164"/>
              <a:gd name="connsiteX4" fmla="*/ 5212 w 10136"/>
              <a:gd name="connsiteY4" fmla="*/ 10037 h 10164"/>
              <a:gd name="connsiteX5" fmla="*/ 9684 w 10136"/>
              <a:gd name="connsiteY5" fmla="*/ 9772 h 10164"/>
              <a:gd name="connsiteX6" fmla="*/ 10111 w 10136"/>
              <a:gd name="connsiteY6" fmla="*/ 5246 h 10164"/>
              <a:gd name="connsiteX7" fmla="*/ 9642 w 10136"/>
              <a:gd name="connsiteY7" fmla="*/ 686 h 10164"/>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182"/>
              <a:gd name="connsiteY0" fmla="*/ 686 h 10202"/>
              <a:gd name="connsiteX1" fmla="*/ 5196 w 10182"/>
              <a:gd name="connsiteY1" fmla="*/ 355 h 10202"/>
              <a:gd name="connsiteX2" fmla="*/ 578 w 10182"/>
              <a:gd name="connsiteY2" fmla="*/ 803 h 10202"/>
              <a:gd name="connsiteX3" fmla="*/ 604 w 10182"/>
              <a:gd name="connsiteY3" fmla="*/ 9695 h 10202"/>
              <a:gd name="connsiteX4" fmla="*/ 5212 w 10182"/>
              <a:gd name="connsiteY4" fmla="*/ 10037 h 10202"/>
              <a:gd name="connsiteX5" fmla="*/ 9684 w 10182"/>
              <a:gd name="connsiteY5" fmla="*/ 9772 h 10202"/>
              <a:gd name="connsiteX6" fmla="*/ 10160 w 10182"/>
              <a:gd name="connsiteY6" fmla="*/ 5271 h 10202"/>
              <a:gd name="connsiteX7" fmla="*/ 9642 w 10182"/>
              <a:gd name="connsiteY7" fmla="*/ 686 h 10202"/>
              <a:gd name="connsiteX0" fmla="*/ 9642 w 10190"/>
              <a:gd name="connsiteY0" fmla="*/ 686 h 10164"/>
              <a:gd name="connsiteX1" fmla="*/ 5196 w 10190"/>
              <a:gd name="connsiteY1" fmla="*/ 355 h 10164"/>
              <a:gd name="connsiteX2" fmla="*/ 578 w 10190"/>
              <a:gd name="connsiteY2" fmla="*/ 803 h 10164"/>
              <a:gd name="connsiteX3" fmla="*/ 604 w 10190"/>
              <a:gd name="connsiteY3" fmla="*/ 9695 h 10164"/>
              <a:gd name="connsiteX4" fmla="*/ 5212 w 10190"/>
              <a:gd name="connsiteY4" fmla="*/ 10037 h 10164"/>
              <a:gd name="connsiteX5" fmla="*/ 9684 w 10190"/>
              <a:gd name="connsiteY5" fmla="*/ 9772 h 10164"/>
              <a:gd name="connsiteX6" fmla="*/ 10160 w 10190"/>
              <a:gd name="connsiteY6" fmla="*/ 5271 h 10164"/>
              <a:gd name="connsiteX7" fmla="*/ 9642 w 10190"/>
              <a:gd name="connsiteY7" fmla="*/ 686 h 10164"/>
              <a:gd name="connsiteX0" fmla="*/ 9642 w 10161"/>
              <a:gd name="connsiteY0" fmla="*/ 686 h 10164"/>
              <a:gd name="connsiteX1" fmla="*/ 5196 w 10161"/>
              <a:gd name="connsiteY1" fmla="*/ 355 h 10164"/>
              <a:gd name="connsiteX2" fmla="*/ 578 w 10161"/>
              <a:gd name="connsiteY2" fmla="*/ 803 h 10164"/>
              <a:gd name="connsiteX3" fmla="*/ 604 w 10161"/>
              <a:gd name="connsiteY3" fmla="*/ 9695 h 10164"/>
              <a:gd name="connsiteX4" fmla="*/ 5212 w 10161"/>
              <a:gd name="connsiteY4" fmla="*/ 10037 h 10164"/>
              <a:gd name="connsiteX5" fmla="*/ 9684 w 10161"/>
              <a:gd name="connsiteY5" fmla="*/ 9772 h 10164"/>
              <a:gd name="connsiteX6" fmla="*/ 10160 w 10161"/>
              <a:gd name="connsiteY6" fmla="*/ 5271 h 10164"/>
              <a:gd name="connsiteX7" fmla="*/ 9642 w 10161"/>
              <a:gd name="connsiteY7" fmla="*/ 686 h 10164"/>
              <a:gd name="connsiteX0" fmla="*/ 9625 w 10144"/>
              <a:gd name="connsiteY0" fmla="*/ 684 h 10149"/>
              <a:gd name="connsiteX1" fmla="*/ 5179 w 10144"/>
              <a:gd name="connsiteY1" fmla="*/ 353 h 10149"/>
              <a:gd name="connsiteX2" fmla="*/ 561 w 10144"/>
              <a:gd name="connsiteY2" fmla="*/ 801 h 10149"/>
              <a:gd name="connsiteX3" fmla="*/ 620 w 10144"/>
              <a:gd name="connsiteY3" fmla="*/ 9668 h 10149"/>
              <a:gd name="connsiteX4" fmla="*/ 5195 w 10144"/>
              <a:gd name="connsiteY4" fmla="*/ 10035 h 10149"/>
              <a:gd name="connsiteX5" fmla="*/ 9667 w 10144"/>
              <a:gd name="connsiteY5" fmla="*/ 9770 h 10149"/>
              <a:gd name="connsiteX6" fmla="*/ 10143 w 10144"/>
              <a:gd name="connsiteY6" fmla="*/ 5269 h 10149"/>
              <a:gd name="connsiteX7" fmla="*/ 9625 w 10144"/>
              <a:gd name="connsiteY7" fmla="*/ 684 h 10149"/>
              <a:gd name="connsiteX0" fmla="*/ 9625 w 10144"/>
              <a:gd name="connsiteY0" fmla="*/ 684 h 10122"/>
              <a:gd name="connsiteX1" fmla="*/ 5179 w 10144"/>
              <a:gd name="connsiteY1" fmla="*/ 353 h 10122"/>
              <a:gd name="connsiteX2" fmla="*/ 561 w 10144"/>
              <a:gd name="connsiteY2" fmla="*/ 801 h 10122"/>
              <a:gd name="connsiteX3" fmla="*/ 620 w 10144"/>
              <a:gd name="connsiteY3" fmla="*/ 9668 h 10122"/>
              <a:gd name="connsiteX4" fmla="*/ 5195 w 10144"/>
              <a:gd name="connsiteY4" fmla="*/ 10035 h 10122"/>
              <a:gd name="connsiteX5" fmla="*/ 9667 w 10144"/>
              <a:gd name="connsiteY5" fmla="*/ 9770 h 10122"/>
              <a:gd name="connsiteX6" fmla="*/ 10143 w 10144"/>
              <a:gd name="connsiteY6" fmla="*/ 5269 h 10122"/>
              <a:gd name="connsiteX7" fmla="*/ 9625 w 10144"/>
              <a:gd name="connsiteY7" fmla="*/ 684 h 10122"/>
              <a:gd name="connsiteX0" fmla="*/ 9601 w 10120"/>
              <a:gd name="connsiteY0" fmla="*/ 684 h 10446"/>
              <a:gd name="connsiteX1" fmla="*/ 5155 w 10120"/>
              <a:gd name="connsiteY1" fmla="*/ 353 h 10446"/>
              <a:gd name="connsiteX2" fmla="*/ 553 w 10120"/>
              <a:gd name="connsiteY2" fmla="*/ 801 h 10446"/>
              <a:gd name="connsiteX3" fmla="*/ 596 w 10120"/>
              <a:gd name="connsiteY3" fmla="*/ 9668 h 10446"/>
              <a:gd name="connsiteX4" fmla="*/ 5171 w 10120"/>
              <a:gd name="connsiteY4" fmla="*/ 10035 h 10446"/>
              <a:gd name="connsiteX5" fmla="*/ 9643 w 10120"/>
              <a:gd name="connsiteY5" fmla="*/ 9770 h 10446"/>
              <a:gd name="connsiteX6" fmla="*/ 10119 w 10120"/>
              <a:gd name="connsiteY6" fmla="*/ 5269 h 10446"/>
              <a:gd name="connsiteX7" fmla="*/ 9601 w 10120"/>
              <a:gd name="connsiteY7" fmla="*/ 684 h 10446"/>
              <a:gd name="connsiteX0" fmla="*/ 9599 w 10118"/>
              <a:gd name="connsiteY0" fmla="*/ 430 h 9905"/>
              <a:gd name="connsiteX1" fmla="*/ 5153 w 10118"/>
              <a:gd name="connsiteY1" fmla="*/ 99 h 9905"/>
              <a:gd name="connsiteX2" fmla="*/ 551 w 10118"/>
              <a:gd name="connsiteY2" fmla="*/ 547 h 9905"/>
              <a:gd name="connsiteX3" fmla="*/ 89 w 10118"/>
              <a:gd name="connsiteY3" fmla="*/ 4589 h 9905"/>
              <a:gd name="connsiteX4" fmla="*/ 594 w 10118"/>
              <a:gd name="connsiteY4" fmla="*/ 9414 h 9905"/>
              <a:gd name="connsiteX5" fmla="*/ 5169 w 10118"/>
              <a:gd name="connsiteY5" fmla="*/ 9781 h 9905"/>
              <a:gd name="connsiteX6" fmla="*/ 9641 w 10118"/>
              <a:gd name="connsiteY6" fmla="*/ 9516 h 9905"/>
              <a:gd name="connsiteX7" fmla="*/ 10117 w 10118"/>
              <a:gd name="connsiteY7" fmla="*/ 5015 h 9905"/>
              <a:gd name="connsiteX8" fmla="*/ 9599 w 10118"/>
              <a:gd name="connsiteY8" fmla="*/ 430 h 9905"/>
              <a:gd name="connsiteX0" fmla="*/ 9464 w 9977"/>
              <a:gd name="connsiteY0" fmla="*/ 434 h 10000"/>
              <a:gd name="connsiteX1" fmla="*/ 5070 w 9977"/>
              <a:gd name="connsiteY1" fmla="*/ 100 h 10000"/>
              <a:gd name="connsiteX2" fmla="*/ 522 w 9977"/>
              <a:gd name="connsiteY2" fmla="*/ 552 h 10000"/>
              <a:gd name="connsiteX3" fmla="*/ 65 w 9977"/>
              <a:gd name="connsiteY3" fmla="*/ 4633 h 10000"/>
              <a:gd name="connsiteX4" fmla="*/ 564 w 9977"/>
              <a:gd name="connsiteY4" fmla="*/ 9504 h 10000"/>
              <a:gd name="connsiteX5" fmla="*/ 5086 w 9977"/>
              <a:gd name="connsiteY5" fmla="*/ 9875 h 10000"/>
              <a:gd name="connsiteX6" fmla="*/ 9506 w 9977"/>
              <a:gd name="connsiteY6" fmla="*/ 9607 h 10000"/>
              <a:gd name="connsiteX7" fmla="*/ 9976 w 9977"/>
              <a:gd name="connsiteY7" fmla="*/ 5063 h 10000"/>
              <a:gd name="connsiteX8" fmla="*/ 9464 w 9977"/>
              <a:gd name="connsiteY8" fmla="*/ 434 h 10000"/>
              <a:gd name="connsiteX0" fmla="*/ 9486 w 10000"/>
              <a:gd name="connsiteY0" fmla="*/ 436 h 10002"/>
              <a:gd name="connsiteX1" fmla="*/ 5082 w 10000"/>
              <a:gd name="connsiteY1" fmla="*/ 102 h 10002"/>
              <a:gd name="connsiteX2" fmla="*/ 572 w 10000"/>
              <a:gd name="connsiteY2" fmla="*/ 377 h 10002"/>
              <a:gd name="connsiteX3" fmla="*/ 65 w 10000"/>
              <a:gd name="connsiteY3" fmla="*/ 4635 h 10002"/>
              <a:gd name="connsiteX4" fmla="*/ 565 w 10000"/>
              <a:gd name="connsiteY4" fmla="*/ 9506 h 10002"/>
              <a:gd name="connsiteX5" fmla="*/ 5098 w 10000"/>
              <a:gd name="connsiteY5" fmla="*/ 9877 h 10002"/>
              <a:gd name="connsiteX6" fmla="*/ 9528 w 10000"/>
              <a:gd name="connsiteY6" fmla="*/ 9609 h 10002"/>
              <a:gd name="connsiteX7" fmla="*/ 9999 w 10000"/>
              <a:gd name="connsiteY7" fmla="*/ 5065 h 10002"/>
              <a:gd name="connsiteX8" fmla="*/ 9486 w 10000"/>
              <a:gd name="connsiteY8" fmla="*/ 436 h 10002"/>
              <a:gd name="connsiteX0" fmla="*/ 9422 w 9936"/>
              <a:gd name="connsiteY0" fmla="*/ 436 h 9996"/>
              <a:gd name="connsiteX1" fmla="*/ 5018 w 9936"/>
              <a:gd name="connsiteY1" fmla="*/ 102 h 9996"/>
              <a:gd name="connsiteX2" fmla="*/ 508 w 9936"/>
              <a:gd name="connsiteY2" fmla="*/ 377 h 9996"/>
              <a:gd name="connsiteX3" fmla="*/ 1 w 9936"/>
              <a:gd name="connsiteY3" fmla="*/ 4635 h 9996"/>
              <a:gd name="connsiteX4" fmla="*/ 501 w 9936"/>
              <a:gd name="connsiteY4" fmla="*/ 9506 h 9996"/>
              <a:gd name="connsiteX5" fmla="*/ 5034 w 9936"/>
              <a:gd name="connsiteY5" fmla="*/ 9877 h 9996"/>
              <a:gd name="connsiteX6" fmla="*/ 9464 w 9936"/>
              <a:gd name="connsiteY6" fmla="*/ 9609 h 9996"/>
              <a:gd name="connsiteX7" fmla="*/ 9935 w 9936"/>
              <a:gd name="connsiteY7" fmla="*/ 5065 h 9996"/>
              <a:gd name="connsiteX8" fmla="*/ 9422 w 9936"/>
              <a:gd name="connsiteY8" fmla="*/ 436 h 9996"/>
              <a:gd name="connsiteX0" fmla="*/ 9625 w 10142"/>
              <a:gd name="connsiteY0" fmla="*/ 459 h 10025"/>
              <a:gd name="connsiteX1" fmla="*/ 5192 w 10142"/>
              <a:gd name="connsiteY1" fmla="*/ 125 h 10025"/>
              <a:gd name="connsiteX2" fmla="*/ 653 w 10142"/>
              <a:gd name="connsiteY2" fmla="*/ 400 h 10025"/>
              <a:gd name="connsiteX3" fmla="*/ 33 w 10142"/>
              <a:gd name="connsiteY3" fmla="*/ 4722 h 10025"/>
              <a:gd name="connsiteX4" fmla="*/ 646 w 10142"/>
              <a:gd name="connsiteY4" fmla="*/ 9533 h 10025"/>
              <a:gd name="connsiteX5" fmla="*/ 5208 w 10142"/>
              <a:gd name="connsiteY5" fmla="*/ 9904 h 10025"/>
              <a:gd name="connsiteX6" fmla="*/ 9667 w 10142"/>
              <a:gd name="connsiteY6" fmla="*/ 9636 h 10025"/>
              <a:gd name="connsiteX7" fmla="*/ 10141 w 10142"/>
              <a:gd name="connsiteY7" fmla="*/ 5090 h 10025"/>
              <a:gd name="connsiteX8" fmla="*/ 9625 w 10142"/>
              <a:gd name="connsiteY8" fmla="*/ 459 h 10025"/>
              <a:gd name="connsiteX0" fmla="*/ 9625 w 10273"/>
              <a:gd name="connsiteY0" fmla="*/ 459 h 10025"/>
              <a:gd name="connsiteX1" fmla="*/ 5192 w 10273"/>
              <a:gd name="connsiteY1" fmla="*/ 125 h 10025"/>
              <a:gd name="connsiteX2" fmla="*/ 653 w 10273"/>
              <a:gd name="connsiteY2" fmla="*/ 400 h 10025"/>
              <a:gd name="connsiteX3" fmla="*/ 33 w 10273"/>
              <a:gd name="connsiteY3" fmla="*/ 4722 h 10025"/>
              <a:gd name="connsiteX4" fmla="*/ 646 w 10273"/>
              <a:gd name="connsiteY4" fmla="*/ 9533 h 10025"/>
              <a:gd name="connsiteX5" fmla="*/ 5208 w 10273"/>
              <a:gd name="connsiteY5" fmla="*/ 9904 h 10025"/>
              <a:gd name="connsiteX6" fmla="*/ 9667 w 10273"/>
              <a:gd name="connsiteY6" fmla="*/ 9636 h 10025"/>
              <a:gd name="connsiteX7" fmla="*/ 10273 w 10273"/>
              <a:gd name="connsiteY7" fmla="*/ 4967 h 10025"/>
              <a:gd name="connsiteX8" fmla="*/ 9625 w 10273"/>
              <a:gd name="connsiteY8" fmla="*/ 459 h 10025"/>
              <a:gd name="connsiteX0" fmla="*/ 9625 w 10279"/>
              <a:gd name="connsiteY0" fmla="*/ 459 h 10040"/>
              <a:gd name="connsiteX1" fmla="*/ 5192 w 10279"/>
              <a:gd name="connsiteY1" fmla="*/ 125 h 10040"/>
              <a:gd name="connsiteX2" fmla="*/ 653 w 10279"/>
              <a:gd name="connsiteY2" fmla="*/ 400 h 10040"/>
              <a:gd name="connsiteX3" fmla="*/ 33 w 10279"/>
              <a:gd name="connsiteY3" fmla="*/ 4722 h 10040"/>
              <a:gd name="connsiteX4" fmla="*/ 646 w 10279"/>
              <a:gd name="connsiteY4" fmla="*/ 9533 h 10040"/>
              <a:gd name="connsiteX5" fmla="*/ 5208 w 10279"/>
              <a:gd name="connsiteY5" fmla="*/ 9904 h 10040"/>
              <a:gd name="connsiteX6" fmla="*/ 9854 w 10279"/>
              <a:gd name="connsiteY6" fmla="*/ 9595 h 10040"/>
              <a:gd name="connsiteX7" fmla="*/ 10273 w 10279"/>
              <a:gd name="connsiteY7" fmla="*/ 4967 h 10040"/>
              <a:gd name="connsiteX8" fmla="*/ 9625 w 10279"/>
              <a:gd name="connsiteY8" fmla="*/ 459 h 10040"/>
              <a:gd name="connsiteX0" fmla="*/ 9663 w 10317"/>
              <a:gd name="connsiteY0" fmla="*/ 459 h 10148"/>
              <a:gd name="connsiteX1" fmla="*/ 5230 w 10317"/>
              <a:gd name="connsiteY1" fmla="*/ 125 h 10148"/>
              <a:gd name="connsiteX2" fmla="*/ 691 w 10317"/>
              <a:gd name="connsiteY2" fmla="*/ 400 h 10148"/>
              <a:gd name="connsiteX3" fmla="*/ 71 w 10317"/>
              <a:gd name="connsiteY3" fmla="*/ 4722 h 10148"/>
              <a:gd name="connsiteX4" fmla="*/ 596 w 10317"/>
              <a:gd name="connsiteY4" fmla="*/ 9697 h 10148"/>
              <a:gd name="connsiteX5" fmla="*/ 5246 w 10317"/>
              <a:gd name="connsiteY5" fmla="*/ 9904 h 10148"/>
              <a:gd name="connsiteX6" fmla="*/ 9892 w 10317"/>
              <a:gd name="connsiteY6" fmla="*/ 9595 h 10148"/>
              <a:gd name="connsiteX7" fmla="*/ 10311 w 10317"/>
              <a:gd name="connsiteY7" fmla="*/ 4967 h 10148"/>
              <a:gd name="connsiteX8" fmla="*/ 9663 w 10317"/>
              <a:gd name="connsiteY8" fmla="*/ 459 h 10148"/>
              <a:gd name="connsiteX0" fmla="*/ 9663 w 10317"/>
              <a:gd name="connsiteY0" fmla="*/ 459 h 10148"/>
              <a:gd name="connsiteX1" fmla="*/ 5230 w 10317"/>
              <a:gd name="connsiteY1" fmla="*/ 125 h 10148"/>
              <a:gd name="connsiteX2" fmla="*/ 691 w 10317"/>
              <a:gd name="connsiteY2" fmla="*/ 400 h 10148"/>
              <a:gd name="connsiteX3" fmla="*/ 71 w 10317"/>
              <a:gd name="connsiteY3" fmla="*/ 4722 h 10148"/>
              <a:gd name="connsiteX4" fmla="*/ 596 w 10317"/>
              <a:gd name="connsiteY4" fmla="*/ 9697 h 10148"/>
              <a:gd name="connsiteX5" fmla="*/ 5246 w 10317"/>
              <a:gd name="connsiteY5" fmla="*/ 9904 h 10148"/>
              <a:gd name="connsiteX6" fmla="*/ 9892 w 10317"/>
              <a:gd name="connsiteY6" fmla="*/ 9595 h 10148"/>
              <a:gd name="connsiteX7" fmla="*/ 10311 w 10317"/>
              <a:gd name="connsiteY7" fmla="*/ 4967 h 10148"/>
              <a:gd name="connsiteX8" fmla="*/ 9663 w 10317"/>
              <a:gd name="connsiteY8" fmla="*/ 459 h 10148"/>
              <a:gd name="connsiteX0" fmla="*/ 9663 w 10317"/>
              <a:gd name="connsiteY0" fmla="*/ 459 h 10026"/>
              <a:gd name="connsiteX1" fmla="*/ 5230 w 10317"/>
              <a:gd name="connsiteY1" fmla="*/ 125 h 10026"/>
              <a:gd name="connsiteX2" fmla="*/ 691 w 10317"/>
              <a:gd name="connsiteY2" fmla="*/ 400 h 10026"/>
              <a:gd name="connsiteX3" fmla="*/ 71 w 10317"/>
              <a:gd name="connsiteY3" fmla="*/ 4722 h 10026"/>
              <a:gd name="connsiteX4" fmla="*/ 596 w 10317"/>
              <a:gd name="connsiteY4" fmla="*/ 9697 h 10026"/>
              <a:gd name="connsiteX5" fmla="*/ 5246 w 10317"/>
              <a:gd name="connsiteY5" fmla="*/ 9904 h 10026"/>
              <a:gd name="connsiteX6" fmla="*/ 9892 w 10317"/>
              <a:gd name="connsiteY6" fmla="*/ 9595 h 10026"/>
              <a:gd name="connsiteX7" fmla="*/ 10311 w 10317"/>
              <a:gd name="connsiteY7" fmla="*/ 4967 h 10026"/>
              <a:gd name="connsiteX8" fmla="*/ 9663 w 10317"/>
              <a:gd name="connsiteY8" fmla="*/ 459 h 10026"/>
              <a:gd name="connsiteX0" fmla="*/ 9616 w 10270"/>
              <a:gd name="connsiteY0" fmla="*/ 459 h 10026"/>
              <a:gd name="connsiteX1" fmla="*/ 5183 w 10270"/>
              <a:gd name="connsiteY1" fmla="*/ 125 h 10026"/>
              <a:gd name="connsiteX2" fmla="*/ 644 w 10270"/>
              <a:gd name="connsiteY2" fmla="*/ 400 h 10026"/>
              <a:gd name="connsiteX3" fmla="*/ 24 w 10270"/>
              <a:gd name="connsiteY3" fmla="*/ 4722 h 10026"/>
              <a:gd name="connsiteX4" fmla="*/ 549 w 10270"/>
              <a:gd name="connsiteY4" fmla="*/ 9697 h 10026"/>
              <a:gd name="connsiteX5" fmla="*/ 5199 w 10270"/>
              <a:gd name="connsiteY5" fmla="*/ 9904 h 10026"/>
              <a:gd name="connsiteX6" fmla="*/ 9845 w 10270"/>
              <a:gd name="connsiteY6" fmla="*/ 9595 h 10026"/>
              <a:gd name="connsiteX7" fmla="*/ 10264 w 10270"/>
              <a:gd name="connsiteY7" fmla="*/ 4967 h 10026"/>
              <a:gd name="connsiteX8" fmla="*/ 9616 w 10270"/>
              <a:gd name="connsiteY8" fmla="*/ 459 h 10026"/>
              <a:gd name="connsiteX0" fmla="*/ 9616 w 10270"/>
              <a:gd name="connsiteY0" fmla="*/ 459 h 10026"/>
              <a:gd name="connsiteX1" fmla="*/ 5183 w 10270"/>
              <a:gd name="connsiteY1" fmla="*/ 125 h 10026"/>
              <a:gd name="connsiteX2" fmla="*/ 644 w 10270"/>
              <a:gd name="connsiteY2" fmla="*/ 400 h 10026"/>
              <a:gd name="connsiteX3" fmla="*/ 24 w 10270"/>
              <a:gd name="connsiteY3" fmla="*/ 4722 h 10026"/>
              <a:gd name="connsiteX4" fmla="*/ 549 w 10270"/>
              <a:gd name="connsiteY4" fmla="*/ 9697 h 10026"/>
              <a:gd name="connsiteX5" fmla="*/ 5199 w 10270"/>
              <a:gd name="connsiteY5" fmla="*/ 9904 h 10026"/>
              <a:gd name="connsiteX6" fmla="*/ 9845 w 10270"/>
              <a:gd name="connsiteY6" fmla="*/ 9595 h 10026"/>
              <a:gd name="connsiteX7" fmla="*/ 10264 w 10270"/>
              <a:gd name="connsiteY7" fmla="*/ 4967 h 10026"/>
              <a:gd name="connsiteX8" fmla="*/ 9616 w 10270"/>
              <a:gd name="connsiteY8" fmla="*/ 459 h 10026"/>
              <a:gd name="connsiteX0" fmla="*/ 9616 w 10270"/>
              <a:gd name="connsiteY0" fmla="*/ 571 h 10138"/>
              <a:gd name="connsiteX1" fmla="*/ 5183 w 10270"/>
              <a:gd name="connsiteY1" fmla="*/ 237 h 10138"/>
              <a:gd name="connsiteX2" fmla="*/ 644 w 10270"/>
              <a:gd name="connsiteY2" fmla="*/ 348 h 10138"/>
              <a:gd name="connsiteX3" fmla="*/ 24 w 10270"/>
              <a:gd name="connsiteY3" fmla="*/ 4834 h 10138"/>
              <a:gd name="connsiteX4" fmla="*/ 549 w 10270"/>
              <a:gd name="connsiteY4" fmla="*/ 9809 h 10138"/>
              <a:gd name="connsiteX5" fmla="*/ 5199 w 10270"/>
              <a:gd name="connsiteY5" fmla="*/ 10016 h 10138"/>
              <a:gd name="connsiteX6" fmla="*/ 9845 w 10270"/>
              <a:gd name="connsiteY6" fmla="*/ 9707 h 10138"/>
              <a:gd name="connsiteX7" fmla="*/ 10264 w 10270"/>
              <a:gd name="connsiteY7" fmla="*/ 5079 h 10138"/>
              <a:gd name="connsiteX8" fmla="*/ 9616 w 10270"/>
              <a:gd name="connsiteY8" fmla="*/ 571 h 10138"/>
              <a:gd name="connsiteX0" fmla="*/ 9616 w 10270"/>
              <a:gd name="connsiteY0" fmla="*/ 571 h 10138"/>
              <a:gd name="connsiteX1" fmla="*/ 5183 w 10270"/>
              <a:gd name="connsiteY1" fmla="*/ 237 h 10138"/>
              <a:gd name="connsiteX2" fmla="*/ 644 w 10270"/>
              <a:gd name="connsiteY2" fmla="*/ 348 h 10138"/>
              <a:gd name="connsiteX3" fmla="*/ 24 w 10270"/>
              <a:gd name="connsiteY3" fmla="*/ 4834 h 10138"/>
              <a:gd name="connsiteX4" fmla="*/ 549 w 10270"/>
              <a:gd name="connsiteY4" fmla="*/ 9809 h 10138"/>
              <a:gd name="connsiteX5" fmla="*/ 5199 w 10270"/>
              <a:gd name="connsiteY5" fmla="*/ 10016 h 10138"/>
              <a:gd name="connsiteX6" fmla="*/ 9845 w 10270"/>
              <a:gd name="connsiteY6" fmla="*/ 9707 h 10138"/>
              <a:gd name="connsiteX7" fmla="*/ 10264 w 10270"/>
              <a:gd name="connsiteY7" fmla="*/ 5079 h 10138"/>
              <a:gd name="connsiteX8" fmla="*/ 9616 w 10270"/>
              <a:gd name="connsiteY8" fmla="*/ 571 h 10138"/>
              <a:gd name="connsiteX0" fmla="*/ 9616 w 10270"/>
              <a:gd name="connsiteY0" fmla="*/ 435 h 10002"/>
              <a:gd name="connsiteX1" fmla="*/ 5183 w 10270"/>
              <a:gd name="connsiteY1" fmla="*/ 101 h 10002"/>
              <a:gd name="connsiteX2" fmla="*/ 644 w 10270"/>
              <a:gd name="connsiteY2" fmla="*/ 212 h 10002"/>
              <a:gd name="connsiteX3" fmla="*/ 24 w 10270"/>
              <a:gd name="connsiteY3" fmla="*/ 4698 h 10002"/>
              <a:gd name="connsiteX4" fmla="*/ 549 w 10270"/>
              <a:gd name="connsiteY4" fmla="*/ 9673 h 10002"/>
              <a:gd name="connsiteX5" fmla="*/ 5199 w 10270"/>
              <a:gd name="connsiteY5" fmla="*/ 9880 h 10002"/>
              <a:gd name="connsiteX6" fmla="*/ 9845 w 10270"/>
              <a:gd name="connsiteY6" fmla="*/ 9571 h 10002"/>
              <a:gd name="connsiteX7" fmla="*/ 10264 w 10270"/>
              <a:gd name="connsiteY7" fmla="*/ 4943 h 10002"/>
              <a:gd name="connsiteX8" fmla="*/ 9616 w 10270"/>
              <a:gd name="connsiteY8" fmla="*/ 435 h 10002"/>
              <a:gd name="connsiteX0" fmla="*/ 9660 w 10270"/>
              <a:gd name="connsiteY0" fmla="*/ 386 h 10076"/>
              <a:gd name="connsiteX1" fmla="*/ 5183 w 10270"/>
              <a:gd name="connsiteY1" fmla="*/ 175 h 10076"/>
              <a:gd name="connsiteX2" fmla="*/ 644 w 10270"/>
              <a:gd name="connsiteY2" fmla="*/ 286 h 10076"/>
              <a:gd name="connsiteX3" fmla="*/ 24 w 10270"/>
              <a:gd name="connsiteY3" fmla="*/ 4772 h 10076"/>
              <a:gd name="connsiteX4" fmla="*/ 549 w 10270"/>
              <a:gd name="connsiteY4" fmla="*/ 9747 h 10076"/>
              <a:gd name="connsiteX5" fmla="*/ 5199 w 10270"/>
              <a:gd name="connsiteY5" fmla="*/ 9954 h 10076"/>
              <a:gd name="connsiteX6" fmla="*/ 9845 w 10270"/>
              <a:gd name="connsiteY6" fmla="*/ 9645 h 10076"/>
              <a:gd name="connsiteX7" fmla="*/ 10264 w 10270"/>
              <a:gd name="connsiteY7" fmla="*/ 5017 h 10076"/>
              <a:gd name="connsiteX8" fmla="*/ 9660 w 10270"/>
              <a:gd name="connsiteY8" fmla="*/ 386 h 10076"/>
              <a:gd name="connsiteX0" fmla="*/ 9660 w 10270"/>
              <a:gd name="connsiteY0" fmla="*/ 386 h 10076"/>
              <a:gd name="connsiteX1" fmla="*/ 5183 w 10270"/>
              <a:gd name="connsiteY1" fmla="*/ 175 h 10076"/>
              <a:gd name="connsiteX2" fmla="*/ 644 w 10270"/>
              <a:gd name="connsiteY2" fmla="*/ 286 h 10076"/>
              <a:gd name="connsiteX3" fmla="*/ 24 w 10270"/>
              <a:gd name="connsiteY3" fmla="*/ 4772 h 10076"/>
              <a:gd name="connsiteX4" fmla="*/ 549 w 10270"/>
              <a:gd name="connsiteY4" fmla="*/ 9747 h 10076"/>
              <a:gd name="connsiteX5" fmla="*/ 5199 w 10270"/>
              <a:gd name="connsiteY5" fmla="*/ 9954 h 10076"/>
              <a:gd name="connsiteX6" fmla="*/ 9845 w 10270"/>
              <a:gd name="connsiteY6" fmla="*/ 9645 h 10076"/>
              <a:gd name="connsiteX7" fmla="*/ 10264 w 10270"/>
              <a:gd name="connsiteY7" fmla="*/ 5017 h 10076"/>
              <a:gd name="connsiteX8" fmla="*/ 9660 w 10270"/>
              <a:gd name="connsiteY8" fmla="*/ 386 h 10076"/>
              <a:gd name="connsiteX0" fmla="*/ 9660 w 10270"/>
              <a:gd name="connsiteY0" fmla="*/ 370 h 10060"/>
              <a:gd name="connsiteX1" fmla="*/ 5183 w 10270"/>
              <a:gd name="connsiteY1" fmla="*/ 159 h 10060"/>
              <a:gd name="connsiteX2" fmla="*/ 644 w 10270"/>
              <a:gd name="connsiteY2" fmla="*/ 270 h 10060"/>
              <a:gd name="connsiteX3" fmla="*/ 24 w 10270"/>
              <a:gd name="connsiteY3" fmla="*/ 4756 h 10060"/>
              <a:gd name="connsiteX4" fmla="*/ 549 w 10270"/>
              <a:gd name="connsiteY4" fmla="*/ 9731 h 10060"/>
              <a:gd name="connsiteX5" fmla="*/ 5199 w 10270"/>
              <a:gd name="connsiteY5" fmla="*/ 9938 h 10060"/>
              <a:gd name="connsiteX6" fmla="*/ 9845 w 10270"/>
              <a:gd name="connsiteY6" fmla="*/ 9629 h 10060"/>
              <a:gd name="connsiteX7" fmla="*/ 10264 w 10270"/>
              <a:gd name="connsiteY7" fmla="*/ 5001 h 10060"/>
              <a:gd name="connsiteX8" fmla="*/ 9660 w 10270"/>
              <a:gd name="connsiteY8" fmla="*/ 370 h 10060"/>
              <a:gd name="connsiteX0" fmla="*/ 9660 w 10270"/>
              <a:gd name="connsiteY0" fmla="*/ 408 h 10098"/>
              <a:gd name="connsiteX1" fmla="*/ 5183 w 10270"/>
              <a:gd name="connsiteY1" fmla="*/ 94 h 10098"/>
              <a:gd name="connsiteX2" fmla="*/ 644 w 10270"/>
              <a:gd name="connsiteY2" fmla="*/ 308 h 10098"/>
              <a:gd name="connsiteX3" fmla="*/ 24 w 10270"/>
              <a:gd name="connsiteY3" fmla="*/ 4794 h 10098"/>
              <a:gd name="connsiteX4" fmla="*/ 549 w 10270"/>
              <a:gd name="connsiteY4" fmla="*/ 9769 h 10098"/>
              <a:gd name="connsiteX5" fmla="*/ 5199 w 10270"/>
              <a:gd name="connsiteY5" fmla="*/ 9976 h 10098"/>
              <a:gd name="connsiteX6" fmla="*/ 9845 w 10270"/>
              <a:gd name="connsiteY6" fmla="*/ 9667 h 10098"/>
              <a:gd name="connsiteX7" fmla="*/ 10264 w 10270"/>
              <a:gd name="connsiteY7" fmla="*/ 5039 h 10098"/>
              <a:gd name="connsiteX8" fmla="*/ 9660 w 10270"/>
              <a:gd name="connsiteY8" fmla="*/ 408 h 10098"/>
              <a:gd name="connsiteX0" fmla="*/ 9660 w 10270"/>
              <a:gd name="connsiteY0" fmla="*/ 408 h 10196"/>
              <a:gd name="connsiteX1" fmla="*/ 5183 w 10270"/>
              <a:gd name="connsiteY1" fmla="*/ 94 h 10196"/>
              <a:gd name="connsiteX2" fmla="*/ 644 w 10270"/>
              <a:gd name="connsiteY2" fmla="*/ 308 h 10196"/>
              <a:gd name="connsiteX3" fmla="*/ 24 w 10270"/>
              <a:gd name="connsiteY3" fmla="*/ 4794 h 10196"/>
              <a:gd name="connsiteX4" fmla="*/ 549 w 10270"/>
              <a:gd name="connsiteY4" fmla="*/ 9769 h 10196"/>
              <a:gd name="connsiteX5" fmla="*/ 5265 w 10270"/>
              <a:gd name="connsiteY5" fmla="*/ 10161 h 10196"/>
              <a:gd name="connsiteX6" fmla="*/ 9845 w 10270"/>
              <a:gd name="connsiteY6" fmla="*/ 9667 h 10196"/>
              <a:gd name="connsiteX7" fmla="*/ 10264 w 10270"/>
              <a:gd name="connsiteY7" fmla="*/ 5039 h 10196"/>
              <a:gd name="connsiteX8" fmla="*/ 9660 w 10270"/>
              <a:gd name="connsiteY8" fmla="*/ 408 h 10196"/>
              <a:gd name="connsiteX0" fmla="*/ 9660 w 10270"/>
              <a:gd name="connsiteY0" fmla="*/ 408 h 10235"/>
              <a:gd name="connsiteX1" fmla="*/ 5183 w 10270"/>
              <a:gd name="connsiteY1" fmla="*/ 94 h 10235"/>
              <a:gd name="connsiteX2" fmla="*/ 644 w 10270"/>
              <a:gd name="connsiteY2" fmla="*/ 308 h 10235"/>
              <a:gd name="connsiteX3" fmla="*/ 24 w 10270"/>
              <a:gd name="connsiteY3" fmla="*/ 4794 h 10235"/>
              <a:gd name="connsiteX4" fmla="*/ 549 w 10270"/>
              <a:gd name="connsiteY4" fmla="*/ 9769 h 10235"/>
              <a:gd name="connsiteX5" fmla="*/ 5265 w 10270"/>
              <a:gd name="connsiteY5" fmla="*/ 10161 h 10235"/>
              <a:gd name="connsiteX6" fmla="*/ 9845 w 10270"/>
              <a:gd name="connsiteY6" fmla="*/ 9667 h 10235"/>
              <a:gd name="connsiteX7" fmla="*/ 10264 w 10270"/>
              <a:gd name="connsiteY7" fmla="*/ 5039 h 10235"/>
              <a:gd name="connsiteX8" fmla="*/ 9660 w 10270"/>
              <a:gd name="connsiteY8" fmla="*/ 408 h 10235"/>
              <a:gd name="connsiteX0" fmla="*/ 9660 w 10270"/>
              <a:gd name="connsiteY0" fmla="*/ 408 h 10193"/>
              <a:gd name="connsiteX1" fmla="*/ 5183 w 10270"/>
              <a:gd name="connsiteY1" fmla="*/ 94 h 10193"/>
              <a:gd name="connsiteX2" fmla="*/ 644 w 10270"/>
              <a:gd name="connsiteY2" fmla="*/ 308 h 10193"/>
              <a:gd name="connsiteX3" fmla="*/ 24 w 10270"/>
              <a:gd name="connsiteY3" fmla="*/ 4794 h 10193"/>
              <a:gd name="connsiteX4" fmla="*/ 549 w 10270"/>
              <a:gd name="connsiteY4" fmla="*/ 9769 h 10193"/>
              <a:gd name="connsiteX5" fmla="*/ 5232 w 10270"/>
              <a:gd name="connsiteY5" fmla="*/ 10079 h 10193"/>
              <a:gd name="connsiteX6" fmla="*/ 9845 w 10270"/>
              <a:gd name="connsiteY6" fmla="*/ 9667 h 10193"/>
              <a:gd name="connsiteX7" fmla="*/ 10264 w 10270"/>
              <a:gd name="connsiteY7" fmla="*/ 5039 h 10193"/>
              <a:gd name="connsiteX8" fmla="*/ 9660 w 10270"/>
              <a:gd name="connsiteY8" fmla="*/ 408 h 10193"/>
              <a:gd name="connsiteX0" fmla="*/ 9660 w 10270"/>
              <a:gd name="connsiteY0" fmla="*/ 408 h 10193"/>
              <a:gd name="connsiteX1" fmla="*/ 5183 w 10270"/>
              <a:gd name="connsiteY1" fmla="*/ 94 h 10193"/>
              <a:gd name="connsiteX2" fmla="*/ 644 w 10270"/>
              <a:gd name="connsiteY2" fmla="*/ 308 h 10193"/>
              <a:gd name="connsiteX3" fmla="*/ 24 w 10270"/>
              <a:gd name="connsiteY3" fmla="*/ 4794 h 10193"/>
              <a:gd name="connsiteX4" fmla="*/ 549 w 10270"/>
              <a:gd name="connsiteY4" fmla="*/ 9769 h 10193"/>
              <a:gd name="connsiteX5" fmla="*/ 5232 w 10270"/>
              <a:gd name="connsiteY5" fmla="*/ 10079 h 10193"/>
              <a:gd name="connsiteX6" fmla="*/ 9845 w 10270"/>
              <a:gd name="connsiteY6" fmla="*/ 9667 h 10193"/>
              <a:gd name="connsiteX7" fmla="*/ 10264 w 10270"/>
              <a:gd name="connsiteY7" fmla="*/ 5039 h 10193"/>
              <a:gd name="connsiteX8" fmla="*/ 9660 w 10270"/>
              <a:gd name="connsiteY8" fmla="*/ 408 h 10193"/>
              <a:gd name="connsiteX0" fmla="*/ 9660 w 10265"/>
              <a:gd name="connsiteY0" fmla="*/ 408 h 10193"/>
              <a:gd name="connsiteX1" fmla="*/ 5183 w 10265"/>
              <a:gd name="connsiteY1" fmla="*/ 94 h 10193"/>
              <a:gd name="connsiteX2" fmla="*/ 644 w 10265"/>
              <a:gd name="connsiteY2" fmla="*/ 308 h 10193"/>
              <a:gd name="connsiteX3" fmla="*/ 24 w 10265"/>
              <a:gd name="connsiteY3" fmla="*/ 4794 h 10193"/>
              <a:gd name="connsiteX4" fmla="*/ 549 w 10265"/>
              <a:gd name="connsiteY4" fmla="*/ 9769 h 10193"/>
              <a:gd name="connsiteX5" fmla="*/ 5232 w 10265"/>
              <a:gd name="connsiteY5" fmla="*/ 10079 h 10193"/>
              <a:gd name="connsiteX6" fmla="*/ 9845 w 10265"/>
              <a:gd name="connsiteY6" fmla="*/ 9667 h 10193"/>
              <a:gd name="connsiteX7" fmla="*/ 10264 w 10265"/>
              <a:gd name="connsiteY7" fmla="*/ 5039 h 10193"/>
              <a:gd name="connsiteX8" fmla="*/ 9660 w 10265"/>
              <a:gd name="connsiteY8" fmla="*/ 408 h 10193"/>
              <a:gd name="connsiteX0" fmla="*/ 9660 w 10265"/>
              <a:gd name="connsiteY0" fmla="*/ 408 h 10193"/>
              <a:gd name="connsiteX1" fmla="*/ 5183 w 10265"/>
              <a:gd name="connsiteY1" fmla="*/ 94 h 10193"/>
              <a:gd name="connsiteX2" fmla="*/ 644 w 10265"/>
              <a:gd name="connsiteY2" fmla="*/ 308 h 10193"/>
              <a:gd name="connsiteX3" fmla="*/ 24 w 10265"/>
              <a:gd name="connsiteY3" fmla="*/ 4794 h 10193"/>
              <a:gd name="connsiteX4" fmla="*/ 549 w 10265"/>
              <a:gd name="connsiteY4" fmla="*/ 9769 h 10193"/>
              <a:gd name="connsiteX5" fmla="*/ 5232 w 10265"/>
              <a:gd name="connsiteY5" fmla="*/ 10079 h 10193"/>
              <a:gd name="connsiteX6" fmla="*/ 9845 w 10265"/>
              <a:gd name="connsiteY6" fmla="*/ 9667 h 10193"/>
              <a:gd name="connsiteX7" fmla="*/ 10264 w 10265"/>
              <a:gd name="connsiteY7" fmla="*/ 5039 h 10193"/>
              <a:gd name="connsiteX8" fmla="*/ 9660 w 10265"/>
              <a:gd name="connsiteY8" fmla="*/ 408 h 10193"/>
              <a:gd name="connsiteX0" fmla="*/ 9658 w 10263"/>
              <a:gd name="connsiteY0" fmla="*/ 408 h 10193"/>
              <a:gd name="connsiteX1" fmla="*/ 5181 w 10263"/>
              <a:gd name="connsiteY1" fmla="*/ 94 h 10193"/>
              <a:gd name="connsiteX2" fmla="*/ 620 w 10263"/>
              <a:gd name="connsiteY2" fmla="*/ 411 h 10193"/>
              <a:gd name="connsiteX3" fmla="*/ 22 w 10263"/>
              <a:gd name="connsiteY3" fmla="*/ 4794 h 10193"/>
              <a:gd name="connsiteX4" fmla="*/ 547 w 10263"/>
              <a:gd name="connsiteY4" fmla="*/ 9769 h 10193"/>
              <a:gd name="connsiteX5" fmla="*/ 5230 w 10263"/>
              <a:gd name="connsiteY5" fmla="*/ 10079 h 10193"/>
              <a:gd name="connsiteX6" fmla="*/ 9843 w 10263"/>
              <a:gd name="connsiteY6" fmla="*/ 9667 h 10193"/>
              <a:gd name="connsiteX7" fmla="*/ 10262 w 10263"/>
              <a:gd name="connsiteY7" fmla="*/ 5039 h 10193"/>
              <a:gd name="connsiteX8" fmla="*/ 9658 w 10263"/>
              <a:gd name="connsiteY8" fmla="*/ 408 h 10193"/>
              <a:gd name="connsiteX0" fmla="*/ 9658 w 10263"/>
              <a:gd name="connsiteY0" fmla="*/ 408 h 10193"/>
              <a:gd name="connsiteX1" fmla="*/ 5181 w 10263"/>
              <a:gd name="connsiteY1" fmla="*/ 94 h 10193"/>
              <a:gd name="connsiteX2" fmla="*/ 620 w 10263"/>
              <a:gd name="connsiteY2" fmla="*/ 411 h 10193"/>
              <a:gd name="connsiteX3" fmla="*/ 22 w 10263"/>
              <a:gd name="connsiteY3" fmla="*/ 4794 h 10193"/>
              <a:gd name="connsiteX4" fmla="*/ 547 w 10263"/>
              <a:gd name="connsiteY4" fmla="*/ 9769 h 10193"/>
              <a:gd name="connsiteX5" fmla="*/ 5230 w 10263"/>
              <a:gd name="connsiteY5" fmla="*/ 10079 h 10193"/>
              <a:gd name="connsiteX6" fmla="*/ 9843 w 10263"/>
              <a:gd name="connsiteY6" fmla="*/ 9667 h 10193"/>
              <a:gd name="connsiteX7" fmla="*/ 10262 w 10263"/>
              <a:gd name="connsiteY7" fmla="*/ 5039 h 10193"/>
              <a:gd name="connsiteX8" fmla="*/ 9658 w 10263"/>
              <a:gd name="connsiteY8" fmla="*/ 408 h 10193"/>
              <a:gd name="connsiteX0" fmla="*/ 9654 w 10259"/>
              <a:gd name="connsiteY0" fmla="*/ 408 h 10193"/>
              <a:gd name="connsiteX1" fmla="*/ 5177 w 10259"/>
              <a:gd name="connsiteY1" fmla="*/ 94 h 10193"/>
              <a:gd name="connsiteX2" fmla="*/ 550 w 10259"/>
              <a:gd name="connsiteY2" fmla="*/ 308 h 10193"/>
              <a:gd name="connsiteX3" fmla="*/ 18 w 10259"/>
              <a:gd name="connsiteY3" fmla="*/ 4794 h 10193"/>
              <a:gd name="connsiteX4" fmla="*/ 543 w 10259"/>
              <a:gd name="connsiteY4" fmla="*/ 9769 h 10193"/>
              <a:gd name="connsiteX5" fmla="*/ 5226 w 10259"/>
              <a:gd name="connsiteY5" fmla="*/ 10079 h 10193"/>
              <a:gd name="connsiteX6" fmla="*/ 9839 w 10259"/>
              <a:gd name="connsiteY6" fmla="*/ 9667 h 10193"/>
              <a:gd name="connsiteX7" fmla="*/ 10258 w 10259"/>
              <a:gd name="connsiteY7" fmla="*/ 5039 h 10193"/>
              <a:gd name="connsiteX8" fmla="*/ 9654 w 10259"/>
              <a:gd name="connsiteY8" fmla="*/ 408 h 10193"/>
              <a:gd name="connsiteX0" fmla="*/ 9654 w 10259"/>
              <a:gd name="connsiteY0" fmla="*/ 376 h 10243"/>
              <a:gd name="connsiteX1" fmla="*/ 5177 w 10259"/>
              <a:gd name="connsiteY1" fmla="*/ 144 h 10243"/>
              <a:gd name="connsiteX2" fmla="*/ 550 w 10259"/>
              <a:gd name="connsiteY2" fmla="*/ 358 h 10243"/>
              <a:gd name="connsiteX3" fmla="*/ 18 w 10259"/>
              <a:gd name="connsiteY3" fmla="*/ 4844 h 10243"/>
              <a:gd name="connsiteX4" fmla="*/ 543 w 10259"/>
              <a:gd name="connsiteY4" fmla="*/ 9819 h 10243"/>
              <a:gd name="connsiteX5" fmla="*/ 5226 w 10259"/>
              <a:gd name="connsiteY5" fmla="*/ 10129 h 10243"/>
              <a:gd name="connsiteX6" fmla="*/ 9839 w 10259"/>
              <a:gd name="connsiteY6" fmla="*/ 9717 h 10243"/>
              <a:gd name="connsiteX7" fmla="*/ 10258 w 10259"/>
              <a:gd name="connsiteY7" fmla="*/ 5089 h 10243"/>
              <a:gd name="connsiteX8" fmla="*/ 9654 w 10259"/>
              <a:gd name="connsiteY8" fmla="*/ 376 h 10243"/>
              <a:gd name="connsiteX0" fmla="*/ 9654 w 10346"/>
              <a:gd name="connsiteY0" fmla="*/ 376 h 10243"/>
              <a:gd name="connsiteX1" fmla="*/ 5177 w 10346"/>
              <a:gd name="connsiteY1" fmla="*/ 144 h 10243"/>
              <a:gd name="connsiteX2" fmla="*/ 550 w 10346"/>
              <a:gd name="connsiteY2" fmla="*/ 358 h 10243"/>
              <a:gd name="connsiteX3" fmla="*/ 18 w 10346"/>
              <a:gd name="connsiteY3" fmla="*/ 4844 h 10243"/>
              <a:gd name="connsiteX4" fmla="*/ 543 w 10346"/>
              <a:gd name="connsiteY4" fmla="*/ 9819 h 10243"/>
              <a:gd name="connsiteX5" fmla="*/ 5226 w 10346"/>
              <a:gd name="connsiteY5" fmla="*/ 10129 h 10243"/>
              <a:gd name="connsiteX6" fmla="*/ 9839 w 10346"/>
              <a:gd name="connsiteY6" fmla="*/ 9717 h 10243"/>
              <a:gd name="connsiteX7" fmla="*/ 10346 w 10346"/>
              <a:gd name="connsiteY7" fmla="*/ 4945 h 10243"/>
              <a:gd name="connsiteX8" fmla="*/ 9654 w 10346"/>
              <a:gd name="connsiteY8" fmla="*/ 376 h 10243"/>
              <a:gd name="connsiteX0" fmla="*/ 9654 w 10324"/>
              <a:gd name="connsiteY0" fmla="*/ 376 h 10243"/>
              <a:gd name="connsiteX1" fmla="*/ 5177 w 10324"/>
              <a:gd name="connsiteY1" fmla="*/ 144 h 10243"/>
              <a:gd name="connsiteX2" fmla="*/ 550 w 10324"/>
              <a:gd name="connsiteY2" fmla="*/ 358 h 10243"/>
              <a:gd name="connsiteX3" fmla="*/ 18 w 10324"/>
              <a:gd name="connsiteY3" fmla="*/ 4844 h 10243"/>
              <a:gd name="connsiteX4" fmla="*/ 543 w 10324"/>
              <a:gd name="connsiteY4" fmla="*/ 9819 h 10243"/>
              <a:gd name="connsiteX5" fmla="*/ 5226 w 10324"/>
              <a:gd name="connsiteY5" fmla="*/ 10129 h 10243"/>
              <a:gd name="connsiteX6" fmla="*/ 9839 w 10324"/>
              <a:gd name="connsiteY6" fmla="*/ 9717 h 10243"/>
              <a:gd name="connsiteX7" fmla="*/ 10324 w 10324"/>
              <a:gd name="connsiteY7" fmla="*/ 4904 h 10243"/>
              <a:gd name="connsiteX8" fmla="*/ 9654 w 10324"/>
              <a:gd name="connsiteY8" fmla="*/ 376 h 10243"/>
              <a:gd name="connsiteX0" fmla="*/ 9654 w 10325"/>
              <a:gd name="connsiteY0" fmla="*/ 376 h 10250"/>
              <a:gd name="connsiteX1" fmla="*/ 5177 w 10325"/>
              <a:gd name="connsiteY1" fmla="*/ 144 h 10250"/>
              <a:gd name="connsiteX2" fmla="*/ 550 w 10325"/>
              <a:gd name="connsiteY2" fmla="*/ 358 h 10250"/>
              <a:gd name="connsiteX3" fmla="*/ 18 w 10325"/>
              <a:gd name="connsiteY3" fmla="*/ 4844 h 10250"/>
              <a:gd name="connsiteX4" fmla="*/ 543 w 10325"/>
              <a:gd name="connsiteY4" fmla="*/ 9819 h 10250"/>
              <a:gd name="connsiteX5" fmla="*/ 5226 w 10325"/>
              <a:gd name="connsiteY5" fmla="*/ 10129 h 10250"/>
              <a:gd name="connsiteX6" fmla="*/ 9905 w 10325"/>
              <a:gd name="connsiteY6" fmla="*/ 9594 h 10250"/>
              <a:gd name="connsiteX7" fmla="*/ 10324 w 10325"/>
              <a:gd name="connsiteY7" fmla="*/ 4904 h 10250"/>
              <a:gd name="connsiteX8" fmla="*/ 9654 w 10325"/>
              <a:gd name="connsiteY8" fmla="*/ 376 h 10250"/>
              <a:gd name="connsiteX0" fmla="*/ 9654 w 10325"/>
              <a:gd name="connsiteY0" fmla="*/ 376 h 10250"/>
              <a:gd name="connsiteX1" fmla="*/ 5177 w 10325"/>
              <a:gd name="connsiteY1" fmla="*/ 144 h 10250"/>
              <a:gd name="connsiteX2" fmla="*/ 550 w 10325"/>
              <a:gd name="connsiteY2" fmla="*/ 358 h 10250"/>
              <a:gd name="connsiteX3" fmla="*/ 18 w 10325"/>
              <a:gd name="connsiteY3" fmla="*/ 4844 h 10250"/>
              <a:gd name="connsiteX4" fmla="*/ 543 w 10325"/>
              <a:gd name="connsiteY4" fmla="*/ 9819 h 10250"/>
              <a:gd name="connsiteX5" fmla="*/ 5226 w 10325"/>
              <a:gd name="connsiteY5" fmla="*/ 10129 h 10250"/>
              <a:gd name="connsiteX6" fmla="*/ 9905 w 10325"/>
              <a:gd name="connsiteY6" fmla="*/ 9594 h 10250"/>
              <a:gd name="connsiteX7" fmla="*/ 10324 w 10325"/>
              <a:gd name="connsiteY7" fmla="*/ 4904 h 10250"/>
              <a:gd name="connsiteX8" fmla="*/ 9654 w 10325"/>
              <a:gd name="connsiteY8" fmla="*/ 376 h 10250"/>
              <a:gd name="connsiteX0" fmla="*/ 9654 w 10324"/>
              <a:gd name="connsiteY0" fmla="*/ 376 h 10250"/>
              <a:gd name="connsiteX1" fmla="*/ 5177 w 10324"/>
              <a:gd name="connsiteY1" fmla="*/ 144 h 10250"/>
              <a:gd name="connsiteX2" fmla="*/ 550 w 10324"/>
              <a:gd name="connsiteY2" fmla="*/ 358 h 10250"/>
              <a:gd name="connsiteX3" fmla="*/ 18 w 10324"/>
              <a:gd name="connsiteY3" fmla="*/ 4844 h 10250"/>
              <a:gd name="connsiteX4" fmla="*/ 543 w 10324"/>
              <a:gd name="connsiteY4" fmla="*/ 9819 h 10250"/>
              <a:gd name="connsiteX5" fmla="*/ 5226 w 10324"/>
              <a:gd name="connsiteY5" fmla="*/ 10129 h 10250"/>
              <a:gd name="connsiteX6" fmla="*/ 9905 w 10324"/>
              <a:gd name="connsiteY6" fmla="*/ 9594 h 10250"/>
              <a:gd name="connsiteX7" fmla="*/ 10324 w 10324"/>
              <a:gd name="connsiteY7" fmla="*/ 4904 h 10250"/>
              <a:gd name="connsiteX8" fmla="*/ 9654 w 10324"/>
              <a:gd name="connsiteY8" fmla="*/ 376 h 10250"/>
              <a:gd name="connsiteX0" fmla="*/ 9654 w 10324"/>
              <a:gd name="connsiteY0" fmla="*/ 376 h 10254"/>
              <a:gd name="connsiteX1" fmla="*/ 5177 w 10324"/>
              <a:gd name="connsiteY1" fmla="*/ 144 h 10254"/>
              <a:gd name="connsiteX2" fmla="*/ 550 w 10324"/>
              <a:gd name="connsiteY2" fmla="*/ 358 h 10254"/>
              <a:gd name="connsiteX3" fmla="*/ 18 w 10324"/>
              <a:gd name="connsiteY3" fmla="*/ 4844 h 10254"/>
              <a:gd name="connsiteX4" fmla="*/ 543 w 10324"/>
              <a:gd name="connsiteY4" fmla="*/ 9819 h 10254"/>
              <a:gd name="connsiteX5" fmla="*/ 5226 w 10324"/>
              <a:gd name="connsiteY5" fmla="*/ 10129 h 10254"/>
              <a:gd name="connsiteX6" fmla="*/ 9993 w 10324"/>
              <a:gd name="connsiteY6" fmla="*/ 9532 h 10254"/>
              <a:gd name="connsiteX7" fmla="*/ 10324 w 10324"/>
              <a:gd name="connsiteY7" fmla="*/ 4904 h 10254"/>
              <a:gd name="connsiteX8" fmla="*/ 9654 w 10324"/>
              <a:gd name="connsiteY8" fmla="*/ 376 h 10254"/>
              <a:gd name="connsiteX0" fmla="*/ 9654 w 10324"/>
              <a:gd name="connsiteY0" fmla="*/ 376 h 10246"/>
              <a:gd name="connsiteX1" fmla="*/ 5177 w 10324"/>
              <a:gd name="connsiteY1" fmla="*/ 144 h 10246"/>
              <a:gd name="connsiteX2" fmla="*/ 550 w 10324"/>
              <a:gd name="connsiteY2" fmla="*/ 358 h 10246"/>
              <a:gd name="connsiteX3" fmla="*/ 18 w 10324"/>
              <a:gd name="connsiteY3" fmla="*/ 4844 h 10246"/>
              <a:gd name="connsiteX4" fmla="*/ 543 w 10324"/>
              <a:gd name="connsiteY4" fmla="*/ 9819 h 10246"/>
              <a:gd name="connsiteX5" fmla="*/ 5226 w 10324"/>
              <a:gd name="connsiteY5" fmla="*/ 10129 h 10246"/>
              <a:gd name="connsiteX6" fmla="*/ 10004 w 10324"/>
              <a:gd name="connsiteY6" fmla="*/ 9655 h 10246"/>
              <a:gd name="connsiteX7" fmla="*/ 10324 w 10324"/>
              <a:gd name="connsiteY7" fmla="*/ 4904 h 10246"/>
              <a:gd name="connsiteX8" fmla="*/ 9654 w 10324"/>
              <a:gd name="connsiteY8" fmla="*/ 376 h 10246"/>
              <a:gd name="connsiteX0" fmla="*/ 9654 w 10324"/>
              <a:gd name="connsiteY0" fmla="*/ 376 h 10246"/>
              <a:gd name="connsiteX1" fmla="*/ 5177 w 10324"/>
              <a:gd name="connsiteY1" fmla="*/ 144 h 10246"/>
              <a:gd name="connsiteX2" fmla="*/ 550 w 10324"/>
              <a:gd name="connsiteY2" fmla="*/ 358 h 10246"/>
              <a:gd name="connsiteX3" fmla="*/ 18 w 10324"/>
              <a:gd name="connsiteY3" fmla="*/ 4844 h 10246"/>
              <a:gd name="connsiteX4" fmla="*/ 543 w 10324"/>
              <a:gd name="connsiteY4" fmla="*/ 9819 h 10246"/>
              <a:gd name="connsiteX5" fmla="*/ 5226 w 10324"/>
              <a:gd name="connsiteY5" fmla="*/ 10129 h 10246"/>
              <a:gd name="connsiteX6" fmla="*/ 10004 w 10324"/>
              <a:gd name="connsiteY6" fmla="*/ 9655 h 10246"/>
              <a:gd name="connsiteX7" fmla="*/ 10324 w 10324"/>
              <a:gd name="connsiteY7" fmla="*/ 4904 h 10246"/>
              <a:gd name="connsiteX8" fmla="*/ 9654 w 10324"/>
              <a:gd name="connsiteY8" fmla="*/ 376 h 10246"/>
              <a:gd name="connsiteX0" fmla="*/ 9654 w 10332"/>
              <a:gd name="connsiteY0" fmla="*/ 376 h 10246"/>
              <a:gd name="connsiteX1" fmla="*/ 5177 w 10332"/>
              <a:gd name="connsiteY1" fmla="*/ 144 h 10246"/>
              <a:gd name="connsiteX2" fmla="*/ 550 w 10332"/>
              <a:gd name="connsiteY2" fmla="*/ 358 h 10246"/>
              <a:gd name="connsiteX3" fmla="*/ 18 w 10332"/>
              <a:gd name="connsiteY3" fmla="*/ 4844 h 10246"/>
              <a:gd name="connsiteX4" fmla="*/ 543 w 10332"/>
              <a:gd name="connsiteY4" fmla="*/ 9819 h 10246"/>
              <a:gd name="connsiteX5" fmla="*/ 5226 w 10332"/>
              <a:gd name="connsiteY5" fmla="*/ 10129 h 10246"/>
              <a:gd name="connsiteX6" fmla="*/ 10004 w 10332"/>
              <a:gd name="connsiteY6" fmla="*/ 9655 h 10246"/>
              <a:gd name="connsiteX7" fmla="*/ 10324 w 10332"/>
              <a:gd name="connsiteY7" fmla="*/ 4904 h 10246"/>
              <a:gd name="connsiteX8" fmla="*/ 9654 w 10332"/>
              <a:gd name="connsiteY8" fmla="*/ 376 h 10246"/>
              <a:gd name="connsiteX0" fmla="*/ 9654 w 10325"/>
              <a:gd name="connsiteY0" fmla="*/ 376 h 10246"/>
              <a:gd name="connsiteX1" fmla="*/ 5177 w 10325"/>
              <a:gd name="connsiteY1" fmla="*/ 144 h 10246"/>
              <a:gd name="connsiteX2" fmla="*/ 550 w 10325"/>
              <a:gd name="connsiteY2" fmla="*/ 358 h 10246"/>
              <a:gd name="connsiteX3" fmla="*/ 18 w 10325"/>
              <a:gd name="connsiteY3" fmla="*/ 4844 h 10246"/>
              <a:gd name="connsiteX4" fmla="*/ 543 w 10325"/>
              <a:gd name="connsiteY4" fmla="*/ 9819 h 10246"/>
              <a:gd name="connsiteX5" fmla="*/ 5226 w 10325"/>
              <a:gd name="connsiteY5" fmla="*/ 10129 h 10246"/>
              <a:gd name="connsiteX6" fmla="*/ 10004 w 10325"/>
              <a:gd name="connsiteY6" fmla="*/ 9655 h 10246"/>
              <a:gd name="connsiteX7" fmla="*/ 10324 w 10325"/>
              <a:gd name="connsiteY7" fmla="*/ 4904 h 10246"/>
              <a:gd name="connsiteX8" fmla="*/ 9654 w 10325"/>
              <a:gd name="connsiteY8" fmla="*/ 376 h 10246"/>
              <a:gd name="connsiteX0" fmla="*/ 9742 w 10325"/>
              <a:gd name="connsiteY0" fmla="*/ 409 h 10197"/>
              <a:gd name="connsiteX1" fmla="*/ 5177 w 10325"/>
              <a:gd name="connsiteY1" fmla="*/ 95 h 10197"/>
              <a:gd name="connsiteX2" fmla="*/ 550 w 10325"/>
              <a:gd name="connsiteY2" fmla="*/ 309 h 10197"/>
              <a:gd name="connsiteX3" fmla="*/ 18 w 10325"/>
              <a:gd name="connsiteY3" fmla="*/ 4795 h 10197"/>
              <a:gd name="connsiteX4" fmla="*/ 543 w 10325"/>
              <a:gd name="connsiteY4" fmla="*/ 9770 h 10197"/>
              <a:gd name="connsiteX5" fmla="*/ 5226 w 10325"/>
              <a:gd name="connsiteY5" fmla="*/ 10080 h 10197"/>
              <a:gd name="connsiteX6" fmla="*/ 10004 w 10325"/>
              <a:gd name="connsiteY6" fmla="*/ 9606 h 10197"/>
              <a:gd name="connsiteX7" fmla="*/ 10324 w 10325"/>
              <a:gd name="connsiteY7" fmla="*/ 4855 h 10197"/>
              <a:gd name="connsiteX8" fmla="*/ 9742 w 10325"/>
              <a:gd name="connsiteY8" fmla="*/ 409 h 10197"/>
              <a:gd name="connsiteX0" fmla="*/ 9742 w 10325"/>
              <a:gd name="connsiteY0" fmla="*/ 409 h 10197"/>
              <a:gd name="connsiteX1" fmla="*/ 5177 w 10325"/>
              <a:gd name="connsiteY1" fmla="*/ 95 h 10197"/>
              <a:gd name="connsiteX2" fmla="*/ 550 w 10325"/>
              <a:gd name="connsiteY2" fmla="*/ 309 h 10197"/>
              <a:gd name="connsiteX3" fmla="*/ 18 w 10325"/>
              <a:gd name="connsiteY3" fmla="*/ 4795 h 10197"/>
              <a:gd name="connsiteX4" fmla="*/ 543 w 10325"/>
              <a:gd name="connsiteY4" fmla="*/ 9770 h 10197"/>
              <a:gd name="connsiteX5" fmla="*/ 5226 w 10325"/>
              <a:gd name="connsiteY5" fmla="*/ 10080 h 10197"/>
              <a:gd name="connsiteX6" fmla="*/ 10004 w 10325"/>
              <a:gd name="connsiteY6" fmla="*/ 9606 h 10197"/>
              <a:gd name="connsiteX7" fmla="*/ 10324 w 10325"/>
              <a:gd name="connsiteY7" fmla="*/ 4855 h 10197"/>
              <a:gd name="connsiteX8" fmla="*/ 9742 w 10325"/>
              <a:gd name="connsiteY8" fmla="*/ 409 h 10197"/>
              <a:gd name="connsiteX0" fmla="*/ 9749 w 10332"/>
              <a:gd name="connsiteY0" fmla="*/ 409 h 10197"/>
              <a:gd name="connsiteX1" fmla="*/ 5184 w 10332"/>
              <a:gd name="connsiteY1" fmla="*/ 95 h 10197"/>
              <a:gd name="connsiteX2" fmla="*/ 557 w 10332"/>
              <a:gd name="connsiteY2" fmla="*/ 309 h 10197"/>
              <a:gd name="connsiteX3" fmla="*/ 14 w 10332"/>
              <a:gd name="connsiteY3" fmla="*/ 4836 h 10197"/>
              <a:gd name="connsiteX4" fmla="*/ 550 w 10332"/>
              <a:gd name="connsiteY4" fmla="*/ 9770 h 10197"/>
              <a:gd name="connsiteX5" fmla="*/ 5233 w 10332"/>
              <a:gd name="connsiteY5" fmla="*/ 10080 h 10197"/>
              <a:gd name="connsiteX6" fmla="*/ 10011 w 10332"/>
              <a:gd name="connsiteY6" fmla="*/ 9606 h 10197"/>
              <a:gd name="connsiteX7" fmla="*/ 10331 w 10332"/>
              <a:gd name="connsiteY7" fmla="*/ 4855 h 10197"/>
              <a:gd name="connsiteX8" fmla="*/ 9749 w 10332"/>
              <a:gd name="connsiteY8" fmla="*/ 409 h 10197"/>
              <a:gd name="connsiteX0" fmla="*/ 9745 w 10328"/>
              <a:gd name="connsiteY0" fmla="*/ 409 h 10197"/>
              <a:gd name="connsiteX1" fmla="*/ 5180 w 10328"/>
              <a:gd name="connsiteY1" fmla="*/ 95 h 10197"/>
              <a:gd name="connsiteX2" fmla="*/ 553 w 10328"/>
              <a:gd name="connsiteY2" fmla="*/ 309 h 10197"/>
              <a:gd name="connsiteX3" fmla="*/ 10 w 10328"/>
              <a:gd name="connsiteY3" fmla="*/ 4836 h 10197"/>
              <a:gd name="connsiteX4" fmla="*/ 546 w 10328"/>
              <a:gd name="connsiteY4" fmla="*/ 9770 h 10197"/>
              <a:gd name="connsiteX5" fmla="*/ 5229 w 10328"/>
              <a:gd name="connsiteY5" fmla="*/ 10080 h 10197"/>
              <a:gd name="connsiteX6" fmla="*/ 10007 w 10328"/>
              <a:gd name="connsiteY6" fmla="*/ 9606 h 10197"/>
              <a:gd name="connsiteX7" fmla="*/ 10327 w 10328"/>
              <a:gd name="connsiteY7" fmla="*/ 4855 h 10197"/>
              <a:gd name="connsiteX8" fmla="*/ 9745 w 10328"/>
              <a:gd name="connsiteY8" fmla="*/ 409 h 10197"/>
              <a:gd name="connsiteX0" fmla="*/ 9745 w 10328"/>
              <a:gd name="connsiteY0" fmla="*/ 473 h 10261"/>
              <a:gd name="connsiteX1" fmla="*/ 5180 w 10328"/>
              <a:gd name="connsiteY1" fmla="*/ 159 h 10261"/>
              <a:gd name="connsiteX2" fmla="*/ 553 w 10328"/>
              <a:gd name="connsiteY2" fmla="*/ 373 h 10261"/>
              <a:gd name="connsiteX3" fmla="*/ 10 w 10328"/>
              <a:gd name="connsiteY3" fmla="*/ 4900 h 10261"/>
              <a:gd name="connsiteX4" fmla="*/ 546 w 10328"/>
              <a:gd name="connsiteY4" fmla="*/ 9834 h 10261"/>
              <a:gd name="connsiteX5" fmla="*/ 5229 w 10328"/>
              <a:gd name="connsiteY5" fmla="*/ 10144 h 10261"/>
              <a:gd name="connsiteX6" fmla="*/ 10007 w 10328"/>
              <a:gd name="connsiteY6" fmla="*/ 9670 h 10261"/>
              <a:gd name="connsiteX7" fmla="*/ 10327 w 10328"/>
              <a:gd name="connsiteY7" fmla="*/ 4919 h 10261"/>
              <a:gd name="connsiteX8" fmla="*/ 9745 w 10328"/>
              <a:gd name="connsiteY8" fmla="*/ 473 h 10261"/>
              <a:gd name="connsiteX0" fmla="*/ 9745 w 10328"/>
              <a:gd name="connsiteY0" fmla="*/ 495 h 10283"/>
              <a:gd name="connsiteX1" fmla="*/ 5180 w 10328"/>
              <a:gd name="connsiteY1" fmla="*/ 181 h 10283"/>
              <a:gd name="connsiteX2" fmla="*/ 553 w 10328"/>
              <a:gd name="connsiteY2" fmla="*/ 395 h 10283"/>
              <a:gd name="connsiteX3" fmla="*/ 10 w 10328"/>
              <a:gd name="connsiteY3" fmla="*/ 4922 h 10283"/>
              <a:gd name="connsiteX4" fmla="*/ 546 w 10328"/>
              <a:gd name="connsiteY4" fmla="*/ 9856 h 10283"/>
              <a:gd name="connsiteX5" fmla="*/ 5229 w 10328"/>
              <a:gd name="connsiteY5" fmla="*/ 10166 h 10283"/>
              <a:gd name="connsiteX6" fmla="*/ 10007 w 10328"/>
              <a:gd name="connsiteY6" fmla="*/ 9692 h 10283"/>
              <a:gd name="connsiteX7" fmla="*/ 10327 w 10328"/>
              <a:gd name="connsiteY7" fmla="*/ 4941 h 10283"/>
              <a:gd name="connsiteX8" fmla="*/ 9745 w 10328"/>
              <a:gd name="connsiteY8" fmla="*/ 495 h 10283"/>
              <a:gd name="connsiteX0" fmla="*/ 9745 w 10328"/>
              <a:gd name="connsiteY0" fmla="*/ 447 h 10235"/>
              <a:gd name="connsiteX1" fmla="*/ 5180 w 10328"/>
              <a:gd name="connsiteY1" fmla="*/ 133 h 10235"/>
              <a:gd name="connsiteX2" fmla="*/ 553 w 10328"/>
              <a:gd name="connsiteY2" fmla="*/ 347 h 10235"/>
              <a:gd name="connsiteX3" fmla="*/ 10 w 10328"/>
              <a:gd name="connsiteY3" fmla="*/ 4874 h 10235"/>
              <a:gd name="connsiteX4" fmla="*/ 546 w 10328"/>
              <a:gd name="connsiteY4" fmla="*/ 9808 h 10235"/>
              <a:gd name="connsiteX5" fmla="*/ 5229 w 10328"/>
              <a:gd name="connsiteY5" fmla="*/ 10118 h 10235"/>
              <a:gd name="connsiteX6" fmla="*/ 10007 w 10328"/>
              <a:gd name="connsiteY6" fmla="*/ 9644 h 10235"/>
              <a:gd name="connsiteX7" fmla="*/ 10327 w 10328"/>
              <a:gd name="connsiteY7" fmla="*/ 4893 h 10235"/>
              <a:gd name="connsiteX8" fmla="*/ 9745 w 10328"/>
              <a:gd name="connsiteY8" fmla="*/ 447 h 10235"/>
              <a:gd name="connsiteX0" fmla="*/ 9745 w 10328"/>
              <a:gd name="connsiteY0" fmla="*/ 390 h 10235"/>
              <a:gd name="connsiteX1" fmla="*/ 5180 w 10328"/>
              <a:gd name="connsiteY1" fmla="*/ 133 h 10235"/>
              <a:gd name="connsiteX2" fmla="*/ 553 w 10328"/>
              <a:gd name="connsiteY2" fmla="*/ 347 h 10235"/>
              <a:gd name="connsiteX3" fmla="*/ 10 w 10328"/>
              <a:gd name="connsiteY3" fmla="*/ 4874 h 10235"/>
              <a:gd name="connsiteX4" fmla="*/ 546 w 10328"/>
              <a:gd name="connsiteY4" fmla="*/ 9808 h 10235"/>
              <a:gd name="connsiteX5" fmla="*/ 5229 w 10328"/>
              <a:gd name="connsiteY5" fmla="*/ 10118 h 10235"/>
              <a:gd name="connsiteX6" fmla="*/ 10007 w 10328"/>
              <a:gd name="connsiteY6" fmla="*/ 9644 h 10235"/>
              <a:gd name="connsiteX7" fmla="*/ 10327 w 10328"/>
              <a:gd name="connsiteY7" fmla="*/ 4893 h 10235"/>
              <a:gd name="connsiteX8" fmla="*/ 9745 w 10328"/>
              <a:gd name="connsiteY8" fmla="*/ 390 h 10235"/>
              <a:gd name="connsiteX0" fmla="*/ 9745 w 10337"/>
              <a:gd name="connsiteY0" fmla="*/ 390 h 10235"/>
              <a:gd name="connsiteX1" fmla="*/ 5180 w 10337"/>
              <a:gd name="connsiteY1" fmla="*/ 133 h 10235"/>
              <a:gd name="connsiteX2" fmla="*/ 553 w 10337"/>
              <a:gd name="connsiteY2" fmla="*/ 347 h 10235"/>
              <a:gd name="connsiteX3" fmla="*/ 10 w 10337"/>
              <a:gd name="connsiteY3" fmla="*/ 4874 h 10235"/>
              <a:gd name="connsiteX4" fmla="*/ 546 w 10337"/>
              <a:gd name="connsiteY4" fmla="*/ 9808 h 10235"/>
              <a:gd name="connsiteX5" fmla="*/ 5229 w 10337"/>
              <a:gd name="connsiteY5" fmla="*/ 10118 h 10235"/>
              <a:gd name="connsiteX6" fmla="*/ 10007 w 10337"/>
              <a:gd name="connsiteY6" fmla="*/ 9644 h 10235"/>
              <a:gd name="connsiteX7" fmla="*/ 10327 w 10337"/>
              <a:gd name="connsiteY7" fmla="*/ 4893 h 10235"/>
              <a:gd name="connsiteX8" fmla="*/ 9745 w 10337"/>
              <a:gd name="connsiteY8" fmla="*/ 390 h 10235"/>
              <a:gd name="connsiteX0" fmla="*/ 9745 w 10337"/>
              <a:gd name="connsiteY0" fmla="*/ 390 h 10254"/>
              <a:gd name="connsiteX1" fmla="*/ 5180 w 10337"/>
              <a:gd name="connsiteY1" fmla="*/ 133 h 10254"/>
              <a:gd name="connsiteX2" fmla="*/ 553 w 10337"/>
              <a:gd name="connsiteY2" fmla="*/ 347 h 10254"/>
              <a:gd name="connsiteX3" fmla="*/ 10 w 10337"/>
              <a:gd name="connsiteY3" fmla="*/ 4874 h 10254"/>
              <a:gd name="connsiteX4" fmla="*/ 546 w 10337"/>
              <a:gd name="connsiteY4" fmla="*/ 9808 h 10254"/>
              <a:gd name="connsiteX5" fmla="*/ 5196 w 10337"/>
              <a:gd name="connsiteY5" fmla="*/ 10156 h 10254"/>
              <a:gd name="connsiteX6" fmla="*/ 10007 w 10337"/>
              <a:gd name="connsiteY6" fmla="*/ 9644 h 10254"/>
              <a:gd name="connsiteX7" fmla="*/ 10327 w 10337"/>
              <a:gd name="connsiteY7" fmla="*/ 4893 h 10254"/>
              <a:gd name="connsiteX8" fmla="*/ 9745 w 10337"/>
              <a:gd name="connsiteY8" fmla="*/ 390 h 10254"/>
              <a:gd name="connsiteX0" fmla="*/ 9752 w 10344"/>
              <a:gd name="connsiteY0" fmla="*/ 390 h 10299"/>
              <a:gd name="connsiteX1" fmla="*/ 5187 w 10344"/>
              <a:gd name="connsiteY1" fmla="*/ 133 h 10299"/>
              <a:gd name="connsiteX2" fmla="*/ 560 w 10344"/>
              <a:gd name="connsiteY2" fmla="*/ 347 h 10299"/>
              <a:gd name="connsiteX3" fmla="*/ 17 w 10344"/>
              <a:gd name="connsiteY3" fmla="*/ 4874 h 10299"/>
              <a:gd name="connsiteX4" fmla="*/ 542 w 10344"/>
              <a:gd name="connsiteY4" fmla="*/ 9884 h 10299"/>
              <a:gd name="connsiteX5" fmla="*/ 5203 w 10344"/>
              <a:gd name="connsiteY5" fmla="*/ 10156 h 10299"/>
              <a:gd name="connsiteX6" fmla="*/ 10014 w 10344"/>
              <a:gd name="connsiteY6" fmla="*/ 9644 h 10299"/>
              <a:gd name="connsiteX7" fmla="*/ 10334 w 10344"/>
              <a:gd name="connsiteY7" fmla="*/ 4893 h 10299"/>
              <a:gd name="connsiteX8" fmla="*/ 9752 w 10344"/>
              <a:gd name="connsiteY8" fmla="*/ 390 h 10299"/>
              <a:gd name="connsiteX0" fmla="*/ 9752 w 10344"/>
              <a:gd name="connsiteY0" fmla="*/ 390 h 10337"/>
              <a:gd name="connsiteX1" fmla="*/ 5187 w 10344"/>
              <a:gd name="connsiteY1" fmla="*/ 133 h 10337"/>
              <a:gd name="connsiteX2" fmla="*/ 560 w 10344"/>
              <a:gd name="connsiteY2" fmla="*/ 347 h 10337"/>
              <a:gd name="connsiteX3" fmla="*/ 17 w 10344"/>
              <a:gd name="connsiteY3" fmla="*/ 4874 h 10337"/>
              <a:gd name="connsiteX4" fmla="*/ 542 w 10344"/>
              <a:gd name="connsiteY4" fmla="*/ 9884 h 10337"/>
              <a:gd name="connsiteX5" fmla="*/ 5203 w 10344"/>
              <a:gd name="connsiteY5" fmla="*/ 10156 h 10337"/>
              <a:gd name="connsiteX6" fmla="*/ 10014 w 10344"/>
              <a:gd name="connsiteY6" fmla="*/ 9644 h 10337"/>
              <a:gd name="connsiteX7" fmla="*/ 10334 w 10344"/>
              <a:gd name="connsiteY7" fmla="*/ 4893 h 10337"/>
              <a:gd name="connsiteX8" fmla="*/ 9752 w 10344"/>
              <a:gd name="connsiteY8" fmla="*/ 390 h 10337"/>
              <a:gd name="connsiteX0" fmla="*/ 9752 w 10344"/>
              <a:gd name="connsiteY0" fmla="*/ 390 h 10279"/>
              <a:gd name="connsiteX1" fmla="*/ 5187 w 10344"/>
              <a:gd name="connsiteY1" fmla="*/ 133 h 10279"/>
              <a:gd name="connsiteX2" fmla="*/ 560 w 10344"/>
              <a:gd name="connsiteY2" fmla="*/ 347 h 10279"/>
              <a:gd name="connsiteX3" fmla="*/ 17 w 10344"/>
              <a:gd name="connsiteY3" fmla="*/ 4874 h 10279"/>
              <a:gd name="connsiteX4" fmla="*/ 542 w 10344"/>
              <a:gd name="connsiteY4" fmla="*/ 9789 h 10279"/>
              <a:gd name="connsiteX5" fmla="*/ 5203 w 10344"/>
              <a:gd name="connsiteY5" fmla="*/ 10156 h 10279"/>
              <a:gd name="connsiteX6" fmla="*/ 10014 w 10344"/>
              <a:gd name="connsiteY6" fmla="*/ 9644 h 10279"/>
              <a:gd name="connsiteX7" fmla="*/ 10334 w 10344"/>
              <a:gd name="connsiteY7" fmla="*/ 4893 h 10279"/>
              <a:gd name="connsiteX8" fmla="*/ 9752 w 10344"/>
              <a:gd name="connsiteY8" fmla="*/ 390 h 10279"/>
              <a:gd name="connsiteX0" fmla="*/ 9750 w 10342"/>
              <a:gd name="connsiteY0" fmla="*/ 467 h 10356"/>
              <a:gd name="connsiteX1" fmla="*/ 5185 w 10342"/>
              <a:gd name="connsiteY1" fmla="*/ 210 h 10356"/>
              <a:gd name="connsiteX2" fmla="*/ 558 w 10342"/>
              <a:gd name="connsiteY2" fmla="*/ 424 h 10356"/>
              <a:gd name="connsiteX3" fmla="*/ 81 w 10342"/>
              <a:gd name="connsiteY3" fmla="*/ 5424 h 10356"/>
              <a:gd name="connsiteX4" fmla="*/ 540 w 10342"/>
              <a:gd name="connsiteY4" fmla="*/ 9866 h 10356"/>
              <a:gd name="connsiteX5" fmla="*/ 5201 w 10342"/>
              <a:gd name="connsiteY5" fmla="*/ 10233 h 10356"/>
              <a:gd name="connsiteX6" fmla="*/ 10012 w 10342"/>
              <a:gd name="connsiteY6" fmla="*/ 9721 h 10356"/>
              <a:gd name="connsiteX7" fmla="*/ 10332 w 10342"/>
              <a:gd name="connsiteY7" fmla="*/ 4970 h 10356"/>
              <a:gd name="connsiteX8" fmla="*/ 9750 w 10342"/>
              <a:gd name="connsiteY8" fmla="*/ 467 h 10356"/>
              <a:gd name="connsiteX0" fmla="*/ 9798 w 10390"/>
              <a:gd name="connsiteY0" fmla="*/ 469 h 10358"/>
              <a:gd name="connsiteX1" fmla="*/ 5233 w 10390"/>
              <a:gd name="connsiteY1" fmla="*/ 212 h 10358"/>
              <a:gd name="connsiteX2" fmla="*/ 606 w 10390"/>
              <a:gd name="connsiteY2" fmla="*/ 426 h 10358"/>
              <a:gd name="connsiteX3" fmla="*/ 52 w 10390"/>
              <a:gd name="connsiteY3" fmla="*/ 5464 h 10358"/>
              <a:gd name="connsiteX4" fmla="*/ 588 w 10390"/>
              <a:gd name="connsiteY4" fmla="*/ 9868 h 10358"/>
              <a:gd name="connsiteX5" fmla="*/ 5249 w 10390"/>
              <a:gd name="connsiteY5" fmla="*/ 10235 h 10358"/>
              <a:gd name="connsiteX6" fmla="*/ 10060 w 10390"/>
              <a:gd name="connsiteY6" fmla="*/ 9723 h 10358"/>
              <a:gd name="connsiteX7" fmla="*/ 10380 w 10390"/>
              <a:gd name="connsiteY7" fmla="*/ 4972 h 10358"/>
              <a:gd name="connsiteX8" fmla="*/ 9798 w 10390"/>
              <a:gd name="connsiteY8" fmla="*/ 469 h 10358"/>
              <a:gd name="connsiteX0" fmla="*/ 9762 w 10354"/>
              <a:gd name="connsiteY0" fmla="*/ 469 h 10358"/>
              <a:gd name="connsiteX1" fmla="*/ 5197 w 10354"/>
              <a:gd name="connsiteY1" fmla="*/ 212 h 10358"/>
              <a:gd name="connsiteX2" fmla="*/ 570 w 10354"/>
              <a:gd name="connsiteY2" fmla="*/ 426 h 10358"/>
              <a:gd name="connsiteX3" fmla="*/ 16 w 10354"/>
              <a:gd name="connsiteY3" fmla="*/ 5464 h 10358"/>
              <a:gd name="connsiteX4" fmla="*/ 552 w 10354"/>
              <a:gd name="connsiteY4" fmla="*/ 9868 h 10358"/>
              <a:gd name="connsiteX5" fmla="*/ 5213 w 10354"/>
              <a:gd name="connsiteY5" fmla="*/ 10235 h 10358"/>
              <a:gd name="connsiteX6" fmla="*/ 10024 w 10354"/>
              <a:gd name="connsiteY6" fmla="*/ 9723 h 10358"/>
              <a:gd name="connsiteX7" fmla="*/ 10344 w 10354"/>
              <a:gd name="connsiteY7" fmla="*/ 4972 h 10358"/>
              <a:gd name="connsiteX8" fmla="*/ 9762 w 10354"/>
              <a:gd name="connsiteY8" fmla="*/ 469 h 10358"/>
              <a:gd name="connsiteX0" fmla="*/ 9758 w 10350"/>
              <a:gd name="connsiteY0" fmla="*/ 469 h 10393"/>
              <a:gd name="connsiteX1" fmla="*/ 5193 w 10350"/>
              <a:gd name="connsiteY1" fmla="*/ 212 h 10393"/>
              <a:gd name="connsiteX2" fmla="*/ 566 w 10350"/>
              <a:gd name="connsiteY2" fmla="*/ 426 h 10393"/>
              <a:gd name="connsiteX3" fmla="*/ 12 w 10350"/>
              <a:gd name="connsiteY3" fmla="*/ 5464 h 10393"/>
              <a:gd name="connsiteX4" fmla="*/ 603 w 10350"/>
              <a:gd name="connsiteY4" fmla="*/ 9925 h 10393"/>
              <a:gd name="connsiteX5" fmla="*/ 5209 w 10350"/>
              <a:gd name="connsiteY5" fmla="*/ 10235 h 10393"/>
              <a:gd name="connsiteX6" fmla="*/ 10020 w 10350"/>
              <a:gd name="connsiteY6" fmla="*/ 9723 h 10393"/>
              <a:gd name="connsiteX7" fmla="*/ 10340 w 10350"/>
              <a:gd name="connsiteY7" fmla="*/ 4972 h 10393"/>
              <a:gd name="connsiteX8" fmla="*/ 9758 w 10350"/>
              <a:gd name="connsiteY8" fmla="*/ 469 h 10393"/>
              <a:gd name="connsiteX0" fmla="*/ 9759 w 10351"/>
              <a:gd name="connsiteY0" fmla="*/ 469 h 10325"/>
              <a:gd name="connsiteX1" fmla="*/ 5194 w 10351"/>
              <a:gd name="connsiteY1" fmla="*/ 212 h 10325"/>
              <a:gd name="connsiteX2" fmla="*/ 567 w 10351"/>
              <a:gd name="connsiteY2" fmla="*/ 426 h 10325"/>
              <a:gd name="connsiteX3" fmla="*/ 13 w 10351"/>
              <a:gd name="connsiteY3" fmla="*/ 5464 h 10325"/>
              <a:gd name="connsiteX4" fmla="*/ 638 w 10351"/>
              <a:gd name="connsiteY4" fmla="*/ 9808 h 10325"/>
              <a:gd name="connsiteX5" fmla="*/ 5210 w 10351"/>
              <a:gd name="connsiteY5" fmla="*/ 10235 h 10325"/>
              <a:gd name="connsiteX6" fmla="*/ 10021 w 10351"/>
              <a:gd name="connsiteY6" fmla="*/ 9723 h 10325"/>
              <a:gd name="connsiteX7" fmla="*/ 10341 w 10351"/>
              <a:gd name="connsiteY7" fmla="*/ 4972 h 10325"/>
              <a:gd name="connsiteX8" fmla="*/ 9759 w 10351"/>
              <a:gd name="connsiteY8" fmla="*/ 469 h 10325"/>
              <a:gd name="connsiteX0" fmla="*/ 9759 w 10351"/>
              <a:gd name="connsiteY0" fmla="*/ 469 h 10269"/>
              <a:gd name="connsiteX1" fmla="*/ 5194 w 10351"/>
              <a:gd name="connsiteY1" fmla="*/ 212 h 10269"/>
              <a:gd name="connsiteX2" fmla="*/ 567 w 10351"/>
              <a:gd name="connsiteY2" fmla="*/ 426 h 10269"/>
              <a:gd name="connsiteX3" fmla="*/ 13 w 10351"/>
              <a:gd name="connsiteY3" fmla="*/ 5464 h 10269"/>
              <a:gd name="connsiteX4" fmla="*/ 638 w 10351"/>
              <a:gd name="connsiteY4" fmla="*/ 9808 h 10269"/>
              <a:gd name="connsiteX5" fmla="*/ 5176 w 10351"/>
              <a:gd name="connsiteY5" fmla="*/ 10118 h 10269"/>
              <a:gd name="connsiteX6" fmla="*/ 10021 w 10351"/>
              <a:gd name="connsiteY6" fmla="*/ 9723 h 10269"/>
              <a:gd name="connsiteX7" fmla="*/ 10341 w 10351"/>
              <a:gd name="connsiteY7" fmla="*/ 4972 h 10269"/>
              <a:gd name="connsiteX8" fmla="*/ 9759 w 10351"/>
              <a:gd name="connsiteY8" fmla="*/ 469 h 10269"/>
              <a:gd name="connsiteX0" fmla="*/ 9759 w 10351"/>
              <a:gd name="connsiteY0" fmla="*/ 469 h 10260"/>
              <a:gd name="connsiteX1" fmla="*/ 5194 w 10351"/>
              <a:gd name="connsiteY1" fmla="*/ 212 h 10260"/>
              <a:gd name="connsiteX2" fmla="*/ 567 w 10351"/>
              <a:gd name="connsiteY2" fmla="*/ 426 h 10260"/>
              <a:gd name="connsiteX3" fmla="*/ 13 w 10351"/>
              <a:gd name="connsiteY3" fmla="*/ 5464 h 10260"/>
              <a:gd name="connsiteX4" fmla="*/ 638 w 10351"/>
              <a:gd name="connsiteY4" fmla="*/ 9808 h 10260"/>
              <a:gd name="connsiteX5" fmla="*/ 5176 w 10351"/>
              <a:gd name="connsiteY5" fmla="*/ 10118 h 10260"/>
              <a:gd name="connsiteX6" fmla="*/ 10021 w 10351"/>
              <a:gd name="connsiteY6" fmla="*/ 9723 h 10260"/>
              <a:gd name="connsiteX7" fmla="*/ 10341 w 10351"/>
              <a:gd name="connsiteY7" fmla="*/ 4972 h 10260"/>
              <a:gd name="connsiteX8" fmla="*/ 9759 w 10351"/>
              <a:gd name="connsiteY8" fmla="*/ 469 h 10260"/>
              <a:gd name="connsiteX0" fmla="*/ 9759 w 10341"/>
              <a:gd name="connsiteY0" fmla="*/ 469 h 10225"/>
              <a:gd name="connsiteX1" fmla="*/ 5194 w 10341"/>
              <a:gd name="connsiteY1" fmla="*/ 212 h 10225"/>
              <a:gd name="connsiteX2" fmla="*/ 567 w 10341"/>
              <a:gd name="connsiteY2" fmla="*/ 426 h 10225"/>
              <a:gd name="connsiteX3" fmla="*/ 13 w 10341"/>
              <a:gd name="connsiteY3" fmla="*/ 5464 h 10225"/>
              <a:gd name="connsiteX4" fmla="*/ 638 w 10341"/>
              <a:gd name="connsiteY4" fmla="*/ 9808 h 10225"/>
              <a:gd name="connsiteX5" fmla="*/ 5176 w 10341"/>
              <a:gd name="connsiteY5" fmla="*/ 10118 h 10225"/>
              <a:gd name="connsiteX6" fmla="*/ 9853 w 10341"/>
              <a:gd name="connsiteY6" fmla="*/ 9665 h 10225"/>
              <a:gd name="connsiteX7" fmla="*/ 10341 w 10341"/>
              <a:gd name="connsiteY7" fmla="*/ 4972 h 10225"/>
              <a:gd name="connsiteX8" fmla="*/ 9759 w 10341"/>
              <a:gd name="connsiteY8" fmla="*/ 469 h 10225"/>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3"/>
              <a:gd name="connsiteY0" fmla="*/ 469 h 10170"/>
              <a:gd name="connsiteX1" fmla="*/ 5194 w 10343"/>
              <a:gd name="connsiteY1" fmla="*/ 212 h 10170"/>
              <a:gd name="connsiteX2" fmla="*/ 567 w 10343"/>
              <a:gd name="connsiteY2" fmla="*/ 426 h 10170"/>
              <a:gd name="connsiteX3" fmla="*/ 13 w 10343"/>
              <a:gd name="connsiteY3" fmla="*/ 5464 h 10170"/>
              <a:gd name="connsiteX4" fmla="*/ 638 w 10343"/>
              <a:gd name="connsiteY4" fmla="*/ 9808 h 10170"/>
              <a:gd name="connsiteX5" fmla="*/ 5176 w 10343"/>
              <a:gd name="connsiteY5" fmla="*/ 10118 h 10170"/>
              <a:gd name="connsiteX6" fmla="*/ 9853 w 10343"/>
              <a:gd name="connsiteY6" fmla="*/ 9665 h 10170"/>
              <a:gd name="connsiteX7" fmla="*/ 10341 w 10343"/>
              <a:gd name="connsiteY7" fmla="*/ 4972 h 10170"/>
              <a:gd name="connsiteX8" fmla="*/ 9759 w 10343"/>
              <a:gd name="connsiteY8" fmla="*/ 469 h 10170"/>
              <a:gd name="connsiteX0" fmla="*/ 9759 w 10344"/>
              <a:gd name="connsiteY0" fmla="*/ 469 h 10166"/>
              <a:gd name="connsiteX1" fmla="*/ 5194 w 10344"/>
              <a:gd name="connsiteY1" fmla="*/ 212 h 10166"/>
              <a:gd name="connsiteX2" fmla="*/ 567 w 10344"/>
              <a:gd name="connsiteY2" fmla="*/ 426 h 10166"/>
              <a:gd name="connsiteX3" fmla="*/ 13 w 10344"/>
              <a:gd name="connsiteY3" fmla="*/ 5464 h 10166"/>
              <a:gd name="connsiteX4" fmla="*/ 638 w 10344"/>
              <a:gd name="connsiteY4" fmla="*/ 9808 h 10166"/>
              <a:gd name="connsiteX5" fmla="*/ 5176 w 10344"/>
              <a:gd name="connsiteY5" fmla="*/ 10118 h 10166"/>
              <a:gd name="connsiteX6" fmla="*/ 9875 w 10344"/>
              <a:gd name="connsiteY6" fmla="*/ 9723 h 10166"/>
              <a:gd name="connsiteX7" fmla="*/ 10341 w 10344"/>
              <a:gd name="connsiteY7" fmla="*/ 4972 h 10166"/>
              <a:gd name="connsiteX8" fmla="*/ 9759 w 10344"/>
              <a:gd name="connsiteY8" fmla="*/ 469 h 10166"/>
              <a:gd name="connsiteX0" fmla="*/ 9759 w 10341"/>
              <a:gd name="connsiteY0" fmla="*/ 469 h 10166"/>
              <a:gd name="connsiteX1" fmla="*/ 5194 w 10341"/>
              <a:gd name="connsiteY1" fmla="*/ 212 h 10166"/>
              <a:gd name="connsiteX2" fmla="*/ 567 w 10341"/>
              <a:gd name="connsiteY2" fmla="*/ 426 h 10166"/>
              <a:gd name="connsiteX3" fmla="*/ 13 w 10341"/>
              <a:gd name="connsiteY3" fmla="*/ 5464 h 10166"/>
              <a:gd name="connsiteX4" fmla="*/ 638 w 10341"/>
              <a:gd name="connsiteY4" fmla="*/ 9808 h 10166"/>
              <a:gd name="connsiteX5" fmla="*/ 5176 w 10341"/>
              <a:gd name="connsiteY5" fmla="*/ 10118 h 10166"/>
              <a:gd name="connsiteX6" fmla="*/ 9875 w 10341"/>
              <a:gd name="connsiteY6" fmla="*/ 9723 h 10166"/>
              <a:gd name="connsiteX7" fmla="*/ 10341 w 10341"/>
              <a:gd name="connsiteY7" fmla="*/ 4972 h 10166"/>
              <a:gd name="connsiteX8" fmla="*/ 9759 w 10341"/>
              <a:gd name="connsiteY8" fmla="*/ 469 h 10166"/>
              <a:gd name="connsiteX0" fmla="*/ 9759 w 10414"/>
              <a:gd name="connsiteY0" fmla="*/ 469 h 10224"/>
              <a:gd name="connsiteX1" fmla="*/ 5194 w 10414"/>
              <a:gd name="connsiteY1" fmla="*/ 212 h 10224"/>
              <a:gd name="connsiteX2" fmla="*/ 567 w 10414"/>
              <a:gd name="connsiteY2" fmla="*/ 426 h 10224"/>
              <a:gd name="connsiteX3" fmla="*/ 13 w 10414"/>
              <a:gd name="connsiteY3" fmla="*/ 5464 h 10224"/>
              <a:gd name="connsiteX4" fmla="*/ 638 w 10414"/>
              <a:gd name="connsiteY4" fmla="*/ 9808 h 10224"/>
              <a:gd name="connsiteX5" fmla="*/ 5176 w 10414"/>
              <a:gd name="connsiteY5" fmla="*/ 10118 h 10224"/>
              <a:gd name="connsiteX6" fmla="*/ 9875 w 10414"/>
              <a:gd name="connsiteY6" fmla="*/ 9723 h 10224"/>
              <a:gd name="connsiteX7" fmla="*/ 10307 w 10414"/>
              <a:gd name="connsiteY7" fmla="*/ 5166 h 10224"/>
              <a:gd name="connsiteX8" fmla="*/ 9759 w 10414"/>
              <a:gd name="connsiteY8" fmla="*/ 469 h 10224"/>
              <a:gd name="connsiteX0" fmla="*/ 9759 w 10336"/>
              <a:gd name="connsiteY0" fmla="*/ 469 h 10166"/>
              <a:gd name="connsiteX1" fmla="*/ 5194 w 10336"/>
              <a:gd name="connsiteY1" fmla="*/ 212 h 10166"/>
              <a:gd name="connsiteX2" fmla="*/ 567 w 10336"/>
              <a:gd name="connsiteY2" fmla="*/ 426 h 10166"/>
              <a:gd name="connsiteX3" fmla="*/ 13 w 10336"/>
              <a:gd name="connsiteY3" fmla="*/ 5464 h 10166"/>
              <a:gd name="connsiteX4" fmla="*/ 638 w 10336"/>
              <a:gd name="connsiteY4" fmla="*/ 9808 h 10166"/>
              <a:gd name="connsiteX5" fmla="*/ 5176 w 10336"/>
              <a:gd name="connsiteY5" fmla="*/ 10118 h 10166"/>
              <a:gd name="connsiteX6" fmla="*/ 9875 w 10336"/>
              <a:gd name="connsiteY6" fmla="*/ 9723 h 10166"/>
              <a:gd name="connsiteX7" fmla="*/ 10307 w 10336"/>
              <a:gd name="connsiteY7" fmla="*/ 5166 h 10166"/>
              <a:gd name="connsiteX8" fmla="*/ 9759 w 10336"/>
              <a:gd name="connsiteY8" fmla="*/ 469 h 10166"/>
              <a:gd name="connsiteX0" fmla="*/ 9759 w 10315"/>
              <a:gd name="connsiteY0" fmla="*/ 469 h 10166"/>
              <a:gd name="connsiteX1" fmla="*/ 5194 w 10315"/>
              <a:gd name="connsiteY1" fmla="*/ 212 h 10166"/>
              <a:gd name="connsiteX2" fmla="*/ 567 w 10315"/>
              <a:gd name="connsiteY2" fmla="*/ 426 h 10166"/>
              <a:gd name="connsiteX3" fmla="*/ 13 w 10315"/>
              <a:gd name="connsiteY3" fmla="*/ 5464 h 10166"/>
              <a:gd name="connsiteX4" fmla="*/ 638 w 10315"/>
              <a:gd name="connsiteY4" fmla="*/ 9808 h 10166"/>
              <a:gd name="connsiteX5" fmla="*/ 5176 w 10315"/>
              <a:gd name="connsiteY5" fmla="*/ 10118 h 10166"/>
              <a:gd name="connsiteX6" fmla="*/ 9875 w 10315"/>
              <a:gd name="connsiteY6" fmla="*/ 9723 h 10166"/>
              <a:gd name="connsiteX7" fmla="*/ 10307 w 10315"/>
              <a:gd name="connsiteY7" fmla="*/ 5166 h 10166"/>
              <a:gd name="connsiteX8" fmla="*/ 9759 w 10315"/>
              <a:gd name="connsiteY8" fmla="*/ 469 h 10166"/>
              <a:gd name="connsiteX0" fmla="*/ 9759 w 10309"/>
              <a:gd name="connsiteY0" fmla="*/ 469 h 10158"/>
              <a:gd name="connsiteX1" fmla="*/ 5194 w 10309"/>
              <a:gd name="connsiteY1" fmla="*/ 212 h 10158"/>
              <a:gd name="connsiteX2" fmla="*/ 567 w 10309"/>
              <a:gd name="connsiteY2" fmla="*/ 426 h 10158"/>
              <a:gd name="connsiteX3" fmla="*/ 13 w 10309"/>
              <a:gd name="connsiteY3" fmla="*/ 5464 h 10158"/>
              <a:gd name="connsiteX4" fmla="*/ 638 w 10309"/>
              <a:gd name="connsiteY4" fmla="*/ 9808 h 10158"/>
              <a:gd name="connsiteX5" fmla="*/ 5176 w 10309"/>
              <a:gd name="connsiteY5" fmla="*/ 10118 h 10158"/>
              <a:gd name="connsiteX6" fmla="*/ 9819 w 10309"/>
              <a:gd name="connsiteY6" fmla="*/ 9840 h 10158"/>
              <a:gd name="connsiteX7" fmla="*/ 10307 w 10309"/>
              <a:gd name="connsiteY7" fmla="*/ 5166 h 10158"/>
              <a:gd name="connsiteX8" fmla="*/ 9759 w 10309"/>
              <a:gd name="connsiteY8" fmla="*/ 469 h 10158"/>
              <a:gd name="connsiteX0" fmla="*/ 9759 w 10307"/>
              <a:gd name="connsiteY0" fmla="*/ 469 h 10158"/>
              <a:gd name="connsiteX1" fmla="*/ 5194 w 10307"/>
              <a:gd name="connsiteY1" fmla="*/ 212 h 10158"/>
              <a:gd name="connsiteX2" fmla="*/ 567 w 10307"/>
              <a:gd name="connsiteY2" fmla="*/ 426 h 10158"/>
              <a:gd name="connsiteX3" fmla="*/ 13 w 10307"/>
              <a:gd name="connsiteY3" fmla="*/ 5464 h 10158"/>
              <a:gd name="connsiteX4" fmla="*/ 638 w 10307"/>
              <a:gd name="connsiteY4" fmla="*/ 9808 h 10158"/>
              <a:gd name="connsiteX5" fmla="*/ 5176 w 10307"/>
              <a:gd name="connsiteY5" fmla="*/ 10118 h 10158"/>
              <a:gd name="connsiteX6" fmla="*/ 9819 w 10307"/>
              <a:gd name="connsiteY6" fmla="*/ 9840 h 10158"/>
              <a:gd name="connsiteX7" fmla="*/ 10307 w 10307"/>
              <a:gd name="connsiteY7" fmla="*/ 5166 h 10158"/>
              <a:gd name="connsiteX8" fmla="*/ 9759 w 10307"/>
              <a:gd name="connsiteY8" fmla="*/ 469 h 10158"/>
              <a:gd name="connsiteX0" fmla="*/ 9765 w 10313"/>
              <a:gd name="connsiteY0" fmla="*/ 469 h 10158"/>
              <a:gd name="connsiteX1" fmla="*/ 5200 w 10313"/>
              <a:gd name="connsiteY1" fmla="*/ 212 h 10158"/>
              <a:gd name="connsiteX2" fmla="*/ 573 w 10313"/>
              <a:gd name="connsiteY2" fmla="*/ 426 h 10158"/>
              <a:gd name="connsiteX3" fmla="*/ 19 w 10313"/>
              <a:gd name="connsiteY3" fmla="*/ 5464 h 10158"/>
              <a:gd name="connsiteX4" fmla="*/ 722 w 10313"/>
              <a:gd name="connsiteY4" fmla="*/ 9808 h 10158"/>
              <a:gd name="connsiteX5" fmla="*/ 5182 w 10313"/>
              <a:gd name="connsiteY5" fmla="*/ 10118 h 10158"/>
              <a:gd name="connsiteX6" fmla="*/ 9825 w 10313"/>
              <a:gd name="connsiteY6" fmla="*/ 9840 h 10158"/>
              <a:gd name="connsiteX7" fmla="*/ 10313 w 10313"/>
              <a:gd name="connsiteY7" fmla="*/ 5166 h 10158"/>
              <a:gd name="connsiteX8" fmla="*/ 9765 w 10313"/>
              <a:gd name="connsiteY8" fmla="*/ 469 h 10158"/>
              <a:gd name="connsiteX0" fmla="*/ 9765 w 10313"/>
              <a:gd name="connsiteY0" fmla="*/ 469 h 10189"/>
              <a:gd name="connsiteX1" fmla="*/ 5200 w 10313"/>
              <a:gd name="connsiteY1" fmla="*/ 212 h 10189"/>
              <a:gd name="connsiteX2" fmla="*/ 573 w 10313"/>
              <a:gd name="connsiteY2" fmla="*/ 426 h 10189"/>
              <a:gd name="connsiteX3" fmla="*/ 19 w 10313"/>
              <a:gd name="connsiteY3" fmla="*/ 5464 h 10189"/>
              <a:gd name="connsiteX4" fmla="*/ 722 w 10313"/>
              <a:gd name="connsiteY4" fmla="*/ 9866 h 10189"/>
              <a:gd name="connsiteX5" fmla="*/ 5182 w 10313"/>
              <a:gd name="connsiteY5" fmla="*/ 10118 h 10189"/>
              <a:gd name="connsiteX6" fmla="*/ 9825 w 10313"/>
              <a:gd name="connsiteY6" fmla="*/ 9840 h 10189"/>
              <a:gd name="connsiteX7" fmla="*/ 10313 w 10313"/>
              <a:gd name="connsiteY7" fmla="*/ 5166 h 10189"/>
              <a:gd name="connsiteX8" fmla="*/ 9765 w 10313"/>
              <a:gd name="connsiteY8" fmla="*/ 469 h 10189"/>
              <a:gd name="connsiteX0" fmla="*/ 9765 w 10313"/>
              <a:gd name="connsiteY0" fmla="*/ 469 h 10154"/>
              <a:gd name="connsiteX1" fmla="*/ 5200 w 10313"/>
              <a:gd name="connsiteY1" fmla="*/ 212 h 10154"/>
              <a:gd name="connsiteX2" fmla="*/ 573 w 10313"/>
              <a:gd name="connsiteY2" fmla="*/ 426 h 10154"/>
              <a:gd name="connsiteX3" fmla="*/ 19 w 10313"/>
              <a:gd name="connsiteY3" fmla="*/ 5464 h 10154"/>
              <a:gd name="connsiteX4" fmla="*/ 722 w 10313"/>
              <a:gd name="connsiteY4" fmla="*/ 9866 h 10154"/>
              <a:gd name="connsiteX5" fmla="*/ 5182 w 10313"/>
              <a:gd name="connsiteY5" fmla="*/ 10118 h 10154"/>
              <a:gd name="connsiteX6" fmla="*/ 9825 w 10313"/>
              <a:gd name="connsiteY6" fmla="*/ 9840 h 10154"/>
              <a:gd name="connsiteX7" fmla="*/ 10313 w 10313"/>
              <a:gd name="connsiteY7" fmla="*/ 5166 h 10154"/>
              <a:gd name="connsiteX8" fmla="*/ 9765 w 10313"/>
              <a:gd name="connsiteY8" fmla="*/ 469 h 10154"/>
              <a:gd name="connsiteX0" fmla="*/ 9765 w 10313"/>
              <a:gd name="connsiteY0" fmla="*/ 469 h 10154"/>
              <a:gd name="connsiteX1" fmla="*/ 5200 w 10313"/>
              <a:gd name="connsiteY1" fmla="*/ 212 h 10154"/>
              <a:gd name="connsiteX2" fmla="*/ 573 w 10313"/>
              <a:gd name="connsiteY2" fmla="*/ 426 h 10154"/>
              <a:gd name="connsiteX3" fmla="*/ 19 w 10313"/>
              <a:gd name="connsiteY3" fmla="*/ 5464 h 10154"/>
              <a:gd name="connsiteX4" fmla="*/ 722 w 10313"/>
              <a:gd name="connsiteY4" fmla="*/ 9866 h 10154"/>
              <a:gd name="connsiteX5" fmla="*/ 5182 w 10313"/>
              <a:gd name="connsiteY5" fmla="*/ 10118 h 10154"/>
              <a:gd name="connsiteX6" fmla="*/ 9825 w 10313"/>
              <a:gd name="connsiteY6" fmla="*/ 9840 h 10154"/>
              <a:gd name="connsiteX7" fmla="*/ 10313 w 10313"/>
              <a:gd name="connsiteY7" fmla="*/ 5166 h 10154"/>
              <a:gd name="connsiteX8" fmla="*/ 9765 w 10313"/>
              <a:gd name="connsiteY8" fmla="*/ 469 h 10154"/>
              <a:gd name="connsiteX0" fmla="*/ 9765 w 10313"/>
              <a:gd name="connsiteY0" fmla="*/ 469 h 10154"/>
              <a:gd name="connsiteX1" fmla="*/ 5200 w 10313"/>
              <a:gd name="connsiteY1" fmla="*/ 212 h 10154"/>
              <a:gd name="connsiteX2" fmla="*/ 573 w 10313"/>
              <a:gd name="connsiteY2" fmla="*/ 426 h 10154"/>
              <a:gd name="connsiteX3" fmla="*/ 19 w 10313"/>
              <a:gd name="connsiteY3" fmla="*/ 5464 h 10154"/>
              <a:gd name="connsiteX4" fmla="*/ 722 w 10313"/>
              <a:gd name="connsiteY4" fmla="*/ 9866 h 10154"/>
              <a:gd name="connsiteX5" fmla="*/ 5182 w 10313"/>
              <a:gd name="connsiteY5" fmla="*/ 10118 h 10154"/>
              <a:gd name="connsiteX6" fmla="*/ 9825 w 10313"/>
              <a:gd name="connsiteY6" fmla="*/ 9840 h 10154"/>
              <a:gd name="connsiteX7" fmla="*/ 10313 w 10313"/>
              <a:gd name="connsiteY7" fmla="*/ 5166 h 10154"/>
              <a:gd name="connsiteX8" fmla="*/ 9765 w 10313"/>
              <a:gd name="connsiteY8" fmla="*/ 469 h 10154"/>
              <a:gd name="connsiteX0" fmla="*/ 9747 w 10295"/>
              <a:gd name="connsiteY0" fmla="*/ 469 h 10293"/>
              <a:gd name="connsiteX1" fmla="*/ 5182 w 10295"/>
              <a:gd name="connsiteY1" fmla="*/ 212 h 10293"/>
              <a:gd name="connsiteX2" fmla="*/ 555 w 10295"/>
              <a:gd name="connsiteY2" fmla="*/ 426 h 10293"/>
              <a:gd name="connsiteX3" fmla="*/ 102 w 10295"/>
              <a:gd name="connsiteY3" fmla="*/ 5445 h 10293"/>
              <a:gd name="connsiteX4" fmla="*/ 704 w 10295"/>
              <a:gd name="connsiteY4" fmla="*/ 9866 h 10293"/>
              <a:gd name="connsiteX5" fmla="*/ 5164 w 10295"/>
              <a:gd name="connsiteY5" fmla="*/ 10118 h 10293"/>
              <a:gd name="connsiteX6" fmla="*/ 9807 w 10295"/>
              <a:gd name="connsiteY6" fmla="*/ 9840 h 10293"/>
              <a:gd name="connsiteX7" fmla="*/ 10295 w 10295"/>
              <a:gd name="connsiteY7" fmla="*/ 5166 h 10293"/>
              <a:gd name="connsiteX8" fmla="*/ 9747 w 10295"/>
              <a:gd name="connsiteY8" fmla="*/ 469 h 10293"/>
              <a:gd name="connsiteX0" fmla="*/ 9708 w 10256"/>
              <a:gd name="connsiteY0" fmla="*/ 386 h 10210"/>
              <a:gd name="connsiteX1" fmla="*/ 5143 w 10256"/>
              <a:gd name="connsiteY1" fmla="*/ 129 h 10210"/>
              <a:gd name="connsiteX2" fmla="*/ 594 w 10256"/>
              <a:gd name="connsiteY2" fmla="*/ 479 h 10210"/>
              <a:gd name="connsiteX3" fmla="*/ 63 w 10256"/>
              <a:gd name="connsiteY3" fmla="*/ 5362 h 10210"/>
              <a:gd name="connsiteX4" fmla="*/ 665 w 10256"/>
              <a:gd name="connsiteY4" fmla="*/ 9783 h 10210"/>
              <a:gd name="connsiteX5" fmla="*/ 5125 w 10256"/>
              <a:gd name="connsiteY5" fmla="*/ 10035 h 10210"/>
              <a:gd name="connsiteX6" fmla="*/ 9768 w 10256"/>
              <a:gd name="connsiteY6" fmla="*/ 9757 h 10210"/>
              <a:gd name="connsiteX7" fmla="*/ 10256 w 10256"/>
              <a:gd name="connsiteY7" fmla="*/ 5083 h 10210"/>
              <a:gd name="connsiteX8" fmla="*/ 9708 w 10256"/>
              <a:gd name="connsiteY8" fmla="*/ 386 h 10210"/>
              <a:gd name="connsiteX0" fmla="*/ 9672 w 10220"/>
              <a:gd name="connsiteY0" fmla="*/ 386 h 10210"/>
              <a:gd name="connsiteX1" fmla="*/ 5107 w 10220"/>
              <a:gd name="connsiteY1" fmla="*/ 129 h 10210"/>
              <a:gd name="connsiteX2" fmla="*/ 558 w 10220"/>
              <a:gd name="connsiteY2" fmla="*/ 479 h 10210"/>
              <a:gd name="connsiteX3" fmla="*/ 27 w 10220"/>
              <a:gd name="connsiteY3" fmla="*/ 5362 h 10210"/>
              <a:gd name="connsiteX4" fmla="*/ 629 w 10220"/>
              <a:gd name="connsiteY4" fmla="*/ 9783 h 10210"/>
              <a:gd name="connsiteX5" fmla="*/ 5089 w 10220"/>
              <a:gd name="connsiteY5" fmla="*/ 10035 h 10210"/>
              <a:gd name="connsiteX6" fmla="*/ 9732 w 10220"/>
              <a:gd name="connsiteY6" fmla="*/ 9757 h 10210"/>
              <a:gd name="connsiteX7" fmla="*/ 10220 w 10220"/>
              <a:gd name="connsiteY7" fmla="*/ 5083 h 10210"/>
              <a:gd name="connsiteX8" fmla="*/ 9672 w 10220"/>
              <a:gd name="connsiteY8" fmla="*/ 386 h 10210"/>
              <a:gd name="connsiteX0" fmla="*/ 9672 w 10220"/>
              <a:gd name="connsiteY0" fmla="*/ 386 h 10210"/>
              <a:gd name="connsiteX1" fmla="*/ 5107 w 10220"/>
              <a:gd name="connsiteY1" fmla="*/ 129 h 10210"/>
              <a:gd name="connsiteX2" fmla="*/ 558 w 10220"/>
              <a:gd name="connsiteY2" fmla="*/ 479 h 10210"/>
              <a:gd name="connsiteX3" fmla="*/ 27 w 10220"/>
              <a:gd name="connsiteY3" fmla="*/ 5362 h 10210"/>
              <a:gd name="connsiteX4" fmla="*/ 629 w 10220"/>
              <a:gd name="connsiteY4" fmla="*/ 9783 h 10210"/>
              <a:gd name="connsiteX5" fmla="*/ 5089 w 10220"/>
              <a:gd name="connsiteY5" fmla="*/ 10035 h 10210"/>
              <a:gd name="connsiteX6" fmla="*/ 9732 w 10220"/>
              <a:gd name="connsiteY6" fmla="*/ 9757 h 10210"/>
              <a:gd name="connsiteX7" fmla="*/ 10220 w 10220"/>
              <a:gd name="connsiteY7" fmla="*/ 5083 h 10210"/>
              <a:gd name="connsiteX8" fmla="*/ 9672 w 10220"/>
              <a:gd name="connsiteY8" fmla="*/ 386 h 10210"/>
              <a:gd name="connsiteX0" fmla="*/ 9616 w 10220"/>
              <a:gd name="connsiteY0" fmla="*/ 410 h 10176"/>
              <a:gd name="connsiteX1" fmla="*/ 5107 w 10220"/>
              <a:gd name="connsiteY1" fmla="*/ 95 h 10176"/>
              <a:gd name="connsiteX2" fmla="*/ 558 w 10220"/>
              <a:gd name="connsiteY2" fmla="*/ 445 h 10176"/>
              <a:gd name="connsiteX3" fmla="*/ 27 w 10220"/>
              <a:gd name="connsiteY3" fmla="*/ 5328 h 10176"/>
              <a:gd name="connsiteX4" fmla="*/ 629 w 10220"/>
              <a:gd name="connsiteY4" fmla="*/ 9749 h 10176"/>
              <a:gd name="connsiteX5" fmla="*/ 5089 w 10220"/>
              <a:gd name="connsiteY5" fmla="*/ 10001 h 10176"/>
              <a:gd name="connsiteX6" fmla="*/ 9732 w 10220"/>
              <a:gd name="connsiteY6" fmla="*/ 9723 h 10176"/>
              <a:gd name="connsiteX7" fmla="*/ 10220 w 10220"/>
              <a:gd name="connsiteY7" fmla="*/ 5049 h 10176"/>
              <a:gd name="connsiteX8" fmla="*/ 9616 w 10220"/>
              <a:gd name="connsiteY8" fmla="*/ 410 h 10176"/>
              <a:gd name="connsiteX0" fmla="*/ 9616 w 10255"/>
              <a:gd name="connsiteY0" fmla="*/ 410 h 10177"/>
              <a:gd name="connsiteX1" fmla="*/ 5107 w 10255"/>
              <a:gd name="connsiteY1" fmla="*/ 95 h 10177"/>
              <a:gd name="connsiteX2" fmla="*/ 558 w 10255"/>
              <a:gd name="connsiteY2" fmla="*/ 445 h 10177"/>
              <a:gd name="connsiteX3" fmla="*/ 27 w 10255"/>
              <a:gd name="connsiteY3" fmla="*/ 5328 h 10177"/>
              <a:gd name="connsiteX4" fmla="*/ 629 w 10255"/>
              <a:gd name="connsiteY4" fmla="*/ 9749 h 10177"/>
              <a:gd name="connsiteX5" fmla="*/ 5089 w 10255"/>
              <a:gd name="connsiteY5" fmla="*/ 10001 h 10177"/>
              <a:gd name="connsiteX6" fmla="*/ 9732 w 10255"/>
              <a:gd name="connsiteY6" fmla="*/ 9723 h 10177"/>
              <a:gd name="connsiteX7" fmla="*/ 10142 w 10255"/>
              <a:gd name="connsiteY7" fmla="*/ 5049 h 10177"/>
              <a:gd name="connsiteX8" fmla="*/ 9616 w 10255"/>
              <a:gd name="connsiteY8" fmla="*/ 410 h 10177"/>
              <a:gd name="connsiteX0" fmla="*/ 9616 w 10233"/>
              <a:gd name="connsiteY0" fmla="*/ 410 h 10183"/>
              <a:gd name="connsiteX1" fmla="*/ 5107 w 10233"/>
              <a:gd name="connsiteY1" fmla="*/ 95 h 10183"/>
              <a:gd name="connsiteX2" fmla="*/ 558 w 10233"/>
              <a:gd name="connsiteY2" fmla="*/ 445 h 10183"/>
              <a:gd name="connsiteX3" fmla="*/ 27 w 10233"/>
              <a:gd name="connsiteY3" fmla="*/ 5328 h 10183"/>
              <a:gd name="connsiteX4" fmla="*/ 629 w 10233"/>
              <a:gd name="connsiteY4" fmla="*/ 9749 h 10183"/>
              <a:gd name="connsiteX5" fmla="*/ 5089 w 10233"/>
              <a:gd name="connsiteY5" fmla="*/ 10001 h 10183"/>
              <a:gd name="connsiteX6" fmla="*/ 9687 w 10233"/>
              <a:gd name="connsiteY6" fmla="*/ 9587 h 10183"/>
              <a:gd name="connsiteX7" fmla="*/ 10142 w 10233"/>
              <a:gd name="connsiteY7" fmla="*/ 5049 h 10183"/>
              <a:gd name="connsiteX8" fmla="*/ 9616 w 10233"/>
              <a:gd name="connsiteY8" fmla="*/ 410 h 10183"/>
              <a:gd name="connsiteX0" fmla="*/ 9616 w 10157"/>
              <a:gd name="connsiteY0" fmla="*/ 410 h 10183"/>
              <a:gd name="connsiteX1" fmla="*/ 5107 w 10157"/>
              <a:gd name="connsiteY1" fmla="*/ 95 h 10183"/>
              <a:gd name="connsiteX2" fmla="*/ 558 w 10157"/>
              <a:gd name="connsiteY2" fmla="*/ 445 h 10183"/>
              <a:gd name="connsiteX3" fmla="*/ 27 w 10157"/>
              <a:gd name="connsiteY3" fmla="*/ 5328 h 10183"/>
              <a:gd name="connsiteX4" fmla="*/ 629 w 10157"/>
              <a:gd name="connsiteY4" fmla="*/ 9749 h 10183"/>
              <a:gd name="connsiteX5" fmla="*/ 5089 w 10157"/>
              <a:gd name="connsiteY5" fmla="*/ 10001 h 10183"/>
              <a:gd name="connsiteX6" fmla="*/ 9687 w 10157"/>
              <a:gd name="connsiteY6" fmla="*/ 9587 h 10183"/>
              <a:gd name="connsiteX7" fmla="*/ 10142 w 10157"/>
              <a:gd name="connsiteY7" fmla="*/ 5049 h 10183"/>
              <a:gd name="connsiteX8" fmla="*/ 9616 w 10157"/>
              <a:gd name="connsiteY8" fmla="*/ 410 h 10183"/>
              <a:gd name="connsiteX0" fmla="*/ 9616 w 10146"/>
              <a:gd name="connsiteY0" fmla="*/ 410 h 10183"/>
              <a:gd name="connsiteX1" fmla="*/ 5107 w 10146"/>
              <a:gd name="connsiteY1" fmla="*/ 95 h 10183"/>
              <a:gd name="connsiteX2" fmla="*/ 558 w 10146"/>
              <a:gd name="connsiteY2" fmla="*/ 445 h 10183"/>
              <a:gd name="connsiteX3" fmla="*/ 27 w 10146"/>
              <a:gd name="connsiteY3" fmla="*/ 5328 h 10183"/>
              <a:gd name="connsiteX4" fmla="*/ 629 w 10146"/>
              <a:gd name="connsiteY4" fmla="*/ 9749 h 10183"/>
              <a:gd name="connsiteX5" fmla="*/ 5089 w 10146"/>
              <a:gd name="connsiteY5" fmla="*/ 10001 h 10183"/>
              <a:gd name="connsiteX6" fmla="*/ 9687 w 10146"/>
              <a:gd name="connsiteY6" fmla="*/ 9587 h 10183"/>
              <a:gd name="connsiteX7" fmla="*/ 10142 w 10146"/>
              <a:gd name="connsiteY7" fmla="*/ 5049 h 10183"/>
              <a:gd name="connsiteX8" fmla="*/ 9616 w 10146"/>
              <a:gd name="connsiteY8" fmla="*/ 410 h 10183"/>
              <a:gd name="connsiteX0" fmla="*/ 9616 w 10180"/>
              <a:gd name="connsiteY0" fmla="*/ 410 h 10186"/>
              <a:gd name="connsiteX1" fmla="*/ 5107 w 10180"/>
              <a:gd name="connsiteY1" fmla="*/ 95 h 10186"/>
              <a:gd name="connsiteX2" fmla="*/ 558 w 10180"/>
              <a:gd name="connsiteY2" fmla="*/ 445 h 10186"/>
              <a:gd name="connsiteX3" fmla="*/ 27 w 10180"/>
              <a:gd name="connsiteY3" fmla="*/ 5328 h 10186"/>
              <a:gd name="connsiteX4" fmla="*/ 629 w 10180"/>
              <a:gd name="connsiteY4" fmla="*/ 9749 h 10186"/>
              <a:gd name="connsiteX5" fmla="*/ 5089 w 10180"/>
              <a:gd name="connsiteY5" fmla="*/ 10001 h 10186"/>
              <a:gd name="connsiteX6" fmla="*/ 9822 w 10180"/>
              <a:gd name="connsiteY6" fmla="*/ 9529 h 10186"/>
              <a:gd name="connsiteX7" fmla="*/ 10142 w 10180"/>
              <a:gd name="connsiteY7" fmla="*/ 5049 h 10186"/>
              <a:gd name="connsiteX8" fmla="*/ 9616 w 10180"/>
              <a:gd name="connsiteY8" fmla="*/ 410 h 10186"/>
              <a:gd name="connsiteX0" fmla="*/ 9616 w 10153"/>
              <a:gd name="connsiteY0" fmla="*/ 410 h 10186"/>
              <a:gd name="connsiteX1" fmla="*/ 5107 w 10153"/>
              <a:gd name="connsiteY1" fmla="*/ 95 h 10186"/>
              <a:gd name="connsiteX2" fmla="*/ 558 w 10153"/>
              <a:gd name="connsiteY2" fmla="*/ 445 h 10186"/>
              <a:gd name="connsiteX3" fmla="*/ 27 w 10153"/>
              <a:gd name="connsiteY3" fmla="*/ 5328 h 10186"/>
              <a:gd name="connsiteX4" fmla="*/ 629 w 10153"/>
              <a:gd name="connsiteY4" fmla="*/ 9749 h 10186"/>
              <a:gd name="connsiteX5" fmla="*/ 5089 w 10153"/>
              <a:gd name="connsiteY5" fmla="*/ 10001 h 10186"/>
              <a:gd name="connsiteX6" fmla="*/ 9822 w 10153"/>
              <a:gd name="connsiteY6" fmla="*/ 9529 h 10186"/>
              <a:gd name="connsiteX7" fmla="*/ 10142 w 10153"/>
              <a:gd name="connsiteY7" fmla="*/ 5049 h 10186"/>
              <a:gd name="connsiteX8" fmla="*/ 9616 w 10153"/>
              <a:gd name="connsiteY8" fmla="*/ 410 h 10186"/>
              <a:gd name="connsiteX0" fmla="*/ 9612 w 10149"/>
              <a:gd name="connsiteY0" fmla="*/ 410 h 10094"/>
              <a:gd name="connsiteX1" fmla="*/ 5103 w 10149"/>
              <a:gd name="connsiteY1" fmla="*/ 95 h 10094"/>
              <a:gd name="connsiteX2" fmla="*/ 554 w 10149"/>
              <a:gd name="connsiteY2" fmla="*/ 445 h 10094"/>
              <a:gd name="connsiteX3" fmla="*/ 23 w 10149"/>
              <a:gd name="connsiteY3" fmla="*/ 5328 h 10094"/>
              <a:gd name="connsiteX4" fmla="*/ 636 w 10149"/>
              <a:gd name="connsiteY4" fmla="*/ 9594 h 10094"/>
              <a:gd name="connsiteX5" fmla="*/ 5085 w 10149"/>
              <a:gd name="connsiteY5" fmla="*/ 10001 h 10094"/>
              <a:gd name="connsiteX6" fmla="*/ 9818 w 10149"/>
              <a:gd name="connsiteY6" fmla="*/ 9529 h 10094"/>
              <a:gd name="connsiteX7" fmla="*/ 10138 w 10149"/>
              <a:gd name="connsiteY7" fmla="*/ 5049 h 10094"/>
              <a:gd name="connsiteX8" fmla="*/ 9612 w 10149"/>
              <a:gd name="connsiteY8" fmla="*/ 410 h 10094"/>
              <a:gd name="connsiteX0" fmla="*/ 9621 w 10158"/>
              <a:gd name="connsiteY0" fmla="*/ 410 h 10013"/>
              <a:gd name="connsiteX1" fmla="*/ 5112 w 10158"/>
              <a:gd name="connsiteY1" fmla="*/ 95 h 10013"/>
              <a:gd name="connsiteX2" fmla="*/ 563 w 10158"/>
              <a:gd name="connsiteY2" fmla="*/ 445 h 10013"/>
              <a:gd name="connsiteX3" fmla="*/ 32 w 10158"/>
              <a:gd name="connsiteY3" fmla="*/ 5328 h 10013"/>
              <a:gd name="connsiteX4" fmla="*/ 645 w 10158"/>
              <a:gd name="connsiteY4" fmla="*/ 9594 h 10013"/>
              <a:gd name="connsiteX5" fmla="*/ 5094 w 10158"/>
              <a:gd name="connsiteY5" fmla="*/ 10001 h 10013"/>
              <a:gd name="connsiteX6" fmla="*/ 9827 w 10158"/>
              <a:gd name="connsiteY6" fmla="*/ 9529 h 10013"/>
              <a:gd name="connsiteX7" fmla="*/ 10147 w 10158"/>
              <a:gd name="connsiteY7" fmla="*/ 5049 h 10013"/>
              <a:gd name="connsiteX8" fmla="*/ 9621 w 10158"/>
              <a:gd name="connsiteY8" fmla="*/ 410 h 10013"/>
              <a:gd name="connsiteX0" fmla="*/ 9606 w 10143"/>
              <a:gd name="connsiteY0" fmla="*/ 410 h 10033"/>
              <a:gd name="connsiteX1" fmla="*/ 5097 w 10143"/>
              <a:gd name="connsiteY1" fmla="*/ 95 h 10033"/>
              <a:gd name="connsiteX2" fmla="*/ 548 w 10143"/>
              <a:gd name="connsiteY2" fmla="*/ 445 h 10033"/>
              <a:gd name="connsiteX3" fmla="*/ 17 w 10143"/>
              <a:gd name="connsiteY3" fmla="*/ 5328 h 10033"/>
              <a:gd name="connsiteX4" fmla="*/ 675 w 10143"/>
              <a:gd name="connsiteY4" fmla="*/ 9652 h 10033"/>
              <a:gd name="connsiteX5" fmla="*/ 5079 w 10143"/>
              <a:gd name="connsiteY5" fmla="*/ 10001 h 10033"/>
              <a:gd name="connsiteX6" fmla="*/ 9812 w 10143"/>
              <a:gd name="connsiteY6" fmla="*/ 9529 h 10033"/>
              <a:gd name="connsiteX7" fmla="*/ 10132 w 10143"/>
              <a:gd name="connsiteY7" fmla="*/ 5049 h 10033"/>
              <a:gd name="connsiteX8" fmla="*/ 9606 w 10143"/>
              <a:gd name="connsiteY8" fmla="*/ 410 h 10033"/>
              <a:gd name="connsiteX0" fmla="*/ 9604 w 10292"/>
              <a:gd name="connsiteY0" fmla="*/ 410 h 10068"/>
              <a:gd name="connsiteX1" fmla="*/ 5095 w 10292"/>
              <a:gd name="connsiteY1" fmla="*/ 95 h 10068"/>
              <a:gd name="connsiteX2" fmla="*/ 546 w 10292"/>
              <a:gd name="connsiteY2" fmla="*/ 445 h 10068"/>
              <a:gd name="connsiteX3" fmla="*/ 15 w 10292"/>
              <a:gd name="connsiteY3" fmla="*/ 5328 h 10068"/>
              <a:gd name="connsiteX4" fmla="*/ 673 w 10292"/>
              <a:gd name="connsiteY4" fmla="*/ 9652 h 10068"/>
              <a:gd name="connsiteX5" fmla="*/ 5077 w 10292"/>
              <a:gd name="connsiteY5" fmla="*/ 9884 h 10068"/>
              <a:gd name="connsiteX6" fmla="*/ 9810 w 10292"/>
              <a:gd name="connsiteY6" fmla="*/ 9529 h 10068"/>
              <a:gd name="connsiteX7" fmla="*/ 10130 w 10292"/>
              <a:gd name="connsiteY7" fmla="*/ 5049 h 10068"/>
              <a:gd name="connsiteX8" fmla="*/ 9604 w 10292"/>
              <a:gd name="connsiteY8" fmla="*/ 410 h 10068"/>
              <a:gd name="connsiteX0" fmla="*/ 9604 w 10130"/>
              <a:gd name="connsiteY0" fmla="*/ 410 h 10068"/>
              <a:gd name="connsiteX1" fmla="*/ 5095 w 10130"/>
              <a:gd name="connsiteY1" fmla="*/ 95 h 10068"/>
              <a:gd name="connsiteX2" fmla="*/ 546 w 10130"/>
              <a:gd name="connsiteY2" fmla="*/ 445 h 10068"/>
              <a:gd name="connsiteX3" fmla="*/ 15 w 10130"/>
              <a:gd name="connsiteY3" fmla="*/ 5328 h 10068"/>
              <a:gd name="connsiteX4" fmla="*/ 673 w 10130"/>
              <a:gd name="connsiteY4" fmla="*/ 9652 h 10068"/>
              <a:gd name="connsiteX5" fmla="*/ 5077 w 10130"/>
              <a:gd name="connsiteY5" fmla="*/ 9884 h 10068"/>
              <a:gd name="connsiteX6" fmla="*/ 9810 w 10130"/>
              <a:gd name="connsiteY6" fmla="*/ 9529 h 10068"/>
              <a:gd name="connsiteX7" fmla="*/ 10130 w 10130"/>
              <a:gd name="connsiteY7" fmla="*/ 5049 h 10068"/>
              <a:gd name="connsiteX8" fmla="*/ 9604 w 10130"/>
              <a:gd name="connsiteY8" fmla="*/ 410 h 10068"/>
              <a:gd name="connsiteX0" fmla="*/ 9604 w 10130"/>
              <a:gd name="connsiteY0" fmla="*/ 410 h 10068"/>
              <a:gd name="connsiteX1" fmla="*/ 5095 w 10130"/>
              <a:gd name="connsiteY1" fmla="*/ 95 h 10068"/>
              <a:gd name="connsiteX2" fmla="*/ 546 w 10130"/>
              <a:gd name="connsiteY2" fmla="*/ 445 h 10068"/>
              <a:gd name="connsiteX3" fmla="*/ 15 w 10130"/>
              <a:gd name="connsiteY3" fmla="*/ 5328 h 10068"/>
              <a:gd name="connsiteX4" fmla="*/ 673 w 10130"/>
              <a:gd name="connsiteY4" fmla="*/ 9652 h 10068"/>
              <a:gd name="connsiteX5" fmla="*/ 5077 w 10130"/>
              <a:gd name="connsiteY5" fmla="*/ 9884 h 10068"/>
              <a:gd name="connsiteX6" fmla="*/ 9810 w 10130"/>
              <a:gd name="connsiteY6" fmla="*/ 9529 h 10068"/>
              <a:gd name="connsiteX7" fmla="*/ 10130 w 10130"/>
              <a:gd name="connsiteY7" fmla="*/ 5049 h 10068"/>
              <a:gd name="connsiteX8" fmla="*/ 9604 w 10130"/>
              <a:gd name="connsiteY8" fmla="*/ 410 h 10068"/>
              <a:gd name="connsiteX0" fmla="*/ 9604 w 10130"/>
              <a:gd name="connsiteY0" fmla="*/ 410 h 10068"/>
              <a:gd name="connsiteX1" fmla="*/ 5095 w 10130"/>
              <a:gd name="connsiteY1" fmla="*/ 95 h 10068"/>
              <a:gd name="connsiteX2" fmla="*/ 546 w 10130"/>
              <a:gd name="connsiteY2" fmla="*/ 445 h 10068"/>
              <a:gd name="connsiteX3" fmla="*/ 15 w 10130"/>
              <a:gd name="connsiteY3" fmla="*/ 5328 h 10068"/>
              <a:gd name="connsiteX4" fmla="*/ 673 w 10130"/>
              <a:gd name="connsiteY4" fmla="*/ 9652 h 10068"/>
              <a:gd name="connsiteX5" fmla="*/ 5077 w 10130"/>
              <a:gd name="connsiteY5" fmla="*/ 9884 h 10068"/>
              <a:gd name="connsiteX6" fmla="*/ 9810 w 10130"/>
              <a:gd name="connsiteY6" fmla="*/ 9529 h 10068"/>
              <a:gd name="connsiteX7" fmla="*/ 10130 w 10130"/>
              <a:gd name="connsiteY7" fmla="*/ 5049 h 10068"/>
              <a:gd name="connsiteX8" fmla="*/ 9604 w 10130"/>
              <a:gd name="connsiteY8" fmla="*/ 410 h 10068"/>
              <a:gd name="connsiteX0" fmla="*/ 9604 w 10132"/>
              <a:gd name="connsiteY0" fmla="*/ 410 h 10068"/>
              <a:gd name="connsiteX1" fmla="*/ 5095 w 10132"/>
              <a:gd name="connsiteY1" fmla="*/ 95 h 10068"/>
              <a:gd name="connsiteX2" fmla="*/ 546 w 10132"/>
              <a:gd name="connsiteY2" fmla="*/ 445 h 10068"/>
              <a:gd name="connsiteX3" fmla="*/ 15 w 10132"/>
              <a:gd name="connsiteY3" fmla="*/ 5328 h 10068"/>
              <a:gd name="connsiteX4" fmla="*/ 673 w 10132"/>
              <a:gd name="connsiteY4" fmla="*/ 9652 h 10068"/>
              <a:gd name="connsiteX5" fmla="*/ 5077 w 10132"/>
              <a:gd name="connsiteY5" fmla="*/ 9884 h 10068"/>
              <a:gd name="connsiteX6" fmla="*/ 9810 w 10132"/>
              <a:gd name="connsiteY6" fmla="*/ 9529 h 10068"/>
              <a:gd name="connsiteX7" fmla="*/ 10130 w 10132"/>
              <a:gd name="connsiteY7" fmla="*/ 5049 h 10068"/>
              <a:gd name="connsiteX8" fmla="*/ 9604 w 10132"/>
              <a:gd name="connsiteY8" fmla="*/ 410 h 10068"/>
              <a:gd name="connsiteX0" fmla="*/ 9604 w 10132"/>
              <a:gd name="connsiteY0" fmla="*/ 410 h 10004"/>
              <a:gd name="connsiteX1" fmla="*/ 5095 w 10132"/>
              <a:gd name="connsiteY1" fmla="*/ 95 h 10004"/>
              <a:gd name="connsiteX2" fmla="*/ 546 w 10132"/>
              <a:gd name="connsiteY2" fmla="*/ 445 h 10004"/>
              <a:gd name="connsiteX3" fmla="*/ 15 w 10132"/>
              <a:gd name="connsiteY3" fmla="*/ 5328 h 10004"/>
              <a:gd name="connsiteX4" fmla="*/ 673 w 10132"/>
              <a:gd name="connsiteY4" fmla="*/ 9652 h 10004"/>
              <a:gd name="connsiteX5" fmla="*/ 5077 w 10132"/>
              <a:gd name="connsiteY5" fmla="*/ 9884 h 10004"/>
              <a:gd name="connsiteX6" fmla="*/ 9810 w 10132"/>
              <a:gd name="connsiteY6" fmla="*/ 9529 h 10004"/>
              <a:gd name="connsiteX7" fmla="*/ 10130 w 10132"/>
              <a:gd name="connsiteY7" fmla="*/ 5049 h 10004"/>
              <a:gd name="connsiteX8" fmla="*/ 9604 w 10132"/>
              <a:gd name="connsiteY8" fmla="*/ 410 h 10004"/>
              <a:gd name="connsiteX0" fmla="*/ 9604 w 10132"/>
              <a:gd name="connsiteY0" fmla="*/ 410 h 9972"/>
              <a:gd name="connsiteX1" fmla="*/ 5095 w 10132"/>
              <a:gd name="connsiteY1" fmla="*/ 95 h 9972"/>
              <a:gd name="connsiteX2" fmla="*/ 546 w 10132"/>
              <a:gd name="connsiteY2" fmla="*/ 445 h 9972"/>
              <a:gd name="connsiteX3" fmla="*/ 15 w 10132"/>
              <a:gd name="connsiteY3" fmla="*/ 5328 h 9972"/>
              <a:gd name="connsiteX4" fmla="*/ 673 w 10132"/>
              <a:gd name="connsiteY4" fmla="*/ 9652 h 9972"/>
              <a:gd name="connsiteX5" fmla="*/ 5077 w 10132"/>
              <a:gd name="connsiteY5" fmla="*/ 9884 h 9972"/>
              <a:gd name="connsiteX6" fmla="*/ 9810 w 10132"/>
              <a:gd name="connsiteY6" fmla="*/ 9529 h 9972"/>
              <a:gd name="connsiteX7" fmla="*/ 10130 w 10132"/>
              <a:gd name="connsiteY7" fmla="*/ 5049 h 9972"/>
              <a:gd name="connsiteX8" fmla="*/ 9604 w 10132"/>
              <a:gd name="connsiteY8" fmla="*/ 410 h 9972"/>
              <a:gd name="connsiteX0" fmla="*/ 9479 w 10000"/>
              <a:gd name="connsiteY0" fmla="*/ 411 h 10031"/>
              <a:gd name="connsiteX1" fmla="*/ 5029 w 10000"/>
              <a:gd name="connsiteY1" fmla="*/ 95 h 10031"/>
              <a:gd name="connsiteX2" fmla="*/ 539 w 10000"/>
              <a:gd name="connsiteY2" fmla="*/ 446 h 10031"/>
              <a:gd name="connsiteX3" fmla="*/ 15 w 10000"/>
              <a:gd name="connsiteY3" fmla="*/ 5343 h 10031"/>
              <a:gd name="connsiteX4" fmla="*/ 664 w 10000"/>
              <a:gd name="connsiteY4" fmla="*/ 9679 h 10031"/>
              <a:gd name="connsiteX5" fmla="*/ 5011 w 10000"/>
              <a:gd name="connsiteY5" fmla="*/ 9912 h 10031"/>
              <a:gd name="connsiteX6" fmla="*/ 9682 w 10000"/>
              <a:gd name="connsiteY6" fmla="*/ 9556 h 10031"/>
              <a:gd name="connsiteX7" fmla="*/ 9998 w 10000"/>
              <a:gd name="connsiteY7" fmla="*/ 5063 h 10031"/>
              <a:gd name="connsiteX8" fmla="*/ 9479 w 10000"/>
              <a:gd name="connsiteY8" fmla="*/ 411 h 10031"/>
              <a:gd name="connsiteX0" fmla="*/ 9472 w 9993"/>
              <a:gd name="connsiteY0" fmla="*/ 411 h 10019"/>
              <a:gd name="connsiteX1" fmla="*/ 5022 w 9993"/>
              <a:gd name="connsiteY1" fmla="*/ 95 h 10019"/>
              <a:gd name="connsiteX2" fmla="*/ 532 w 9993"/>
              <a:gd name="connsiteY2" fmla="*/ 446 h 10019"/>
              <a:gd name="connsiteX3" fmla="*/ 8 w 9993"/>
              <a:gd name="connsiteY3" fmla="*/ 5343 h 10019"/>
              <a:gd name="connsiteX4" fmla="*/ 557 w 9993"/>
              <a:gd name="connsiteY4" fmla="*/ 9660 h 10019"/>
              <a:gd name="connsiteX5" fmla="*/ 5004 w 9993"/>
              <a:gd name="connsiteY5" fmla="*/ 9912 h 10019"/>
              <a:gd name="connsiteX6" fmla="*/ 9675 w 9993"/>
              <a:gd name="connsiteY6" fmla="*/ 9556 h 10019"/>
              <a:gd name="connsiteX7" fmla="*/ 9991 w 9993"/>
              <a:gd name="connsiteY7" fmla="*/ 5063 h 10019"/>
              <a:gd name="connsiteX8" fmla="*/ 9472 w 9993"/>
              <a:gd name="connsiteY8" fmla="*/ 411 h 10019"/>
              <a:gd name="connsiteX0" fmla="*/ 9472 w 9993"/>
              <a:gd name="connsiteY0" fmla="*/ 410 h 10000"/>
              <a:gd name="connsiteX1" fmla="*/ 5019 w 9993"/>
              <a:gd name="connsiteY1" fmla="*/ 95 h 10000"/>
              <a:gd name="connsiteX2" fmla="*/ 569 w 9993"/>
              <a:gd name="connsiteY2" fmla="*/ 523 h 10000"/>
              <a:gd name="connsiteX3" fmla="*/ 1 w 9993"/>
              <a:gd name="connsiteY3" fmla="*/ 5333 h 10000"/>
              <a:gd name="connsiteX4" fmla="*/ 550 w 9993"/>
              <a:gd name="connsiteY4" fmla="*/ 9642 h 10000"/>
              <a:gd name="connsiteX5" fmla="*/ 5001 w 9993"/>
              <a:gd name="connsiteY5" fmla="*/ 9893 h 10000"/>
              <a:gd name="connsiteX6" fmla="*/ 9675 w 9993"/>
              <a:gd name="connsiteY6" fmla="*/ 9538 h 10000"/>
              <a:gd name="connsiteX7" fmla="*/ 9991 w 9993"/>
              <a:gd name="connsiteY7" fmla="*/ 5053 h 10000"/>
              <a:gd name="connsiteX8" fmla="*/ 9472 w 9993"/>
              <a:gd name="connsiteY8" fmla="*/ 410 h 10000"/>
              <a:gd name="connsiteX0" fmla="*/ 9401 w 10000"/>
              <a:gd name="connsiteY0" fmla="*/ 436 h 9968"/>
              <a:gd name="connsiteX1" fmla="*/ 5023 w 10000"/>
              <a:gd name="connsiteY1" fmla="*/ 63 h 9968"/>
              <a:gd name="connsiteX2" fmla="*/ 569 w 10000"/>
              <a:gd name="connsiteY2" fmla="*/ 491 h 9968"/>
              <a:gd name="connsiteX3" fmla="*/ 1 w 10000"/>
              <a:gd name="connsiteY3" fmla="*/ 5301 h 9968"/>
              <a:gd name="connsiteX4" fmla="*/ 550 w 10000"/>
              <a:gd name="connsiteY4" fmla="*/ 9610 h 9968"/>
              <a:gd name="connsiteX5" fmla="*/ 5005 w 10000"/>
              <a:gd name="connsiteY5" fmla="*/ 9861 h 9968"/>
              <a:gd name="connsiteX6" fmla="*/ 9682 w 10000"/>
              <a:gd name="connsiteY6" fmla="*/ 9506 h 9968"/>
              <a:gd name="connsiteX7" fmla="*/ 9998 w 10000"/>
              <a:gd name="connsiteY7" fmla="*/ 5021 h 9968"/>
              <a:gd name="connsiteX8" fmla="*/ 9401 w 10000"/>
              <a:gd name="connsiteY8" fmla="*/ 436 h 9968"/>
              <a:gd name="connsiteX0" fmla="*/ 9456 w 10000"/>
              <a:gd name="connsiteY0" fmla="*/ 427 h 10010"/>
              <a:gd name="connsiteX1" fmla="*/ 5023 w 10000"/>
              <a:gd name="connsiteY1" fmla="*/ 73 h 10010"/>
              <a:gd name="connsiteX2" fmla="*/ 569 w 10000"/>
              <a:gd name="connsiteY2" fmla="*/ 503 h 10010"/>
              <a:gd name="connsiteX3" fmla="*/ 1 w 10000"/>
              <a:gd name="connsiteY3" fmla="*/ 5328 h 10010"/>
              <a:gd name="connsiteX4" fmla="*/ 550 w 10000"/>
              <a:gd name="connsiteY4" fmla="*/ 9651 h 10010"/>
              <a:gd name="connsiteX5" fmla="*/ 5005 w 10000"/>
              <a:gd name="connsiteY5" fmla="*/ 9903 h 10010"/>
              <a:gd name="connsiteX6" fmla="*/ 9682 w 10000"/>
              <a:gd name="connsiteY6" fmla="*/ 9547 h 10010"/>
              <a:gd name="connsiteX7" fmla="*/ 9998 w 10000"/>
              <a:gd name="connsiteY7" fmla="*/ 5047 h 10010"/>
              <a:gd name="connsiteX8" fmla="*/ 9456 w 10000"/>
              <a:gd name="connsiteY8" fmla="*/ 427 h 10010"/>
              <a:gd name="connsiteX0" fmla="*/ 9458 w 10002"/>
              <a:gd name="connsiteY0" fmla="*/ 427 h 10010"/>
              <a:gd name="connsiteX1" fmla="*/ 5025 w 10002"/>
              <a:gd name="connsiteY1" fmla="*/ 73 h 10010"/>
              <a:gd name="connsiteX2" fmla="*/ 549 w 10002"/>
              <a:gd name="connsiteY2" fmla="*/ 444 h 10010"/>
              <a:gd name="connsiteX3" fmla="*/ 3 w 10002"/>
              <a:gd name="connsiteY3" fmla="*/ 5328 h 10010"/>
              <a:gd name="connsiteX4" fmla="*/ 552 w 10002"/>
              <a:gd name="connsiteY4" fmla="*/ 9651 h 10010"/>
              <a:gd name="connsiteX5" fmla="*/ 5007 w 10002"/>
              <a:gd name="connsiteY5" fmla="*/ 9903 h 10010"/>
              <a:gd name="connsiteX6" fmla="*/ 9684 w 10002"/>
              <a:gd name="connsiteY6" fmla="*/ 9547 h 10010"/>
              <a:gd name="connsiteX7" fmla="*/ 10000 w 10002"/>
              <a:gd name="connsiteY7" fmla="*/ 5047 h 10010"/>
              <a:gd name="connsiteX8" fmla="*/ 9458 w 10002"/>
              <a:gd name="connsiteY8" fmla="*/ 427 h 10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02" h="10010">
                <a:moveTo>
                  <a:pt x="9458" y="427"/>
                </a:moveTo>
                <a:cubicBezTo>
                  <a:pt x="8572" y="-295"/>
                  <a:pt x="6666" y="129"/>
                  <a:pt x="5025" y="73"/>
                </a:cubicBezTo>
                <a:cubicBezTo>
                  <a:pt x="3396" y="171"/>
                  <a:pt x="1083" y="-233"/>
                  <a:pt x="549" y="444"/>
                </a:cubicBezTo>
                <a:cubicBezTo>
                  <a:pt x="-74" y="1234"/>
                  <a:pt x="3" y="3794"/>
                  <a:pt x="3" y="5328"/>
                </a:cubicBezTo>
                <a:cubicBezTo>
                  <a:pt x="3" y="6862"/>
                  <a:pt x="97" y="9146"/>
                  <a:pt x="552" y="9651"/>
                </a:cubicBezTo>
                <a:cubicBezTo>
                  <a:pt x="1098" y="10255"/>
                  <a:pt x="3483" y="9920"/>
                  <a:pt x="5007" y="9903"/>
                </a:cubicBezTo>
                <a:cubicBezTo>
                  <a:pt x="6529" y="9886"/>
                  <a:pt x="9205" y="10083"/>
                  <a:pt x="9684" y="9547"/>
                </a:cubicBezTo>
                <a:cubicBezTo>
                  <a:pt x="10021" y="9168"/>
                  <a:pt x="10007" y="6583"/>
                  <a:pt x="10000" y="5047"/>
                </a:cubicBezTo>
                <a:cubicBezTo>
                  <a:pt x="9993" y="3512"/>
                  <a:pt x="10017" y="949"/>
                  <a:pt x="9458" y="427"/>
                </a:cubicBezTo>
                <a:close/>
              </a:path>
            </a:pathLst>
          </a:custGeom>
          <a:solidFill>
            <a:schemeClr val="bg1"/>
          </a:solidFill>
          <a:ln w="22225">
            <a:noFill/>
          </a:ln>
        </p:spPr>
        <p:txBody>
          <a:bodyPr vert="horz" wrap="square" lIns="91440" tIns="45720" rIns="91440" bIns="45720" numCol="1" anchor="t" anchorCtr="0" compatLnSpc="1">
            <a:prstTxWarp prst="textNoShape">
              <a:avLst/>
            </a:prstTxWarp>
          </a:bodyPr>
          <a:lstStyle/>
          <a:p>
            <a:endParaRPr lang="en-US"/>
          </a:p>
        </p:txBody>
      </p:sp>
      <p:sp>
        <p:nvSpPr>
          <p:cNvPr id="7" name="Freeform 9"/>
          <p:cNvSpPr>
            <a:spLocks/>
          </p:cNvSpPr>
          <p:nvPr/>
        </p:nvSpPr>
        <p:spPr bwMode="auto">
          <a:xfrm>
            <a:off x="1456509" y="2008348"/>
            <a:ext cx="9267384" cy="3964103"/>
          </a:xfrm>
          <a:custGeom>
            <a:avLst/>
            <a:gdLst>
              <a:gd name="T0" fmla="*/ 2466 w 2671"/>
              <a:gd name="T1" fmla="*/ 92 h 1682"/>
              <a:gd name="T2" fmla="*/ 200 w 2671"/>
              <a:gd name="T3" fmla="*/ 99 h 1682"/>
              <a:gd name="T4" fmla="*/ 169 w 2671"/>
              <a:gd name="T5" fmla="*/ 1583 h 1682"/>
              <a:gd name="T6" fmla="*/ 2481 w 2671"/>
              <a:gd name="T7" fmla="*/ 1562 h 1682"/>
              <a:gd name="T8" fmla="*/ 2466 w 2671"/>
              <a:gd name="T9" fmla="*/ 92 h 1682"/>
              <a:gd name="connsiteX0" fmla="*/ 9074 w 9535"/>
              <a:gd name="connsiteY0" fmla="*/ 447 h 9722"/>
              <a:gd name="connsiteX1" fmla="*/ 544 w 9535"/>
              <a:gd name="connsiteY1" fmla="*/ 264 h 9722"/>
              <a:gd name="connsiteX2" fmla="*/ 475 w 9535"/>
              <a:gd name="connsiteY2" fmla="*/ 9311 h 9722"/>
              <a:gd name="connsiteX3" fmla="*/ 9131 w 9535"/>
              <a:gd name="connsiteY3" fmla="*/ 9187 h 9722"/>
              <a:gd name="connsiteX4" fmla="*/ 9074 w 9535"/>
              <a:gd name="connsiteY4" fmla="*/ 447 h 9722"/>
              <a:gd name="connsiteX0" fmla="*/ 9519 w 10001"/>
              <a:gd name="connsiteY0" fmla="*/ 986 h 10526"/>
              <a:gd name="connsiteX1" fmla="*/ 5107 w 10001"/>
              <a:gd name="connsiteY1" fmla="*/ 519 h 10526"/>
              <a:gd name="connsiteX2" fmla="*/ 573 w 10001"/>
              <a:gd name="connsiteY2" fmla="*/ 798 h 10526"/>
              <a:gd name="connsiteX3" fmla="*/ 500 w 10001"/>
              <a:gd name="connsiteY3" fmla="*/ 10103 h 10526"/>
              <a:gd name="connsiteX4" fmla="*/ 9578 w 10001"/>
              <a:gd name="connsiteY4" fmla="*/ 9976 h 10526"/>
              <a:gd name="connsiteX5" fmla="*/ 9519 w 10001"/>
              <a:gd name="connsiteY5" fmla="*/ 986 h 10526"/>
              <a:gd name="connsiteX0" fmla="*/ 9561 w 10043"/>
              <a:gd name="connsiteY0" fmla="*/ 870 h 10410"/>
              <a:gd name="connsiteX1" fmla="*/ 5149 w 10043"/>
              <a:gd name="connsiteY1" fmla="*/ 403 h 10410"/>
              <a:gd name="connsiteX2" fmla="*/ 533 w 10043"/>
              <a:gd name="connsiteY2" fmla="*/ 862 h 10410"/>
              <a:gd name="connsiteX3" fmla="*/ 542 w 10043"/>
              <a:gd name="connsiteY3" fmla="*/ 9987 h 10410"/>
              <a:gd name="connsiteX4" fmla="*/ 9620 w 10043"/>
              <a:gd name="connsiteY4" fmla="*/ 9860 h 10410"/>
              <a:gd name="connsiteX5" fmla="*/ 9561 w 10043"/>
              <a:gd name="connsiteY5" fmla="*/ 870 h 10410"/>
              <a:gd name="connsiteX0" fmla="*/ 9572 w 10054"/>
              <a:gd name="connsiteY0" fmla="*/ 835 h 10375"/>
              <a:gd name="connsiteX1" fmla="*/ 5160 w 10054"/>
              <a:gd name="connsiteY1" fmla="*/ 368 h 10375"/>
              <a:gd name="connsiteX2" fmla="*/ 544 w 10054"/>
              <a:gd name="connsiteY2" fmla="*/ 827 h 10375"/>
              <a:gd name="connsiteX3" fmla="*/ 553 w 10054"/>
              <a:gd name="connsiteY3" fmla="*/ 9952 h 10375"/>
              <a:gd name="connsiteX4" fmla="*/ 9631 w 10054"/>
              <a:gd name="connsiteY4" fmla="*/ 9825 h 10375"/>
              <a:gd name="connsiteX5" fmla="*/ 9572 w 10054"/>
              <a:gd name="connsiteY5" fmla="*/ 835 h 10375"/>
              <a:gd name="connsiteX0" fmla="*/ 9532 w 10014"/>
              <a:gd name="connsiteY0" fmla="*/ 835 h 10375"/>
              <a:gd name="connsiteX1" fmla="*/ 5120 w 10014"/>
              <a:gd name="connsiteY1" fmla="*/ 368 h 10375"/>
              <a:gd name="connsiteX2" fmla="*/ 504 w 10014"/>
              <a:gd name="connsiteY2" fmla="*/ 827 h 10375"/>
              <a:gd name="connsiteX3" fmla="*/ 513 w 10014"/>
              <a:gd name="connsiteY3" fmla="*/ 9952 h 10375"/>
              <a:gd name="connsiteX4" fmla="*/ 9591 w 10014"/>
              <a:gd name="connsiteY4" fmla="*/ 9825 h 10375"/>
              <a:gd name="connsiteX5" fmla="*/ 9532 w 10014"/>
              <a:gd name="connsiteY5" fmla="*/ 835 h 10375"/>
              <a:gd name="connsiteX0" fmla="*/ 9532 w 10014"/>
              <a:gd name="connsiteY0" fmla="*/ 653 h 10193"/>
              <a:gd name="connsiteX1" fmla="*/ 5120 w 10014"/>
              <a:gd name="connsiteY1" fmla="*/ 186 h 10193"/>
              <a:gd name="connsiteX2" fmla="*/ 504 w 10014"/>
              <a:gd name="connsiteY2" fmla="*/ 645 h 10193"/>
              <a:gd name="connsiteX3" fmla="*/ 513 w 10014"/>
              <a:gd name="connsiteY3" fmla="*/ 9770 h 10193"/>
              <a:gd name="connsiteX4" fmla="*/ 9591 w 10014"/>
              <a:gd name="connsiteY4" fmla="*/ 9643 h 10193"/>
              <a:gd name="connsiteX5" fmla="*/ 9532 w 10014"/>
              <a:gd name="connsiteY5" fmla="*/ 653 h 10193"/>
              <a:gd name="connsiteX0" fmla="*/ 9532 w 10014"/>
              <a:gd name="connsiteY0" fmla="*/ 579 h 10119"/>
              <a:gd name="connsiteX1" fmla="*/ 5120 w 10014"/>
              <a:gd name="connsiteY1" fmla="*/ 112 h 10119"/>
              <a:gd name="connsiteX2" fmla="*/ 504 w 10014"/>
              <a:gd name="connsiteY2" fmla="*/ 571 h 10119"/>
              <a:gd name="connsiteX3" fmla="*/ 513 w 10014"/>
              <a:gd name="connsiteY3" fmla="*/ 9696 h 10119"/>
              <a:gd name="connsiteX4" fmla="*/ 9591 w 10014"/>
              <a:gd name="connsiteY4" fmla="*/ 9569 h 10119"/>
              <a:gd name="connsiteX5" fmla="*/ 9532 w 10014"/>
              <a:gd name="connsiteY5" fmla="*/ 579 h 10119"/>
              <a:gd name="connsiteX0" fmla="*/ 9560 w 10042"/>
              <a:gd name="connsiteY0" fmla="*/ 783 h 10323"/>
              <a:gd name="connsiteX1" fmla="*/ 5132 w 10042"/>
              <a:gd name="connsiteY1" fmla="*/ 521 h 10323"/>
              <a:gd name="connsiteX2" fmla="*/ 532 w 10042"/>
              <a:gd name="connsiteY2" fmla="*/ 775 h 10323"/>
              <a:gd name="connsiteX3" fmla="*/ 541 w 10042"/>
              <a:gd name="connsiteY3" fmla="*/ 9900 h 10323"/>
              <a:gd name="connsiteX4" fmla="*/ 9619 w 10042"/>
              <a:gd name="connsiteY4" fmla="*/ 9773 h 10323"/>
              <a:gd name="connsiteX5" fmla="*/ 9560 w 10042"/>
              <a:gd name="connsiteY5" fmla="*/ 783 h 10323"/>
              <a:gd name="connsiteX0" fmla="*/ 9562 w 10044"/>
              <a:gd name="connsiteY0" fmla="*/ 560 h 10100"/>
              <a:gd name="connsiteX1" fmla="*/ 5134 w 10044"/>
              <a:gd name="connsiteY1" fmla="*/ 298 h 10100"/>
              <a:gd name="connsiteX2" fmla="*/ 534 w 10044"/>
              <a:gd name="connsiteY2" fmla="*/ 552 h 10100"/>
              <a:gd name="connsiteX3" fmla="*/ 543 w 10044"/>
              <a:gd name="connsiteY3" fmla="*/ 9677 h 10100"/>
              <a:gd name="connsiteX4" fmla="*/ 9621 w 10044"/>
              <a:gd name="connsiteY4" fmla="*/ 9550 h 10100"/>
              <a:gd name="connsiteX5" fmla="*/ 9562 w 10044"/>
              <a:gd name="connsiteY5" fmla="*/ 560 h 10100"/>
              <a:gd name="connsiteX0" fmla="*/ 9598 w 10080"/>
              <a:gd name="connsiteY0" fmla="*/ 482 h 10022"/>
              <a:gd name="connsiteX1" fmla="*/ 5170 w 10080"/>
              <a:gd name="connsiteY1" fmla="*/ 220 h 10022"/>
              <a:gd name="connsiteX2" fmla="*/ 504 w 10080"/>
              <a:gd name="connsiteY2" fmla="*/ 602 h 10022"/>
              <a:gd name="connsiteX3" fmla="*/ 579 w 10080"/>
              <a:gd name="connsiteY3" fmla="*/ 9599 h 10022"/>
              <a:gd name="connsiteX4" fmla="*/ 9657 w 10080"/>
              <a:gd name="connsiteY4" fmla="*/ 9472 h 10022"/>
              <a:gd name="connsiteX5" fmla="*/ 9598 w 10080"/>
              <a:gd name="connsiteY5" fmla="*/ 482 h 10022"/>
              <a:gd name="connsiteX0" fmla="*/ 9553 w 10035"/>
              <a:gd name="connsiteY0" fmla="*/ 453 h 9993"/>
              <a:gd name="connsiteX1" fmla="*/ 5125 w 10035"/>
              <a:gd name="connsiteY1" fmla="*/ 191 h 9993"/>
              <a:gd name="connsiteX2" fmla="*/ 459 w 10035"/>
              <a:gd name="connsiteY2" fmla="*/ 573 h 9993"/>
              <a:gd name="connsiteX3" fmla="*/ 534 w 10035"/>
              <a:gd name="connsiteY3" fmla="*/ 9570 h 9993"/>
              <a:gd name="connsiteX4" fmla="*/ 9612 w 10035"/>
              <a:gd name="connsiteY4" fmla="*/ 9443 h 9993"/>
              <a:gd name="connsiteX5" fmla="*/ 9553 w 10035"/>
              <a:gd name="connsiteY5" fmla="*/ 453 h 9993"/>
              <a:gd name="connsiteX0" fmla="*/ 9520 w 10000"/>
              <a:gd name="connsiteY0" fmla="*/ 453 h 10000"/>
              <a:gd name="connsiteX1" fmla="*/ 5107 w 10000"/>
              <a:gd name="connsiteY1" fmla="*/ 191 h 10000"/>
              <a:gd name="connsiteX2" fmla="*/ 457 w 10000"/>
              <a:gd name="connsiteY2" fmla="*/ 573 h 10000"/>
              <a:gd name="connsiteX3" fmla="*/ 532 w 10000"/>
              <a:gd name="connsiteY3" fmla="*/ 9577 h 10000"/>
              <a:gd name="connsiteX4" fmla="*/ 9578 w 10000"/>
              <a:gd name="connsiteY4" fmla="*/ 9450 h 10000"/>
              <a:gd name="connsiteX5" fmla="*/ 9520 w 10000"/>
              <a:gd name="connsiteY5" fmla="*/ 453 h 10000"/>
              <a:gd name="connsiteX0" fmla="*/ 9520 w 10000"/>
              <a:gd name="connsiteY0" fmla="*/ 445 h 9992"/>
              <a:gd name="connsiteX1" fmla="*/ 5107 w 10000"/>
              <a:gd name="connsiteY1" fmla="*/ 183 h 9992"/>
              <a:gd name="connsiteX2" fmla="*/ 457 w 10000"/>
              <a:gd name="connsiteY2" fmla="*/ 565 h 9992"/>
              <a:gd name="connsiteX3" fmla="*/ 532 w 10000"/>
              <a:gd name="connsiteY3" fmla="*/ 9569 h 9992"/>
              <a:gd name="connsiteX4" fmla="*/ 9578 w 10000"/>
              <a:gd name="connsiteY4" fmla="*/ 9442 h 9992"/>
              <a:gd name="connsiteX5" fmla="*/ 9520 w 10000"/>
              <a:gd name="connsiteY5" fmla="*/ 445 h 9992"/>
              <a:gd name="connsiteX0" fmla="*/ 9561 w 10041"/>
              <a:gd name="connsiteY0" fmla="*/ 695 h 10250"/>
              <a:gd name="connsiteX1" fmla="*/ 5115 w 10041"/>
              <a:gd name="connsiteY1" fmla="*/ 356 h 10250"/>
              <a:gd name="connsiteX2" fmla="*/ 498 w 10041"/>
              <a:gd name="connsiteY2" fmla="*/ 815 h 10250"/>
              <a:gd name="connsiteX3" fmla="*/ 573 w 10041"/>
              <a:gd name="connsiteY3" fmla="*/ 9827 h 10250"/>
              <a:gd name="connsiteX4" fmla="*/ 9619 w 10041"/>
              <a:gd name="connsiteY4" fmla="*/ 9700 h 10250"/>
              <a:gd name="connsiteX5" fmla="*/ 9561 w 10041"/>
              <a:gd name="connsiteY5" fmla="*/ 695 h 10250"/>
              <a:gd name="connsiteX0" fmla="*/ 9561 w 9999"/>
              <a:gd name="connsiteY0" fmla="*/ 695 h 10250"/>
              <a:gd name="connsiteX1" fmla="*/ 5115 w 9999"/>
              <a:gd name="connsiteY1" fmla="*/ 356 h 10250"/>
              <a:gd name="connsiteX2" fmla="*/ 498 w 9999"/>
              <a:gd name="connsiteY2" fmla="*/ 815 h 10250"/>
              <a:gd name="connsiteX3" fmla="*/ 573 w 9999"/>
              <a:gd name="connsiteY3" fmla="*/ 9827 h 10250"/>
              <a:gd name="connsiteX4" fmla="*/ 9619 w 9999"/>
              <a:gd name="connsiteY4" fmla="*/ 9700 h 10250"/>
              <a:gd name="connsiteX5" fmla="*/ 9561 w 9999"/>
              <a:gd name="connsiteY5" fmla="*/ 695 h 10250"/>
              <a:gd name="connsiteX0" fmla="*/ 9562 w 10000"/>
              <a:gd name="connsiteY0" fmla="*/ 678 h 10000"/>
              <a:gd name="connsiteX1" fmla="*/ 5116 w 10000"/>
              <a:gd name="connsiteY1" fmla="*/ 347 h 10000"/>
              <a:gd name="connsiteX2" fmla="*/ 498 w 10000"/>
              <a:gd name="connsiteY2" fmla="*/ 795 h 10000"/>
              <a:gd name="connsiteX3" fmla="*/ 573 w 10000"/>
              <a:gd name="connsiteY3" fmla="*/ 9587 h 10000"/>
              <a:gd name="connsiteX4" fmla="*/ 9620 w 10000"/>
              <a:gd name="connsiteY4" fmla="*/ 9463 h 10000"/>
              <a:gd name="connsiteX5" fmla="*/ 9562 w 10000"/>
              <a:gd name="connsiteY5" fmla="*/ 678 h 10000"/>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604 w 10042"/>
              <a:gd name="connsiteY0" fmla="*/ 678 h 10231"/>
              <a:gd name="connsiteX1" fmla="*/ 5158 w 10042"/>
              <a:gd name="connsiteY1" fmla="*/ 347 h 10231"/>
              <a:gd name="connsiteX2" fmla="*/ 540 w 10042"/>
              <a:gd name="connsiteY2" fmla="*/ 795 h 10231"/>
              <a:gd name="connsiteX3" fmla="*/ 615 w 10042"/>
              <a:gd name="connsiteY3" fmla="*/ 9587 h 10231"/>
              <a:gd name="connsiteX4" fmla="*/ 5174 w 10042"/>
              <a:gd name="connsiteY4" fmla="*/ 10029 h 10231"/>
              <a:gd name="connsiteX5" fmla="*/ 9662 w 10042"/>
              <a:gd name="connsiteY5" fmla="*/ 9463 h 10231"/>
              <a:gd name="connsiteX6" fmla="*/ 9604 w 10042"/>
              <a:gd name="connsiteY6" fmla="*/ 678 h 10231"/>
              <a:gd name="connsiteX0" fmla="*/ 9631 w 10069"/>
              <a:gd name="connsiteY0" fmla="*/ 685 h 10297"/>
              <a:gd name="connsiteX1" fmla="*/ 5185 w 10069"/>
              <a:gd name="connsiteY1" fmla="*/ 354 h 10297"/>
              <a:gd name="connsiteX2" fmla="*/ 567 w 10069"/>
              <a:gd name="connsiteY2" fmla="*/ 802 h 10297"/>
              <a:gd name="connsiteX3" fmla="*/ 593 w 10069"/>
              <a:gd name="connsiteY3" fmla="*/ 9694 h 10297"/>
              <a:gd name="connsiteX4" fmla="*/ 5201 w 10069"/>
              <a:gd name="connsiteY4" fmla="*/ 10036 h 10297"/>
              <a:gd name="connsiteX5" fmla="*/ 9689 w 10069"/>
              <a:gd name="connsiteY5" fmla="*/ 9470 h 10297"/>
              <a:gd name="connsiteX6" fmla="*/ 9631 w 10069"/>
              <a:gd name="connsiteY6" fmla="*/ 685 h 10297"/>
              <a:gd name="connsiteX0" fmla="*/ 9642 w 10080"/>
              <a:gd name="connsiteY0" fmla="*/ 685 h 10204"/>
              <a:gd name="connsiteX1" fmla="*/ 5196 w 10080"/>
              <a:gd name="connsiteY1" fmla="*/ 354 h 10204"/>
              <a:gd name="connsiteX2" fmla="*/ 578 w 10080"/>
              <a:gd name="connsiteY2" fmla="*/ 802 h 10204"/>
              <a:gd name="connsiteX3" fmla="*/ 604 w 10080"/>
              <a:gd name="connsiteY3" fmla="*/ 9694 h 10204"/>
              <a:gd name="connsiteX4" fmla="*/ 5212 w 10080"/>
              <a:gd name="connsiteY4" fmla="*/ 10036 h 10204"/>
              <a:gd name="connsiteX5" fmla="*/ 9700 w 10080"/>
              <a:gd name="connsiteY5" fmla="*/ 9470 h 10204"/>
              <a:gd name="connsiteX6" fmla="*/ 9642 w 10080"/>
              <a:gd name="connsiteY6" fmla="*/ 685 h 10204"/>
              <a:gd name="connsiteX0" fmla="*/ 9642 w 10204"/>
              <a:gd name="connsiteY0" fmla="*/ 772 h 10409"/>
              <a:gd name="connsiteX1" fmla="*/ 5196 w 10204"/>
              <a:gd name="connsiteY1" fmla="*/ 441 h 10409"/>
              <a:gd name="connsiteX2" fmla="*/ 578 w 10204"/>
              <a:gd name="connsiteY2" fmla="*/ 889 h 10409"/>
              <a:gd name="connsiteX3" fmla="*/ 604 w 10204"/>
              <a:gd name="connsiteY3" fmla="*/ 9781 h 10409"/>
              <a:gd name="connsiteX4" fmla="*/ 5212 w 10204"/>
              <a:gd name="connsiteY4" fmla="*/ 10123 h 10409"/>
              <a:gd name="connsiteX5" fmla="*/ 9651 w 10204"/>
              <a:gd name="connsiteY5" fmla="*/ 9758 h 10409"/>
              <a:gd name="connsiteX6" fmla="*/ 9642 w 10204"/>
              <a:gd name="connsiteY6" fmla="*/ 772 h 10409"/>
              <a:gd name="connsiteX0" fmla="*/ 9642 w 10230"/>
              <a:gd name="connsiteY0" fmla="*/ 772 h 10250"/>
              <a:gd name="connsiteX1" fmla="*/ 5196 w 10230"/>
              <a:gd name="connsiteY1" fmla="*/ 441 h 10250"/>
              <a:gd name="connsiteX2" fmla="*/ 578 w 10230"/>
              <a:gd name="connsiteY2" fmla="*/ 889 h 10250"/>
              <a:gd name="connsiteX3" fmla="*/ 604 w 10230"/>
              <a:gd name="connsiteY3" fmla="*/ 9781 h 10250"/>
              <a:gd name="connsiteX4" fmla="*/ 5212 w 10230"/>
              <a:gd name="connsiteY4" fmla="*/ 10123 h 10250"/>
              <a:gd name="connsiteX5" fmla="*/ 9651 w 10230"/>
              <a:gd name="connsiteY5" fmla="*/ 9758 h 10250"/>
              <a:gd name="connsiteX6" fmla="*/ 9642 w 10230"/>
              <a:gd name="connsiteY6" fmla="*/ 772 h 10250"/>
              <a:gd name="connsiteX0" fmla="*/ 9642 w 10133"/>
              <a:gd name="connsiteY0" fmla="*/ 772 h 10250"/>
              <a:gd name="connsiteX1" fmla="*/ 5196 w 10133"/>
              <a:gd name="connsiteY1" fmla="*/ 441 h 10250"/>
              <a:gd name="connsiteX2" fmla="*/ 578 w 10133"/>
              <a:gd name="connsiteY2" fmla="*/ 889 h 10250"/>
              <a:gd name="connsiteX3" fmla="*/ 604 w 10133"/>
              <a:gd name="connsiteY3" fmla="*/ 9781 h 10250"/>
              <a:gd name="connsiteX4" fmla="*/ 5212 w 10133"/>
              <a:gd name="connsiteY4" fmla="*/ 10123 h 10250"/>
              <a:gd name="connsiteX5" fmla="*/ 9651 w 10133"/>
              <a:gd name="connsiteY5" fmla="*/ 9758 h 10250"/>
              <a:gd name="connsiteX6" fmla="*/ 9642 w 10133"/>
              <a:gd name="connsiteY6" fmla="*/ 772 h 10250"/>
              <a:gd name="connsiteX0" fmla="*/ 9642 w 10150"/>
              <a:gd name="connsiteY0" fmla="*/ 779 h 10263"/>
              <a:gd name="connsiteX1" fmla="*/ 5196 w 10150"/>
              <a:gd name="connsiteY1" fmla="*/ 448 h 10263"/>
              <a:gd name="connsiteX2" fmla="*/ 578 w 10150"/>
              <a:gd name="connsiteY2" fmla="*/ 896 h 10263"/>
              <a:gd name="connsiteX3" fmla="*/ 604 w 10150"/>
              <a:gd name="connsiteY3" fmla="*/ 9788 h 10263"/>
              <a:gd name="connsiteX4" fmla="*/ 5212 w 10150"/>
              <a:gd name="connsiteY4" fmla="*/ 10130 h 10263"/>
              <a:gd name="connsiteX5" fmla="*/ 9684 w 10150"/>
              <a:gd name="connsiteY5" fmla="*/ 9865 h 10263"/>
              <a:gd name="connsiteX6" fmla="*/ 9642 w 10150"/>
              <a:gd name="connsiteY6" fmla="*/ 779 h 10263"/>
              <a:gd name="connsiteX0" fmla="*/ 9642 w 10204"/>
              <a:gd name="connsiteY0" fmla="*/ 779 h 10257"/>
              <a:gd name="connsiteX1" fmla="*/ 5196 w 10204"/>
              <a:gd name="connsiteY1" fmla="*/ 448 h 10257"/>
              <a:gd name="connsiteX2" fmla="*/ 578 w 10204"/>
              <a:gd name="connsiteY2" fmla="*/ 896 h 10257"/>
              <a:gd name="connsiteX3" fmla="*/ 604 w 10204"/>
              <a:gd name="connsiteY3" fmla="*/ 9788 h 10257"/>
              <a:gd name="connsiteX4" fmla="*/ 5212 w 10204"/>
              <a:gd name="connsiteY4" fmla="*/ 10130 h 10257"/>
              <a:gd name="connsiteX5" fmla="*/ 9684 w 10204"/>
              <a:gd name="connsiteY5" fmla="*/ 9865 h 10257"/>
              <a:gd name="connsiteX6" fmla="*/ 9642 w 10204"/>
              <a:gd name="connsiteY6" fmla="*/ 779 h 10257"/>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23"/>
              <a:gd name="connsiteY0" fmla="*/ 686 h 10164"/>
              <a:gd name="connsiteX1" fmla="*/ 5196 w 10223"/>
              <a:gd name="connsiteY1" fmla="*/ 355 h 10164"/>
              <a:gd name="connsiteX2" fmla="*/ 578 w 10223"/>
              <a:gd name="connsiteY2" fmla="*/ 803 h 10164"/>
              <a:gd name="connsiteX3" fmla="*/ 604 w 10223"/>
              <a:gd name="connsiteY3" fmla="*/ 9695 h 10164"/>
              <a:gd name="connsiteX4" fmla="*/ 5212 w 10223"/>
              <a:gd name="connsiteY4" fmla="*/ 10037 h 10164"/>
              <a:gd name="connsiteX5" fmla="*/ 9684 w 10223"/>
              <a:gd name="connsiteY5" fmla="*/ 9772 h 10164"/>
              <a:gd name="connsiteX6" fmla="*/ 10111 w 10223"/>
              <a:gd name="connsiteY6" fmla="*/ 5246 h 10164"/>
              <a:gd name="connsiteX7" fmla="*/ 9642 w 10223"/>
              <a:gd name="connsiteY7" fmla="*/ 686 h 10164"/>
              <a:gd name="connsiteX0" fmla="*/ 9642 w 10136"/>
              <a:gd name="connsiteY0" fmla="*/ 686 h 10164"/>
              <a:gd name="connsiteX1" fmla="*/ 5196 w 10136"/>
              <a:gd name="connsiteY1" fmla="*/ 355 h 10164"/>
              <a:gd name="connsiteX2" fmla="*/ 578 w 10136"/>
              <a:gd name="connsiteY2" fmla="*/ 803 h 10164"/>
              <a:gd name="connsiteX3" fmla="*/ 604 w 10136"/>
              <a:gd name="connsiteY3" fmla="*/ 9695 h 10164"/>
              <a:gd name="connsiteX4" fmla="*/ 5212 w 10136"/>
              <a:gd name="connsiteY4" fmla="*/ 10037 h 10164"/>
              <a:gd name="connsiteX5" fmla="*/ 9684 w 10136"/>
              <a:gd name="connsiteY5" fmla="*/ 9772 h 10164"/>
              <a:gd name="connsiteX6" fmla="*/ 10111 w 10136"/>
              <a:gd name="connsiteY6" fmla="*/ 5246 h 10164"/>
              <a:gd name="connsiteX7" fmla="*/ 9642 w 10136"/>
              <a:gd name="connsiteY7" fmla="*/ 686 h 10164"/>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182"/>
              <a:gd name="connsiteY0" fmla="*/ 686 h 10202"/>
              <a:gd name="connsiteX1" fmla="*/ 5196 w 10182"/>
              <a:gd name="connsiteY1" fmla="*/ 355 h 10202"/>
              <a:gd name="connsiteX2" fmla="*/ 578 w 10182"/>
              <a:gd name="connsiteY2" fmla="*/ 803 h 10202"/>
              <a:gd name="connsiteX3" fmla="*/ 604 w 10182"/>
              <a:gd name="connsiteY3" fmla="*/ 9695 h 10202"/>
              <a:gd name="connsiteX4" fmla="*/ 5212 w 10182"/>
              <a:gd name="connsiteY4" fmla="*/ 10037 h 10202"/>
              <a:gd name="connsiteX5" fmla="*/ 9684 w 10182"/>
              <a:gd name="connsiteY5" fmla="*/ 9772 h 10202"/>
              <a:gd name="connsiteX6" fmla="*/ 10160 w 10182"/>
              <a:gd name="connsiteY6" fmla="*/ 5271 h 10202"/>
              <a:gd name="connsiteX7" fmla="*/ 9642 w 10182"/>
              <a:gd name="connsiteY7" fmla="*/ 686 h 10202"/>
              <a:gd name="connsiteX0" fmla="*/ 9642 w 10190"/>
              <a:gd name="connsiteY0" fmla="*/ 686 h 10164"/>
              <a:gd name="connsiteX1" fmla="*/ 5196 w 10190"/>
              <a:gd name="connsiteY1" fmla="*/ 355 h 10164"/>
              <a:gd name="connsiteX2" fmla="*/ 578 w 10190"/>
              <a:gd name="connsiteY2" fmla="*/ 803 h 10164"/>
              <a:gd name="connsiteX3" fmla="*/ 604 w 10190"/>
              <a:gd name="connsiteY3" fmla="*/ 9695 h 10164"/>
              <a:gd name="connsiteX4" fmla="*/ 5212 w 10190"/>
              <a:gd name="connsiteY4" fmla="*/ 10037 h 10164"/>
              <a:gd name="connsiteX5" fmla="*/ 9684 w 10190"/>
              <a:gd name="connsiteY5" fmla="*/ 9772 h 10164"/>
              <a:gd name="connsiteX6" fmla="*/ 10160 w 10190"/>
              <a:gd name="connsiteY6" fmla="*/ 5271 h 10164"/>
              <a:gd name="connsiteX7" fmla="*/ 9642 w 10190"/>
              <a:gd name="connsiteY7" fmla="*/ 686 h 10164"/>
              <a:gd name="connsiteX0" fmla="*/ 9642 w 10161"/>
              <a:gd name="connsiteY0" fmla="*/ 686 h 10164"/>
              <a:gd name="connsiteX1" fmla="*/ 5196 w 10161"/>
              <a:gd name="connsiteY1" fmla="*/ 355 h 10164"/>
              <a:gd name="connsiteX2" fmla="*/ 578 w 10161"/>
              <a:gd name="connsiteY2" fmla="*/ 803 h 10164"/>
              <a:gd name="connsiteX3" fmla="*/ 604 w 10161"/>
              <a:gd name="connsiteY3" fmla="*/ 9695 h 10164"/>
              <a:gd name="connsiteX4" fmla="*/ 5212 w 10161"/>
              <a:gd name="connsiteY4" fmla="*/ 10037 h 10164"/>
              <a:gd name="connsiteX5" fmla="*/ 9684 w 10161"/>
              <a:gd name="connsiteY5" fmla="*/ 9772 h 10164"/>
              <a:gd name="connsiteX6" fmla="*/ 10160 w 10161"/>
              <a:gd name="connsiteY6" fmla="*/ 5271 h 10164"/>
              <a:gd name="connsiteX7" fmla="*/ 9642 w 10161"/>
              <a:gd name="connsiteY7" fmla="*/ 686 h 10164"/>
              <a:gd name="connsiteX0" fmla="*/ 9625 w 10144"/>
              <a:gd name="connsiteY0" fmla="*/ 684 h 10149"/>
              <a:gd name="connsiteX1" fmla="*/ 5179 w 10144"/>
              <a:gd name="connsiteY1" fmla="*/ 353 h 10149"/>
              <a:gd name="connsiteX2" fmla="*/ 561 w 10144"/>
              <a:gd name="connsiteY2" fmla="*/ 801 h 10149"/>
              <a:gd name="connsiteX3" fmla="*/ 620 w 10144"/>
              <a:gd name="connsiteY3" fmla="*/ 9668 h 10149"/>
              <a:gd name="connsiteX4" fmla="*/ 5195 w 10144"/>
              <a:gd name="connsiteY4" fmla="*/ 10035 h 10149"/>
              <a:gd name="connsiteX5" fmla="*/ 9667 w 10144"/>
              <a:gd name="connsiteY5" fmla="*/ 9770 h 10149"/>
              <a:gd name="connsiteX6" fmla="*/ 10143 w 10144"/>
              <a:gd name="connsiteY6" fmla="*/ 5269 h 10149"/>
              <a:gd name="connsiteX7" fmla="*/ 9625 w 10144"/>
              <a:gd name="connsiteY7" fmla="*/ 684 h 10149"/>
              <a:gd name="connsiteX0" fmla="*/ 9625 w 10144"/>
              <a:gd name="connsiteY0" fmla="*/ 684 h 10122"/>
              <a:gd name="connsiteX1" fmla="*/ 5179 w 10144"/>
              <a:gd name="connsiteY1" fmla="*/ 353 h 10122"/>
              <a:gd name="connsiteX2" fmla="*/ 561 w 10144"/>
              <a:gd name="connsiteY2" fmla="*/ 801 h 10122"/>
              <a:gd name="connsiteX3" fmla="*/ 620 w 10144"/>
              <a:gd name="connsiteY3" fmla="*/ 9668 h 10122"/>
              <a:gd name="connsiteX4" fmla="*/ 5195 w 10144"/>
              <a:gd name="connsiteY4" fmla="*/ 10035 h 10122"/>
              <a:gd name="connsiteX5" fmla="*/ 9667 w 10144"/>
              <a:gd name="connsiteY5" fmla="*/ 9770 h 10122"/>
              <a:gd name="connsiteX6" fmla="*/ 10143 w 10144"/>
              <a:gd name="connsiteY6" fmla="*/ 5269 h 10122"/>
              <a:gd name="connsiteX7" fmla="*/ 9625 w 10144"/>
              <a:gd name="connsiteY7" fmla="*/ 684 h 10122"/>
              <a:gd name="connsiteX0" fmla="*/ 9601 w 10120"/>
              <a:gd name="connsiteY0" fmla="*/ 684 h 10446"/>
              <a:gd name="connsiteX1" fmla="*/ 5155 w 10120"/>
              <a:gd name="connsiteY1" fmla="*/ 353 h 10446"/>
              <a:gd name="connsiteX2" fmla="*/ 553 w 10120"/>
              <a:gd name="connsiteY2" fmla="*/ 801 h 10446"/>
              <a:gd name="connsiteX3" fmla="*/ 596 w 10120"/>
              <a:gd name="connsiteY3" fmla="*/ 9668 h 10446"/>
              <a:gd name="connsiteX4" fmla="*/ 5171 w 10120"/>
              <a:gd name="connsiteY4" fmla="*/ 10035 h 10446"/>
              <a:gd name="connsiteX5" fmla="*/ 9643 w 10120"/>
              <a:gd name="connsiteY5" fmla="*/ 9770 h 10446"/>
              <a:gd name="connsiteX6" fmla="*/ 10119 w 10120"/>
              <a:gd name="connsiteY6" fmla="*/ 5269 h 10446"/>
              <a:gd name="connsiteX7" fmla="*/ 9601 w 10120"/>
              <a:gd name="connsiteY7" fmla="*/ 684 h 10446"/>
              <a:gd name="connsiteX0" fmla="*/ 9599 w 10118"/>
              <a:gd name="connsiteY0" fmla="*/ 430 h 9905"/>
              <a:gd name="connsiteX1" fmla="*/ 5153 w 10118"/>
              <a:gd name="connsiteY1" fmla="*/ 99 h 9905"/>
              <a:gd name="connsiteX2" fmla="*/ 551 w 10118"/>
              <a:gd name="connsiteY2" fmla="*/ 547 h 9905"/>
              <a:gd name="connsiteX3" fmla="*/ 89 w 10118"/>
              <a:gd name="connsiteY3" fmla="*/ 4589 h 9905"/>
              <a:gd name="connsiteX4" fmla="*/ 594 w 10118"/>
              <a:gd name="connsiteY4" fmla="*/ 9414 h 9905"/>
              <a:gd name="connsiteX5" fmla="*/ 5169 w 10118"/>
              <a:gd name="connsiteY5" fmla="*/ 9781 h 9905"/>
              <a:gd name="connsiteX6" fmla="*/ 9641 w 10118"/>
              <a:gd name="connsiteY6" fmla="*/ 9516 h 9905"/>
              <a:gd name="connsiteX7" fmla="*/ 10117 w 10118"/>
              <a:gd name="connsiteY7" fmla="*/ 5015 h 9905"/>
              <a:gd name="connsiteX8" fmla="*/ 9599 w 10118"/>
              <a:gd name="connsiteY8" fmla="*/ 430 h 9905"/>
              <a:gd name="connsiteX0" fmla="*/ 9464 w 9977"/>
              <a:gd name="connsiteY0" fmla="*/ 434 h 10000"/>
              <a:gd name="connsiteX1" fmla="*/ 5070 w 9977"/>
              <a:gd name="connsiteY1" fmla="*/ 100 h 10000"/>
              <a:gd name="connsiteX2" fmla="*/ 522 w 9977"/>
              <a:gd name="connsiteY2" fmla="*/ 552 h 10000"/>
              <a:gd name="connsiteX3" fmla="*/ 65 w 9977"/>
              <a:gd name="connsiteY3" fmla="*/ 4633 h 10000"/>
              <a:gd name="connsiteX4" fmla="*/ 564 w 9977"/>
              <a:gd name="connsiteY4" fmla="*/ 9504 h 10000"/>
              <a:gd name="connsiteX5" fmla="*/ 5086 w 9977"/>
              <a:gd name="connsiteY5" fmla="*/ 9875 h 10000"/>
              <a:gd name="connsiteX6" fmla="*/ 9506 w 9977"/>
              <a:gd name="connsiteY6" fmla="*/ 9607 h 10000"/>
              <a:gd name="connsiteX7" fmla="*/ 9976 w 9977"/>
              <a:gd name="connsiteY7" fmla="*/ 5063 h 10000"/>
              <a:gd name="connsiteX8" fmla="*/ 9464 w 9977"/>
              <a:gd name="connsiteY8" fmla="*/ 434 h 10000"/>
              <a:gd name="connsiteX0" fmla="*/ 9486 w 10000"/>
              <a:gd name="connsiteY0" fmla="*/ 436 h 10002"/>
              <a:gd name="connsiteX1" fmla="*/ 5082 w 10000"/>
              <a:gd name="connsiteY1" fmla="*/ 102 h 10002"/>
              <a:gd name="connsiteX2" fmla="*/ 572 w 10000"/>
              <a:gd name="connsiteY2" fmla="*/ 377 h 10002"/>
              <a:gd name="connsiteX3" fmla="*/ 65 w 10000"/>
              <a:gd name="connsiteY3" fmla="*/ 4635 h 10002"/>
              <a:gd name="connsiteX4" fmla="*/ 565 w 10000"/>
              <a:gd name="connsiteY4" fmla="*/ 9506 h 10002"/>
              <a:gd name="connsiteX5" fmla="*/ 5098 w 10000"/>
              <a:gd name="connsiteY5" fmla="*/ 9877 h 10002"/>
              <a:gd name="connsiteX6" fmla="*/ 9528 w 10000"/>
              <a:gd name="connsiteY6" fmla="*/ 9609 h 10002"/>
              <a:gd name="connsiteX7" fmla="*/ 9999 w 10000"/>
              <a:gd name="connsiteY7" fmla="*/ 5065 h 10002"/>
              <a:gd name="connsiteX8" fmla="*/ 9486 w 10000"/>
              <a:gd name="connsiteY8" fmla="*/ 436 h 10002"/>
              <a:gd name="connsiteX0" fmla="*/ 9422 w 9936"/>
              <a:gd name="connsiteY0" fmla="*/ 436 h 9996"/>
              <a:gd name="connsiteX1" fmla="*/ 5018 w 9936"/>
              <a:gd name="connsiteY1" fmla="*/ 102 h 9996"/>
              <a:gd name="connsiteX2" fmla="*/ 508 w 9936"/>
              <a:gd name="connsiteY2" fmla="*/ 377 h 9996"/>
              <a:gd name="connsiteX3" fmla="*/ 1 w 9936"/>
              <a:gd name="connsiteY3" fmla="*/ 4635 h 9996"/>
              <a:gd name="connsiteX4" fmla="*/ 501 w 9936"/>
              <a:gd name="connsiteY4" fmla="*/ 9506 h 9996"/>
              <a:gd name="connsiteX5" fmla="*/ 5034 w 9936"/>
              <a:gd name="connsiteY5" fmla="*/ 9877 h 9996"/>
              <a:gd name="connsiteX6" fmla="*/ 9464 w 9936"/>
              <a:gd name="connsiteY6" fmla="*/ 9609 h 9996"/>
              <a:gd name="connsiteX7" fmla="*/ 9935 w 9936"/>
              <a:gd name="connsiteY7" fmla="*/ 5065 h 9996"/>
              <a:gd name="connsiteX8" fmla="*/ 9422 w 9936"/>
              <a:gd name="connsiteY8" fmla="*/ 436 h 9996"/>
              <a:gd name="connsiteX0" fmla="*/ 9483 w 9971"/>
              <a:gd name="connsiteY0" fmla="*/ 436 h 10000"/>
              <a:gd name="connsiteX1" fmla="*/ 5050 w 9971"/>
              <a:gd name="connsiteY1" fmla="*/ 102 h 10000"/>
              <a:gd name="connsiteX2" fmla="*/ 511 w 9971"/>
              <a:gd name="connsiteY2" fmla="*/ 377 h 10000"/>
              <a:gd name="connsiteX3" fmla="*/ 1 w 9971"/>
              <a:gd name="connsiteY3" fmla="*/ 4637 h 10000"/>
              <a:gd name="connsiteX4" fmla="*/ 504 w 9971"/>
              <a:gd name="connsiteY4" fmla="*/ 9510 h 10000"/>
              <a:gd name="connsiteX5" fmla="*/ 5066 w 9971"/>
              <a:gd name="connsiteY5" fmla="*/ 9881 h 10000"/>
              <a:gd name="connsiteX6" fmla="*/ 9525 w 9971"/>
              <a:gd name="connsiteY6" fmla="*/ 9613 h 10000"/>
              <a:gd name="connsiteX7" fmla="*/ 9968 w 9971"/>
              <a:gd name="connsiteY7" fmla="*/ 5067 h 10000"/>
              <a:gd name="connsiteX8" fmla="*/ 9483 w 9971"/>
              <a:gd name="connsiteY8" fmla="*/ 436 h 10000"/>
              <a:gd name="connsiteX0" fmla="*/ 9511 w 9999"/>
              <a:gd name="connsiteY0" fmla="*/ 436 h 10012"/>
              <a:gd name="connsiteX1" fmla="*/ 5065 w 9999"/>
              <a:gd name="connsiteY1" fmla="*/ 102 h 10012"/>
              <a:gd name="connsiteX2" fmla="*/ 512 w 9999"/>
              <a:gd name="connsiteY2" fmla="*/ 377 h 10012"/>
              <a:gd name="connsiteX3" fmla="*/ 1 w 9999"/>
              <a:gd name="connsiteY3" fmla="*/ 4637 h 10012"/>
              <a:gd name="connsiteX4" fmla="*/ 505 w 9999"/>
              <a:gd name="connsiteY4" fmla="*/ 9510 h 10012"/>
              <a:gd name="connsiteX5" fmla="*/ 5081 w 9999"/>
              <a:gd name="connsiteY5" fmla="*/ 9881 h 10012"/>
              <a:gd name="connsiteX6" fmla="*/ 9522 w 9999"/>
              <a:gd name="connsiteY6" fmla="*/ 9637 h 10012"/>
              <a:gd name="connsiteX7" fmla="*/ 9997 w 9999"/>
              <a:gd name="connsiteY7" fmla="*/ 5067 h 10012"/>
              <a:gd name="connsiteX8" fmla="*/ 9511 w 9999"/>
              <a:gd name="connsiteY8" fmla="*/ 436 h 10012"/>
              <a:gd name="connsiteX0" fmla="*/ 9512 w 10003"/>
              <a:gd name="connsiteY0" fmla="*/ 435 h 10000"/>
              <a:gd name="connsiteX1" fmla="*/ 5066 w 10003"/>
              <a:gd name="connsiteY1" fmla="*/ 102 h 10000"/>
              <a:gd name="connsiteX2" fmla="*/ 512 w 10003"/>
              <a:gd name="connsiteY2" fmla="*/ 377 h 10000"/>
              <a:gd name="connsiteX3" fmla="*/ 1 w 10003"/>
              <a:gd name="connsiteY3" fmla="*/ 4631 h 10000"/>
              <a:gd name="connsiteX4" fmla="*/ 505 w 10003"/>
              <a:gd name="connsiteY4" fmla="*/ 9499 h 10000"/>
              <a:gd name="connsiteX5" fmla="*/ 5082 w 10003"/>
              <a:gd name="connsiteY5" fmla="*/ 9869 h 10000"/>
              <a:gd name="connsiteX6" fmla="*/ 9523 w 10003"/>
              <a:gd name="connsiteY6" fmla="*/ 9625 h 10000"/>
              <a:gd name="connsiteX7" fmla="*/ 9998 w 10003"/>
              <a:gd name="connsiteY7" fmla="*/ 5061 h 10000"/>
              <a:gd name="connsiteX8" fmla="*/ 9512 w 10003"/>
              <a:gd name="connsiteY8" fmla="*/ 435 h 10000"/>
              <a:gd name="connsiteX0" fmla="*/ 9512 w 10003"/>
              <a:gd name="connsiteY0" fmla="*/ 435 h 10000"/>
              <a:gd name="connsiteX1" fmla="*/ 5066 w 10003"/>
              <a:gd name="connsiteY1" fmla="*/ 102 h 10000"/>
              <a:gd name="connsiteX2" fmla="*/ 512 w 10003"/>
              <a:gd name="connsiteY2" fmla="*/ 377 h 10000"/>
              <a:gd name="connsiteX3" fmla="*/ 1 w 10003"/>
              <a:gd name="connsiteY3" fmla="*/ 4631 h 10000"/>
              <a:gd name="connsiteX4" fmla="*/ 505 w 10003"/>
              <a:gd name="connsiteY4" fmla="*/ 9499 h 10000"/>
              <a:gd name="connsiteX5" fmla="*/ 5082 w 10003"/>
              <a:gd name="connsiteY5" fmla="*/ 9869 h 10000"/>
              <a:gd name="connsiteX6" fmla="*/ 9523 w 10003"/>
              <a:gd name="connsiteY6" fmla="*/ 9625 h 10000"/>
              <a:gd name="connsiteX7" fmla="*/ 9998 w 10003"/>
              <a:gd name="connsiteY7" fmla="*/ 5061 h 10000"/>
              <a:gd name="connsiteX8" fmla="*/ 9512 w 10003"/>
              <a:gd name="connsiteY8" fmla="*/ 435 h 10000"/>
              <a:gd name="connsiteX0" fmla="*/ 9577 w 10068"/>
              <a:gd name="connsiteY0" fmla="*/ 435 h 9994"/>
              <a:gd name="connsiteX1" fmla="*/ 5131 w 10068"/>
              <a:gd name="connsiteY1" fmla="*/ 102 h 9994"/>
              <a:gd name="connsiteX2" fmla="*/ 577 w 10068"/>
              <a:gd name="connsiteY2" fmla="*/ 377 h 9994"/>
              <a:gd name="connsiteX3" fmla="*/ 66 w 10068"/>
              <a:gd name="connsiteY3" fmla="*/ 4631 h 9994"/>
              <a:gd name="connsiteX4" fmla="*/ 570 w 10068"/>
              <a:gd name="connsiteY4" fmla="*/ 9499 h 9994"/>
              <a:gd name="connsiteX5" fmla="*/ 5162 w 10068"/>
              <a:gd name="connsiteY5" fmla="*/ 9845 h 9994"/>
              <a:gd name="connsiteX6" fmla="*/ 9588 w 10068"/>
              <a:gd name="connsiteY6" fmla="*/ 9625 h 9994"/>
              <a:gd name="connsiteX7" fmla="*/ 10063 w 10068"/>
              <a:gd name="connsiteY7" fmla="*/ 5061 h 9994"/>
              <a:gd name="connsiteX8" fmla="*/ 9577 w 10068"/>
              <a:gd name="connsiteY8" fmla="*/ 435 h 9994"/>
              <a:gd name="connsiteX0" fmla="*/ 9447 w 9935"/>
              <a:gd name="connsiteY0" fmla="*/ 435 h 10084"/>
              <a:gd name="connsiteX1" fmla="*/ 5031 w 9935"/>
              <a:gd name="connsiteY1" fmla="*/ 102 h 10084"/>
              <a:gd name="connsiteX2" fmla="*/ 508 w 9935"/>
              <a:gd name="connsiteY2" fmla="*/ 377 h 10084"/>
              <a:gd name="connsiteX3" fmla="*/ 1 w 9935"/>
              <a:gd name="connsiteY3" fmla="*/ 4634 h 10084"/>
              <a:gd name="connsiteX4" fmla="*/ 501 w 9935"/>
              <a:gd name="connsiteY4" fmla="*/ 9505 h 10084"/>
              <a:gd name="connsiteX5" fmla="*/ 5062 w 9935"/>
              <a:gd name="connsiteY5" fmla="*/ 9851 h 10084"/>
              <a:gd name="connsiteX6" fmla="*/ 9458 w 9935"/>
              <a:gd name="connsiteY6" fmla="*/ 9631 h 10084"/>
              <a:gd name="connsiteX7" fmla="*/ 9930 w 9935"/>
              <a:gd name="connsiteY7" fmla="*/ 5064 h 10084"/>
              <a:gd name="connsiteX8" fmla="*/ 9447 w 9935"/>
              <a:gd name="connsiteY8" fmla="*/ 435 h 10084"/>
              <a:gd name="connsiteX0" fmla="*/ 9509 w 10000"/>
              <a:gd name="connsiteY0" fmla="*/ 431 h 10000"/>
              <a:gd name="connsiteX1" fmla="*/ 5064 w 10000"/>
              <a:gd name="connsiteY1" fmla="*/ 101 h 10000"/>
              <a:gd name="connsiteX2" fmla="*/ 511 w 10000"/>
              <a:gd name="connsiteY2" fmla="*/ 374 h 10000"/>
              <a:gd name="connsiteX3" fmla="*/ 1 w 10000"/>
              <a:gd name="connsiteY3" fmla="*/ 4595 h 10000"/>
              <a:gd name="connsiteX4" fmla="*/ 504 w 10000"/>
              <a:gd name="connsiteY4" fmla="*/ 9426 h 10000"/>
              <a:gd name="connsiteX5" fmla="*/ 5095 w 10000"/>
              <a:gd name="connsiteY5" fmla="*/ 9769 h 10000"/>
              <a:gd name="connsiteX6" fmla="*/ 9520 w 10000"/>
              <a:gd name="connsiteY6" fmla="*/ 9551 h 10000"/>
              <a:gd name="connsiteX7" fmla="*/ 9995 w 10000"/>
              <a:gd name="connsiteY7" fmla="*/ 5022 h 10000"/>
              <a:gd name="connsiteX8" fmla="*/ 9509 w 10000"/>
              <a:gd name="connsiteY8" fmla="*/ 431 h 10000"/>
              <a:gd name="connsiteX0" fmla="*/ 9509 w 10000"/>
              <a:gd name="connsiteY0" fmla="*/ 431 h 9855"/>
              <a:gd name="connsiteX1" fmla="*/ 5064 w 10000"/>
              <a:gd name="connsiteY1" fmla="*/ 101 h 9855"/>
              <a:gd name="connsiteX2" fmla="*/ 511 w 10000"/>
              <a:gd name="connsiteY2" fmla="*/ 374 h 9855"/>
              <a:gd name="connsiteX3" fmla="*/ 1 w 10000"/>
              <a:gd name="connsiteY3" fmla="*/ 4595 h 9855"/>
              <a:gd name="connsiteX4" fmla="*/ 504 w 10000"/>
              <a:gd name="connsiteY4" fmla="*/ 9426 h 9855"/>
              <a:gd name="connsiteX5" fmla="*/ 5095 w 10000"/>
              <a:gd name="connsiteY5" fmla="*/ 9769 h 9855"/>
              <a:gd name="connsiteX6" fmla="*/ 9520 w 10000"/>
              <a:gd name="connsiteY6" fmla="*/ 9551 h 9855"/>
              <a:gd name="connsiteX7" fmla="*/ 9995 w 10000"/>
              <a:gd name="connsiteY7" fmla="*/ 5022 h 9855"/>
              <a:gd name="connsiteX8" fmla="*/ 9509 w 10000"/>
              <a:gd name="connsiteY8" fmla="*/ 431 h 9855"/>
              <a:gd name="connsiteX0" fmla="*/ 9509 w 10000"/>
              <a:gd name="connsiteY0" fmla="*/ 437 h 10097"/>
              <a:gd name="connsiteX1" fmla="*/ 5064 w 10000"/>
              <a:gd name="connsiteY1" fmla="*/ 102 h 10097"/>
              <a:gd name="connsiteX2" fmla="*/ 511 w 10000"/>
              <a:gd name="connsiteY2" fmla="*/ 380 h 10097"/>
              <a:gd name="connsiteX3" fmla="*/ 1 w 10000"/>
              <a:gd name="connsiteY3" fmla="*/ 4663 h 10097"/>
              <a:gd name="connsiteX4" fmla="*/ 504 w 10000"/>
              <a:gd name="connsiteY4" fmla="*/ 9565 h 10097"/>
              <a:gd name="connsiteX5" fmla="*/ 5095 w 10000"/>
              <a:gd name="connsiteY5" fmla="*/ 9913 h 10097"/>
              <a:gd name="connsiteX6" fmla="*/ 9520 w 10000"/>
              <a:gd name="connsiteY6" fmla="*/ 9692 h 10097"/>
              <a:gd name="connsiteX7" fmla="*/ 9995 w 10000"/>
              <a:gd name="connsiteY7" fmla="*/ 5096 h 10097"/>
              <a:gd name="connsiteX8" fmla="*/ 9509 w 10000"/>
              <a:gd name="connsiteY8" fmla="*/ 437 h 10097"/>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84 h 10099"/>
              <a:gd name="connsiteX1" fmla="*/ 5073 w 10009"/>
              <a:gd name="connsiteY1" fmla="*/ 149 h 10099"/>
              <a:gd name="connsiteX2" fmla="*/ 520 w 10009"/>
              <a:gd name="connsiteY2" fmla="*/ 355 h 10099"/>
              <a:gd name="connsiteX3" fmla="*/ 10 w 10009"/>
              <a:gd name="connsiteY3" fmla="*/ 4710 h 10099"/>
              <a:gd name="connsiteX4" fmla="*/ 391 w 10009"/>
              <a:gd name="connsiteY4" fmla="*/ 9540 h 10099"/>
              <a:gd name="connsiteX5" fmla="*/ 5104 w 10009"/>
              <a:gd name="connsiteY5" fmla="*/ 9960 h 10099"/>
              <a:gd name="connsiteX6" fmla="*/ 9529 w 10009"/>
              <a:gd name="connsiteY6" fmla="*/ 9739 h 10099"/>
              <a:gd name="connsiteX7" fmla="*/ 10004 w 10009"/>
              <a:gd name="connsiteY7" fmla="*/ 5143 h 10099"/>
              <a:gd name="connsiteX8" fmla="*/ 9518 w 10009"/>
              <a:gd name="connsiteY8" fmla="*/ 484 h 10099"/>
              <a:gd name="connsiteX0" fmla="*/ 9518 w 10009"/>
              <a:gd name="connsiteY0" fmla="*/ 436 h 10051"/>
              <a:gd name="connsiteX1" fmla="*/ 5073 w 10009"/>
              <a:gd name="connsiteY1" fmla="*/ 101 h 10051"/>
              <a:gd name="connsiteX2" fmla="*/ 520 w 10009"/>
              <a:gd name="connsiteY2" fmla="*/ 307 h 10051"/>
              <a:gd name="connsiteX3" fmla="*/ 10 w 10009"/>
              <a:gd name="connsiteY3" fmla="*/ 4662 h 10051"/>
              <a:gd name="connsiteX4" fmla="*/ 391 w 10009"/>
              <a:gd name="connsiteY4" fmla="*/ 9492 h 10051"/>
              <a:gd name="connsiteX5" fmla="*/ 5104 w 10009"/>
              <a:gd name="connsiteY5" fmla="*/ 9912 h 10051"/>
              <a:gd name="connsiteX6" fmla="*/ 9529 w 10009"/>
              <a:gd name="connsiteY6" fmla="*/ 9691 h 10051"/>
              <a:gd name="connsiteX7" fmla="*/ 10004 w 10009"/>
              <a:gd name="connsiteY7" fmla="*/ 5095 h 10051"/>
              <a:gd name="connsiteX8" fmla="*/ 9518 w 10009"/>
              <a:gd name="connsiteY8" fmla="*/ 436 h 10051"/>
              <a:gd name="connsiteX0" fmla="*/ 9646 w 10137"/>
              <a:gd name="connsiteY0" fmla="*/ 436 h 10051"/>
              <a:gd name="connsiteX1" fmla="*/ 5201 w 10137"/>
              <a:gd name="connsiteY1" fmla="*/ 101 h 10051"/>
              <a:gd name="connsiteX2" fmla="*/ 648 w 10137"/>
              <a:gd name="connsiteY2" fmla="*/ 307 h 10051"/>
              <a:gd name="connsiteX3" fmla="*/ 2 w 10137"/>
              <a:gd name="connsiteY3" fmla="*/ 4855 h 10051"/>
              <a:gd name="connsiteX4" fmla="*/ 519 w 10137"/>
              <a:gd name="connsiteY4" fmla="*/ 9492 h 10051"/>
              <a:gd name="connsiteX5" fmla="*/ 5232 w 10137"/>
              <a:gd name="connsiteY5" fmla="*/ 9912 h 10051"/>
              <a:gd name="connsiteX6" fmla="*/ 9657 w 10137"/>
              <a:gd name="connsiteY6" fmla="*/ 9691 h 10051"/>
              <a:gd name="connsiteX7" fmla="*/ 10132 w 10137"/>
              <a:gd name="connsiteY7" fmla="*/ 5095 h 10051"/>
              <a:gd name="connsiteX8" fmla="*/ 9646 w 10137"/>
              <a:gd name="connsiteY8" fmla="*/ 436 h 10051"/>
              <a:gd name="connsiteX0" fmla="*/ 9647 w 10138"/>
              <a:gd name="connsiteY0" fmla="*/ 436 h 10051"/>
              <a:gd name="connsiteX1" fmla="*/ 5202 w 10138"/>
              <a:gd name="connsiteY1" fmla="*/ 101 h 10051"/>
              <a:gd name="connsiteX2" fmla="*/ 479 w 10138"/>
              <a:gd name="connsiteY2" fmla="*/ 350 h 10051"/>
              <a:gd name="connsiteX3" fmla="*/ 3 w 10138"/>
              <a:gd name="connsiteY3" fmla="*/ 4855 h 10051"/>
              <a:gd name="connsiteX4" fmla="*/ 520 w 10138"/>
              <a:gd name="connsiteY4" fmla="*/ 9492 h 10051"/>
              <a:gd name="connsiteX5" fmla="*/ 5233 w 10138"/>
              <a:gd name="connsiteY5" fmla="*/ 9912 h 10051"/>
              <a:gd name="connsiteX6" fmla="*/ 9658 w 10138"/>
              <a:gd name="connsiteY6" fmla="*/ 9691 h 10051"/>
              <a:gd name="connsiteX7" fmla="*/ 10133 w 10138"/>
              <a:gd name="connsiteY7" fmla="*/ 5095 h 10051"/>
              <a:gd name="connsiteX8" fmla="*/ 9647 w 10138"/>
              <a:gd name="connsiteY8" fmla="*/ 436 h 10051"/>
              <a:gd name="connsiteX0" fmla="*/ 9647 w 10138"/>
              <a:gd name="connsiteY0" fmla="*/ 444 h 10059"/>
              <a:gd name="connsiteX1" fmla="*/ 5202 w 10138"/>
              <a:gd name="connsiteY1" fmla="*/ 109 h 10059"/>
              <a:gd name="connsiteX2" fmla="*/ 479 w 10138"/>
              <a:gd name="connsiteY2" fmla="*/ 358 h 10059"/>
              <a:gd name="connsiteX3" fmla="*/ 3 w 10138"/>
              <a:gd name="connsiteY3" fmla="*/ 4863 h 10059"/>
              <a:gd name="connsiteX4" fmla="*/ 520 w 10138"/>
              <a:gd name="connsiteY4" fmla="*/ 9500 h 10059"/>
              <a:gd name="connsiteX5" fmla="*/ 5233 w 10138"/>
              <a:gd name="connsiteY5" fmla="*/ 9920 h 10059"/>
              <a:gd name="connsiteX6" fmla="*/ 9658 w 10138"/>
              <a:gd name="connsiteY6" fmla="*/ 9699 h 10059"/>
              <a:gd name="connsiteX7" fmla="*/ 10133 w 10138"/>
              <a:gd name="connsiteY7" fmla="*/ 5103 h 10059"/>
              <a:gd name="connsiteX8" fmla="*/ 9647 w 10138"/>
              <a:gd name="connsiteY8" fmla="*/ 444 h 10059"/>
              <a:gd name="connsiteX0" fmla="*/ 9647 w 10138"/>
              <a:gd name="connsiteY0" fmla="*/ 444 h 10059"/>
              <a:gd name="connsiteX1" fmla="*/ 5202 w 10138"/>
              <a:gd name="connsiteY1" fmla="*/ 109 h 10059"/>
              <a:gd name="connsiteX2" fmla="*/ 479 w 10138"/>
              <a:gd name="connsiteY2" fmla="*/ 358 h 10059"/>
              <a:gd name="connsiteX3" fmla="*/ 3 w 10138"/>
              <a:gd name="connsiteY3" fmla="*/ 4863 h 10059"/>
              <a:gd name="connsiteX4" fmla="*/ 520 w 10138"/>
              <a:gd name="connsiteY4" fmla="*/ 9500 h 10059"/>
              <a:gd name="connsiteX5" fmla="*/ 5233 w 10138"/>
              <a:gd name="connsiteY5" fmla="*/ 9920 h 10059"/>
              <a:gd name="connsiteX6" fmla="*/ 9658 w 10138"/>
              <a:gd name="connsiteY6" fmla="*/ 9699 h 10059"/>
              <a:gd name="connsiteX7" fmla="*/ 10133 w 10138"/>
              <a:gd name="connsiteY7" fmla="*/ 5103 h 10059"/>
              <a:gd name="connsiteX8" fmla="*/ 9647 w 10138"/>
              <a:gd name="connsiteY8" fmla="*/ 444 h 10059"/>
              <a:gd name="connsiteX0" fmla="*/ 9647 w 10138"/>
              <a:gd name="connsiteY0" fmla="*/ 489 h 10104"/>
              <a:gd name="connsiteX1" fmla="*/ 4976 w 10138"/>
              <a:gd name="connsiteY1" fmla="*/ 47 h 10104"/>
              <a:gd name="connsiteX2" fmla="*/ 479 w 10138"/>
              <a:gd name="connsiteY2" fmla="*/ 403 h 10104"/>
              <a:gd name="connsiteX3" fmla="*/ 3 w 10138"/>
              <a:gd name="connsiteY3" fmla="*/ 4908 h 10104"/>
              <a:gd name="connsiteX4" fmla="*/ 520 w 10138"/>
              <a:gd name="connsiteY4" fmla="*/ 9545 h 10104"/>
              <a:gd name="connsiteX5" fmla="*/ 5233 w 10138"/>
              <a:gd name="connsiteY5" fmla="*/ 9965 h 10104"/>
              <a:gd name="connsiteX6" fmla="*/ 9658 w 10138"/>
              <a:gd name="connsiteY6" fmla="*/ 9744 h 10104"/>
              <a:gd name="connsiteX7" fmla="*/ 10133 w 10138"/>
              <a:gd name="connsiteY7" fmla="*/ 5148 h 10104"/>
              <a:gd name="connsiteX8" fmla="*/ 9647 w 10138"/>
              <a:gd name="connsiteY8" fmla="*/ 489 h 10104"/>
              <a:gd name="connsiteX0" fmla="*/ 9783 w 10174"/>
              <a:gd name="connsiteY0" fmla="*/ 464 h 10122"/>
              <a:gd name="connsiteX1" fmla="*/ 4976 w 10174"/>
              <a:gd name="connsiteY1" fmla="*/ 65 h 10122"/>
              <a:gd name="connsiteX2" fmla="*/ 479 w 10174"/>
              <a:gd name="connsiteY2" fmla="*/ 421 h 10122"/>
              <a:gd name="connsiteX3" fmla="*/ 3 w 10174"/>
              <a:gd name="connsiteY3" fmla="*/ 4926 h 10122"/>
              <a:gd name="connsiteX4" fmla="*/ 520 w 10174"/>
              <a:gd name="connsiteY4" fmla="*/ 9563 h 10122"/>
              <a:gd name="connsiteX5" fmla="*/ 5233 w 10174"/>
              <a:gd name="connsiteY5" fmla="*/ 9983 h 10122"/>
              <a:gd name="connsiteX6" fmla="*/ 9658 w 10174"/>
              <a:gd name="connsiteY6" fmla="*/ 9762 h 10122"/>
              <a:gd name="connsiteX7" fmla="*/ 10133 w 10174"/>
              <a:gd name="connsiteY7" fmla="*/ 5166 h 10122"/>
              <a:gd name="connsiteX8" fmla="*/ 9783 w 10174"/>
              <a:gd name="connsiteY8" fmla="*/ 464 h 10122"/>
              <a:gd name="connsiteX0" fmla="*/ 9783 w 10325"/>
              <a:gd name="connsiteY0" fmla="*/ 464 h 10122"/>
              <a:gd name="connsiteX1" fmla="*/ 4976 w 10325"/>
              <a:gd name="connsiteY1" fmla="*/ 65 h 10122"/>
              <a:gd name="connsiteX2" fmla="*/ 479 w 10325"/>
              <a:gd name="connsiteY2" fmla="*/ 421 h 10122"/>
              <a:gd name="connsiteX3" fmla="*/ 3 w 10325"/>
              <a:gd name="connsiteY3" fmla="*/ 4926 h 10122"/>
              <a:gd name="connsiteX4" fmla="*/ 520 w 10325"/>
              <a:gd name="connsiteY4" fmla="*/ 9563 h 10122"/>
              <a:gd name="connsiteX5" fmla="*/ 5233 w 10325"/>
              <a:gd name="connsiteY5" fmla="*/ 9983 h 10122"/>
              <a:gd name="connsiteX6" fmla="*/ 9658 w 10325"/>
              <a:gd name="connsiteY6" fmla="*/ 9762 h 10122"/>
              <a:gd name="connsiteX7" fmla="*/ 10325 w 10325"/>
              <a:gd name="connsiteY7" fmla="*/ 4952 h 10122"/>
              <a:gd name="connsiteX8" fmla="*/ 9783 w 10325"/>
              <a:gd name="connsiteY8" fmla="*/ 464 h 10122"/>
              <a:gd name="connsiteX0" fmla="*/ 9783 w 10364"/>
              <a:gd name="connsiteY0" fmla="*/ 464 h 10136"/>
              <a:gd name="connsiteX1" fmla="*/ 4976 w 10364"/>
              <a:gd name="connsiteY1" fmla="*/ 65 h 10136"/>
              <a:gd name="connsiteX2" fmla="*/ 479 w 10364"/>
              <a:gd name="connsiteY2" fmla="*/ 421 h 10136"/>
              <a:gd name="connsiteX3" fmla="*/ 3 w 10364"/>
              <a:gd name="connsiteY3" fmla="*/ 4926 h 10136"/>
              <a:gd name="connsiteX4" fmla="*/ 520 w 10364"/>
              <a:gd name="connsiteY4" fmla="*/ 9563 h 10136"/>
              <a:gd name="connsiteX5" fmla="*/ 5233 w 10364"/>
              <a:gd name="connsiteY5" fmla="*/ 9983 h 10136"/>
              <a:gd name="connsiteX6" fmla="*/ 9986 w 10364"/>
              <a:gd name="connsiteY6" fmla="*/ 9527 h 10136"/>
              <a:gd name="connsiteX7" fmla="*/ 10325 w 10364"/>
              <a:gd name="connsiteY7" fmla="*/ 4952 h 10136"/>
              <a:gd name="connsiteX8" fmla="*/ 9783 w 10364"/>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467"/>
              <a:gd name="connsiteY0" fmla="*/ 464 h 10099"/>
              <a:gd name="connsiteX1" fmla="*/ 4976 w 10467"/>
              <a:gd name="connsiteY1" fmla="*/ 65 h 10099"/>
              <a:gd name="connsiteX2" fmla="*/ 479 w 10467"/>
              <a:gd name="connsiteY2" fmla="*/ 421 h 10099"/>
              <a:gd name="connsiteX3" fmla="*/ 3 w 10467"/>
              <a:gd name="connsiteY3" fmla="*/ 4926 h 10099"/>
              <a:gd name="connsiteX4" fmla="*/ 520 w 10467"/>
              <a:gd name="connsiteY4" fmla="*/ 9563 h 10099"/>
              <a:gd name="connsiteX5" fmla="*/ 5403 w 10467"/>
              <a:gd name="connsiteY5" fmla="*/ 9897 h 10099"/>
              <a:gd name="connsiteX6" fmla="*/ 9986 w 10467"/>
              <a:gd name="connsiteY6" fmla="*/ 9527 h 10099"/>
              <a:gd name="connsiteX7" fmla="*/ 10325 w 10467"/>
              <a:gd name="connsiteY7" fmla="*/ 4952 h 10099"/>
              <a:gd name="connsiteX8" fmla="*/ 9783 w 10467"/>
              <a:gd name="connsiteY8" fmla="*/ 464 h 10099"/>
              <a:gd name="connsiteX0" fmla="*/ 9783 w 10467"/>
              <a:gd name="connsiteY0" fmla="*/ 464 h 10112"/>
              <a:gd name="connsiteX1" fmla="*/ 4976 w 10467"/>
              <a:gd name="connsiteY1" fmla="*/ 65 h 10112"/>
              <a:gd name="connsiteX2" fmla="*/ 479 w 10467"/>
              <a:gd name="connsiteY2" fmla="*/ 421 h 10112"/>
              <a:gd name="connsiteX3" fmla="*/ 3 w 10467"/>
              <a:gd name="connsiteY3" fmla="*/ 4926 h 10112"/>
              <a:gd name="connsiteX4" fmla="*/ 418 w 10467"/>
              <a:gd name="connsiteY4" fmla="*/ 9584 h 10112"/>
              <a:gd name="connsiteX5" fmla="*/ 5403 w 10467"/>
              <a:gd name="connsiteY5" fmla="*/ 9897 h 10112"/>
              <a:gd name="connsiteX6" fmla="*/ 9986 w 10467"/>
              <a:gd name="connsiteY6" fmla="*/ 9527 h 10112"/>
              <a:gd name="connsiteX7" fmla="*/ 10325 w 10467"/>
              <a:gd name="connsiteY7" fmla="*/ 4952 h 10112"/>
              <a:gd name="connsiteX8" fmla="*/ 9783 w 10467"/>
              <a:gd name="connsiteY8" fmla="*/ 464 h 10112"/>
              <a:gd name="connsiteX0" fmla="*/ 9783 w 10467"/>
              <a:gd name="connsiteY0" fmla="*/ 464 h 10168"/>
              <a:gd name="connsiteX1" fmla="*/ 4976 w 10467"/>
              <a:gd name="connsiteY1" fmla="*/ 65 h 10168"/>
              <a:gd name="connsiteX2" fmla="*/ 479 w 10467"/>
              <a:gd name="connsiteY2" fmla="*/ 421 h 10168"/>
              <a:gd name="connsiteX3" fmla="*/ 3 w 10467"/>
              <a:gd name="connsiteY3" fmla="*/ 4926 h 10168"/>
              <a:gd name="connsiteX4" fmla="*/ 418 w 10467"/>
              <a:gd name="connsiteY4" fmla="*/ 9584 h 10168"/>
              <a:gd name="connsiteX5" fmla="*/ 5403 w 10467"/>
              <a:gd name="connsiteY5" fmla="*/ 10025 h 10168"/>
              <a:gd name="connsiteX6" fmla="*/ 9986 w 10467"/>
              <a:gd name="connsiteY6" fmla="*/ 9527 h 10168"/>
              <a:gd name="connsiteX7" fmla="*/ 10325 w 10467"/>
              <a:gd name="connsiteY7" fmla="*/ 4952 h 10168"/>
              <a:gd name="connsiteX8" fmla="*/ 9783 w 10467"/>
              <a:gd name="connsiteY8" fmla="*/ 464 h 10168"/>
              <a:gd name="connsiteX0" fmla="*/ 9783 w 10467"/>
              <a:gd name="connsiteY0" fmla="*/ 464 h 10168"/>
              <a:gd name="connsiteX1" fmla="*/ 4976 w 10467"/>
              <a:gd name="connsiteY1" fmla="*/ 65 h 10168"/>
              <a:gd name="connsiteX2" fmla="*/ 479 w 10467"/>
              <a:gd name="connsiteY2" fmla="*/ 421 h 10168"/>
              <a:gd name="connsiteX3" fmla="*/ 3 w 10467"/>
              <a:gd name="connsiteY3" fmla="*/ 4926 h 10168"/>
              <a:gd name="connsiteX4" fmla="*/ 418 w 10467"/>
              <a:gd name="connsiteY4" fmla="*/ 9584 h 10168"/>
              <a:gd name="connsiteX5" fmla="*/ 5403 w 10467"/>
              <a:gd name="connsiteY5" fmla="*/ 10025 h 10168"/>
              <a:gd name="connsiteX6" fmla="*/ 9986 w 10467"/>
              <a:gd name="connsiteY6" fmla="*/ 9527 h 10168"/>
              <a:gd name="connsiteX7" fmla="*/ 10325 w 10467"/>
              <a:gd name="connsiteY7" fmla="*/ 4952 h 10168"/>
              <a:gd name="connsiteX8" fmla="*/ 9783 w 10467"/>
              <a:gd name="connsiteY8" fmla="*/ 464 h 10168"/>
              <a:gd name="connsiteX0" fmla="*/ 9783 w 10399"/>
              <a:gd name="connsiteY0" fmla="*/ 464 h 10244"/>
              <a:gd name="connsiteX1" fmla="*/ 4976 w 10399"/>
              <a:gd name="connsiteY1" fmla="*/ 65 h 10244"/>
              <a:gd name="connsiteX2" fmla="*/ 479 w 10399"/>
              <a:gd name="connsiteY2" fmla="*/ 421 h 10244"/>
              <a:gd name="connsiteX3" fmla="*/ 3 w 10399"/>
              <a:gd name="connsiteY3" fmla="*/ 4926 h 10244"/>
              <a:gd name="connsiteX4" fmla="*/ 418 w 10399"/>
              <a:gd name="connsiteY4" fmla="*/ 9584 h 10244"/>
              <a:gd name="connsiteX5" fmla="*/ 5403 w 10399"/>
              <a:gd name="connsiteY5" fmla="*/ 10025 h 10244"/>
              <a:gd name="connsiteX6" fmla="*/ 9850 w 10399"/>
              <a:gd name="connsiteY6" fmla="*/ 9784 h 10244"/>
              <a:gd name="connsiteX7" fmla="*/ 10325 w 10399"/>
              <a:gd name="connsiteY7" fmla="*/ 4952 h 10244"/>
              <a:gd name="connsiteX8" fmla="*/ 9783 w 10399"/>
              <a:gd name="connsiteY8" fmla="*/ 464 h 10244"/>
              <a:gd name="connsiteX0" fmla="*/ 9783 w 10399"/>
              <a:gd name="connsiteY0" fmla="*/ 464 h 10152"/>
              <a:gd name="connsiteX1" fmla="*/ 4976 w 10399"/>
              <a:gd name="connsiteY1" fmla="*/ 65 h 10152"/>
              <a:gd name="connsiteX2" fmla="*/ 479 w 10399"/>
              <a:gd name="connsiteY2" fmla="*/ 421 h 10152"/>
              <a:gd name="connsiteX3" fmla="*/ 3 w 10399"/>
              <a:gd name="connsiteY3" fmla="*/ 4926 h 10152"/>
              <a:gd name="connsiteX4" fmla="*/ 418 w 10399"/>
              <a:gd name="connsiteY4" fmla="*/ 9584 h 10152"/>
              <a:gd name="connsiteX5" fmla="*/ 5403 w 10399"/>
              <a:gd name="connsiteY5" fmla="*/ 10025 h 10152"/>
              <a:gd name="connsiteX6" fmla="*/ 9850 w 10399"/>
              <a:gd name="connsiteY6" fmla="*/ 9784 h 10152"/>
              <a:gd name="connsiteX7" fmla="*/ 10325 w 10399"/>
              <a:gd name="connsiteY7" fmla="*/ 4952 h 10152"/>
              <a:gd name="connsiteX8" fmla="*/ 9783 w 10399"/>
              <a:gd name="connsiteY8" fmla="*/ 464 h 10152"/>
              <a:gd name="connsiteX0" fmla="*/ 9783 w 10326"/>
              <a:gd name="connsiteY0" fmla="*/ 464 h 10152"/>
              <a:gd name="connsiteX1" fmla="*/ 4976 w 10326"/>
              <a:gd name="connsiteY1" fmla="*/ 65 h 10152"/>
              <a:gd name="connsiteX2" fmla="*/ 479 w 10326"/>
              <a:gd name="connsiteY2" fmla="*/ 421 h 10152"/>
              <a:gd name="connsiteX3" fmla="*/ 3 w 10326"/>
              <a:gd name="connsiteY3" fmla="*/ 4926 h 10152"/>
              <a:gd name="connsiteX4" fmla="*/ 418 w 10326"/>
              <a:gd name="connsiteY4" fmla="*/ 9584 h 10152"/>
              <a:gd name="connsiteX5" fmla="*/ 5403 w 10326"/>
              <a:gd name="connsiteY5" fmla="*/ 10025 h 10152"/>
              <a:gd name="connsiteX6" fmla="*/ 9850 w 10326"/>
              <a:gd name="connsiteY6" fmla="*/ 9784 h 10152"/>
              <a:gd name="connsiteX7" fmla="*/ 10325 w 10326"/>
              <a:gd name="connsiteY7" fmla="*/ 4952 h 10152"/>
              <a:gd name="connsiteX8" fmla="*/ 9783 w 10326"/>
              <a:gd name="connsiteY8" fmla="*/ 464 h 10152"/>
              <a:gd name="connsiteX0" fmla="*/ 9783 w 10334"/>
              <a:gd name="connsiteY0" fmla="*/ 464 h 10151"/>
              <a:gd name="connsiteX1" fmla="*/ 4976 w 10334"/>
              <a:gd name="connsiteY1" fmla="*/ 65 h 10151"/>
              <a:gd name="connsiteX2" fmla="*/ 479 w 10334"/>
              <a:gd name="connsiteY2" fmla="*/ 421 h 10151"/>
              <a:gd name="connsiteX3" fmla="*/ 3 w 10334"/>
              <a:gd name="connsiteY3" fmla="*/ 4926 h 10151"/>
              <a:gd name="connsiteX4" fmla="*/ 418 w 10334"/>
              <a:gd name="connsiteY4" fmla="*/ 9584 h 10151"/>
              <a:gd name="connsiteX5" fmla="*/ 5403 w 10334"/>
              <a:gd name="connsiteY5" fmla="*/ 10025 h 10151"/>
              <a:gd name="connsiteX6" fmla="*/ 9941 w 10334"/>
              <a:gd name="connsiteY6" fmla="*/ 9805 h 10151"/>
              <a:gd name="connsiteX7" fmla="*/ 10325 w 10334"/>
              <a:gd name="connsiteY7" fmla="*/ 4952 h 10151"/>
              <a:gd name="connsiteX8" fmla="*/ 9783 w 10334"/>
              <a:gd name="connsiteY8" fmla="*/ 464 h 10151"/>
              <a:gd name="connsiteX0" fmla="*/ 9783 w 10353"/>
              <a:gd name="connsiteY0" fmla="*/ 464 h 10151"/>
              <a:gd name="connsiteX1" fmla="*/ 4976 w 10353"/>
              <a:gd name="connsiteY1" fmla="*/ 65 h 10151"/>
              <a:gd name="connsiteX2" fmla="*/ 479 w 10353"/>
              <a:gd name="connsiteY2" fmla="*/ 421 h 10151"/>
              <a:gd name="connsiteX3" fmla="*/ 3 w 10353"/>
              <a:gd name="connsiteY3" fmla="*/ 4926 h 10151"/>
              <a:gd name="connsiteX4" fmla="*/ 418 w 10353"/>
              <a:gd name="connsiteY4" fmla="*/ 9584 h 10151"/>
              <a:gd name="connsiteX5" fmla="*/ 5403 w 10353"/>
              <a:gd name="connsiteY5" fmla="*/ 10025 h 10151"/>
              <a:gd name="connsiteX6" fmla="*/ 9941 w 10353"/>
              <a:gd name="connsiteY6" fmla="*/ 9805 h 10151"/>
              <a:gd name="connsiteX7" fmla="*/ 10348 w 10353"/>
              <a:gd name="connsiteY7" fmla="*/ 5038 h 10151"/>
              <a:gd name="connsiteX8" fmla="*/ 9783 w 10353"/>
              <a:gd name="connsiteY8" fmla="*/ 464 h 10151"/>
              <a:gd name="connsiteX0" fmla="*/ 9817 w 10353"/>
              <a:gd name="connsiteY0" fmla="*/ 454 h 10162"/>
              <a:gd name="connsiteX1" fmla="*/ 4976 w 10353"/>
              <a:gd name="connsiteY1" fmla="*/ 76 h 10162"/>
              <a:gd name="connsiteX2" fmla="*/ 479 w 10353"/>
              <a:gd name="connsiteY2" fmla="*/ 432 h 10162"/>
              <a:gd name="connsiteX3" fmla="*/ 3 w 10353"/>
              <a:gd name="connsiteY3" fmla="*/ 4937 h 10162"/>
              <a:gd name="connsiteX4" fmla="*/ 418 w 10353"/>
              <a:gd name="connsiteY4" fmla="*/ 9595 h 10162"/>
              <a:gd name="connsiteX5" fmla="*/ 5403 w 10353"/>
              <a:gd name="connsiteY5" fmla="*/ 10036 h 10162"/>
              <a:gd name="connsiteX6" fmla="*/ 9941 w 10353"/>
              <a:gd name="connsiteY6" fmla="*/ 9816 h 10162"/>
              <a:gd name="connsiteX7" fmla="*/ 10348 w 10353"/>
              <a:gd name="connsiteY7" fmla="*/ 5049 h 10162"/>
              <a:gd name="connsiteX8" fmla="*/ 9817 w 10353"/>
              <a:gd name="connsiteY8" fmla="*/ 454 h 10162"/>
              <a:gd name="connsiteX0" fmla="*/ 9817 w 10353"/>
              <a:gd name="connsiteY0" fmla="*/ 446 h 10154"/>
              <a:gd name="connsiteX1" fmla="*/ 5010 w 10353"/>
              <a:gd name="connsiteY1" fmla="*/ 89 h 10154"/>
              <a:gd name="connsiteX2" fmla="*/ 479 w 10353"/>
              <a:gd name="connsiteY2" fmla="*/ 424 h 10154"/>
              <a:gd name="connsiteX3" fmla="*/ 3 w 10353"/>
              <a:gd name="connsiteY3" fmla="*/ 4929 h 10154"/>
              <a:gd name="connsiteX4" fmla="*/ 418 w 10353"/>
              <a:gd name="connsiteY4" fmla="*/ 9587 h 10154"/>
              <a:gd name="connsiteX5" fmla="*/ 5403 w 10353"/>
              <a:gd name="connsiteY5" fmla="*/ 10028 h 10154"/>
              <a:gd name="connsiteX6" fmla="*/ 9941 w 10353"/>
              <a:gd name="connsiteY6" fmla="*/ 9808 h 10154"/>
              <a:gd name="connsiteX7" fmla="*/ 10348 w 10353"/>
              <a:gd name="connsiteY7" fmla="*/ 5041 h 10154"/>
              <a:gd name="connsiteX8" fmla="*/ 9817 w 10353"/>
              <a:gd name="connsiteY8" fmla="*/ 446 h 10154"/>
              <a:gd name="connsiteX0" fmla="*/ 9817 w 10353"/>
              <a:gd name="connsiteY0" fmla="*/ 446 h 10154"/>
              <a:gd name="connsiteX1" fmla="*/ 5010 w 10353"/>
              <a:gd name="connsiteY1" fmla="*/ 89 h 10154"/>
              <a:gd name="connsiteX2" fmla="*/ 479 w 10353"/>
              <a:gd name="connsiteY2" fmla="*/ 424 h 10154"/>
              <a:gd name="connsiteX3" fmla="*/ 3 w 10353"/>
              <a:gd name="connsiteY3" fmla="*/ 4929 h 10154"/>
              <a:gd name="connsiteX4" fmla="*/ 418 w 10353"/>
              <a:gd name="connsiteY4" fmla="*/ 9587 h 10154"/>
              <a:gd name="connsiteX5" fmla="*/ 5403 w 10353"/>
              <a:gd name="connsiteY5" fmla="*/ 10028 h 10154"/>
              <a:gd name="connsiteX6" fmla="*/ 9941 w 10353"/>
              <a:gd name="connsiteY6" fmla="*/ 9808 h 10154"/>
              <a:gd name="connsiteX7" fmla="*/ 10348 w 10353"/>
              <a:gd name="connsiteY7" fmla="*/ 5041 h 10154"/>
              <a:gd name="connsiteX8" fmla="*/ 9817 w 10353"/>
              <a:gd name="connsiteY8" fmla="*/ 446 h 10154"/>
              <a:gd name="connsiteX0" fmla="*/ 9817 w 10353"/>
              <a:gd name="connsiteY0" fmla="*/ 466 h 10174"/>
              <a:gd name="connsiteX1" fmla="*/ 5010 w 10353"/>
              <a:gd name="connsiteY1" fmla="*/ 109 h 10174"/>
              <a:gd name="connsiteX2" fmla="*/ 377 w 10353"/>
              <a:gd name="connsiteY2" fmla="*/ 358 h 10174"/>
              <a:gd name="connsiteX3" fmla="*/ 3 w 10353"/>
              <a:gd name="connsiteY3" fmla="*/ 4949 h 10174"/>
              <a:gd name="connsiteX4" fmla="*/ 418 w 10353"/>
              <a:gd name="connsiteY4" fmla="*/ 9607 h 10174"/>
              <a:gd name="connsiteX5" fmla="*/ 5403 w 10353"/>
              <a:gd name="connsiteY5" fmla="*/ 10048 h 10174"/>
              <a:gd name="connsiteX6" fmla="*/ 9941 w 10353"/>
              <a:gd name="connsiteY6" fmla="*/ 9828 h 10174"/>
              <a:gd name="connsiteX7" fmla="*/ 10348 w 10353"/>
              <a:gd name="connsiteY7" fmla="*/ 5061 h 10174"/>
              <a:gd name="connsiteX8" fmla="*/ 9817 w 10353"/>
              <a:gd name="connsiteY8" fmla="*/ 466 h 10174"/>
              <a:gd name="connsiteX0" fmla="*/ 9817 w 10353"/>
              <a:gd name="connsiteY0" fmla="*/ 565 h 10273"/>
              <a:gd name="connsiteX1" fmla="*/ 5010 w 10353"/>
              <a:gd name="connsiteY1" fmla="*/ 208 h 10273"/>
              <a:gd name="connsiteX2" fmla="*/ 377 w 10353"/>
              <a:gd name="connsiteY2" fmla="*/ 457 h 10273"/>
              <a:gd name="connsiteX3" fmla="*/ 3 w 10353"/>
              <a:gd name="connsiteY3" fmla="*/ 5048 h 10273"/>
              <a:gd name="connsiteX4" fmla="*/ 418 w 10353"/>
              <a:gd name="connsiteY4" fmla="*/ 9706 h 10273"/>
              <a:gd name="connsiteX5" fmla="*/ 5403 w 10353"/>
              <a:gd name="connsiteY5" fmla="*/ 10147 h 10273"/>
              <a:gd name="connsiteX6" fmla="*/ 9941 w 10353"/>
              <a:gd name="connsiteY6" fmla="*/ 9927 h 10273"/>
              <a:gd name="connsiteX7" fmla="*/ 10348 w 10353"/>
              <a:gd name="connsiteY7" fmla="*/ 5160 h 10273"/>
              <a:gd name="connsiteX8" fmla="*/ 9817 w 10353"/>
              <a:gd name="connsiteY8" fmla="*/ 565 h 10273"/>
              <a:gd name="connsiteX0" fmla="*/ 9817 w 10353"/>
              <a:gd name="connsiteY0" fmla="*/ 565 h 10273"/>
              <a:gd name="connsiteX1" fmla="*/ 5010 w 10353"/>
              <a:gd name="connsiteY1" fmla="*/ 208 h 10273"/>
              <a:gd name="connsiteX2" fmla="*/ 377 w 10353"/>
              <a:gd name="connsiteY2" fmla="*/ 457 h 10273"/>
              <a:gd name="connsiteX3" fmla="*/ 3 w 10353"/>
              <a:gd name="connsiteY3" fmla="*/ 5048 h 10273"/>
              <a:gd name="connsiteX4" fmla="*/ 418 w 10353"/>
              <a:gd name="connsiteY4" fmla="*/ 9706 h 10273"/>
              <a:gd name="connsiteX5" fmla="*/ 5403 w 10353"/>
              <a:gd name="connsiteY5" fmla="*/ 10147 h 10273"/>
              <a:gd name="connsiteX6" fmla="*/ 9941 w 10353"/>
              <a:gd name="connsiteY6" fmla="*/ 9927 h 10273"/>
              <a:gd name="connsiteX7" fmla="*/ 10348 w 10353"/>
              <a:gd name="connsiteY7" fmla="*/ 5160 h 10273"/>
              <a:gd name="connsiteX8" fmla="*/ 9817 w 10353"/>
              <a:gd name="connsiteY8" fmla="*/ 565 h 10273"/>
              <a:gd name="connsiteX0" fmla="*/ 9817 w 10353"/>
              <a:gd name="connsiteY0" fmla="*/ 482 h 10190"/>
              <a:gd name="connsiteX1" fmla="*/ 5010 w 10353"/>
              <a:gd name="connsiteY1" fmla="*/ 125 h 10190"/>
              <a:gd name="connsiteX2" fmla="*/ 377 w 10353"/>
              <a:gd name="connsiteY2" fmla="*/ 374 h 10190"/>
              <a:gd name="connsiteX3" fmla="*/ 3 w 10353"/>
              <a:gd name="connsiteY3" fmla="*/ 4965 h 10190"/>
              <a:gd name="connsiteX4" fmla="*/ 418 w 10353"/>
              <a:gd name="connsiteY4" fmla="*/ 9623 h 10190"/>
              <a:gd name="connsiteX5" fmla="*/ 5403 w 10353"/>
              <a:gd name="connsiteY5" fmla="*/ 10064 h 10190"/>
              <a:gd name="connsiteX6" fmla="*/ 9941 w 10353"/>
              <a:gd name="connsiteY6" fmla="*/ 9844 h 10190"/>
              <a:gd name="connsiteX7" fmla="*/ 10348 w 10353"/>
              <a:gd name="connsiteY7" fmla="*/ 5077 h 10190"/>
              <a:gd name="connsiteX8" fmla="*/ 9817 w 10353"/>
              <a:gd name="connsiteY8" fmla="*/ 482 h 10190"/>
              <a:gd name="connsiteX0" fmla="*/ 9815 w 10351"/>
              <a:gd name="connsiteY0" fmla="*/ 495 h 10203"/>
              <a:gd name="connsiteX1" fmla="*/ 5008 w 10351"/>
              <a:gd name="connsiteY1" fmla="*/ 138 h 10203"/>
              <a:gd name="connsiteX2" fmla="*/ 420 w 10351"/>
              <a:gd name="connsiteY2" fmla="*/ 366 h 10203"/>
              <a:gd name="connsiteX3" fmla="*/ 1 w 10351"/>
              <a:gd name="connsiteY3" fmla="*/ 4978 h 10203"/>
              <a:gd name="connsiteX4" fmla="*/ 416 w 10351"/>
              <a:gd name="connsiteY4" fmla="*/ 9636 h 10203"/>
              <a:gd name="connsiteX5" fmla="*/ 5401 w 10351"/>
              <a:gd name="connsiteY5" fmla="*/ 10077 h 10203"/>
              <a:gd name="connsiteX6" fmla="*/ 9939 w 10351"/>
              <a:gd name="connsiteY6" fmla="*/ 9857 h 10203"/>
              <a:gd name="connsiteX7" fmla="*/ 10346 w 10351"/>
              <a:gd name="connsiteY7" fmla="*/ 5090 h 10203"/>
              <a:gd name="connsiteX8" fmla="*/ 9815 w 10351"/>
              <a:gd name="connsiteY8" fmla="*/ 495 h 10203"/>
              <a:gd name="connsiteX0" fmla="*/ 9816 w 10352"/>
              <a:gd name="connsiteY0" fmla="*/ 495 h 10203"/>
              <a:gd name="connsiteX1" fmla="*/ 5009 w 10352"/>
              <a:gd name="connsiteY1" fmla="*/ 138 h 10203"/>
              <a:gd name="connsiteX2" fmla="*/ 421 w 10352"/>
              <a:gd name="connsiteY2" fmla="*/ 366 h 10203"/>
              <a:gd name="connsiteX3" fmla="*/ 2 w 10352"/>
              <a:gd name="connsiteY3" fmla="*/ 4978 h 10203"/>
              <a:gd name="connsiteX4" fmla="*/ 417 w 10352"/>
              <a:gd name="connsiteY4" fmla="*/ 9636 h 10203"/>
              <a:gd name="connsiteX5" fmla="*/ 5402 w 10352"/>
              <a:gd name="connsiteY5" fmla="*/ 10077 h 10203"/>
              <a:gd name="connsiteX6" fmla="*/ 9940 w 10352"/>
              <a:gd name="connsiteY6" fmla="*/ 9857 h 10203"/>
              <a:gd name="connsiteX7" fmla="*/ 10347 w 10352"/>
              <a:gd name="connsiteY7" fmla="*/ 5090 h 10203"/>
              <a:gd name="connsiteX8" fmla="*/ 9816 w 10352"/>
              <a:gd name="connsiteY8" fmla="*/ 495 h 10203"/>
              <a:gd name="connsiteX0" fmla="*/ 9818 w 10354"/>
              <a:gd name="connsiteY0" fmla="*/ 495 h 10198"/>
              <a:gd name="connsiteX1" fmla="*/ 5011 w 10354"/>
              <a:gd name="connsiteY1" fmla="*/ 138 h 10198"/>
              <a:gd name="connsiteX2" fmla="*/ 423 w 10354"/>
              <a:gd name="connsiteY2" fmla="*/ 366 h 10198"/>
              <a:gd name="connsiteX3" fmla="*/ 4 w 10354"/>
              <a:gd name="connsiteY3" fmla="*/ 4978 h 10198"/>
              <a:gd name="connsiteX4" fmla="*/ 385 w 10354"/>
              <a:gd name="connsiteY4" fmla="*/ 9572 h 10198"/>
              <a:gd name="connsiteX5" fmla="*/ 5404 w 10354"/>
              <a:gd name="connsiteY5" fmla="*/ 10077 h 10198"/>
              <a:gd name="connsiteX6" fmla="*/ 9942 w 10354"/>
              <a:gd name="connsiteY6" fmla="*/ 9857 h 10198"/>
              <a:gd name="connsiteX7" fmla="*/ 10349 w 10354"/>
              <a:gd name="connsiteY7" fmla="*/ 5090 h 10198"/>
              <a:gd name="connsiteX8" fmla="*/ 9818 w 10354"/>
              <a:gd name="connsiteY8" fmla="*/ 495 h 10198"/>
              <a:gd name="connsiteX0" fmla="*/ 9823 w 10359"/>
              <a:gd name="connsiteY0" fmla="*/ 495 h 10257"/>
              <a:gd name="connsiteX1" fmla="*/ 5016 w 10359"/>
              <a:gd name="connsiteY1" fmla="*/ 138 h 10257"/>
              <a:gd name="connsiteX2" fmla="*/ 428 w 10359"/>
              <a:gd name="connsiteY2" fmla="*/ 366 h 10257"/>
              <a:gd name="connsiteX3" fmla="*/ 9 w 10359"/>
              <a:gd name="connsiteY3" fmla="*/ 4978 h 10257"/>
              <a:gd name="connsiteX4" fmla="*/ 367 w 10359"/>
              <a:gd name="connsiteY4" fmla="*/ 9722 h 10257"/>
              <a:gd name="connsiteX5" fmla="*/ 5409 w 10359"/>
              <a:gd name="connsiteY5" fmla="*/ 10077 h 10257"/>
              <a:gd name="connsiteX6" fmla="*/ 9947 w 10359"/>
              <a:gd name="connsiteY6" fmla="*/ 9857 h 10257"/>
              <a:gd name="connsiteX7" fmla="*/ 10354 w 10359"/>
              <a:gd name="connsiteY7" fmla="*/ 5090 h 10257"/>
              <a:gd name="connsiteX8" fmla="*/ 9823 w 10359"/>
              <a:gd name="connsiteY8" fmla="*/ 495 h 10257"/>
              <a:gd name="connsiteX0" fmla="*/ 9817 w 10353"/>
              <a:gd name="connsiteY0" fmla="*/ 495 h 10285"/>
              <a:gd name="connsiteX1" fmla="*/ 5010 w 10353"/>
              <a:gd name="connsiteY1" fmla="*/ 138 h 10285"/>
              <a:gd name="connsiteX2" fmla="*/ 422 w 10353"/>
              <a:gd name="connsiteY2" fmla="*/ 366 h 10285"/>
              <a:gd name="connsiteX3" fmla="*/ 3 w 10353"/>
              <a:gd name="connsiteY3" fmla="*/ 4978 h 10285"/>
              <a:gd name="connsiteX4" fmla="*/ 395 w 10353"/>
              <a:gd name="connsiteY4" fmla="*/ 9765 h 10285"/>
              <a:gd name="connsiteX5" fmla="*/ 5403 w 10353"/>
              <a:gd name="connsiteY5" fmla="*/ 10077 h 10285"/>
              <a:gd name="connsiteX6" fmla="*/ 9941 w 10353"/>
              <a:gd name="connsiteY6" fmla="*/ 9857 h 10285"/>
              <a:gd name="connsiteX7" fmla="*/ 10348 w 10353"/>
              <a:gd name="connsiteY7" fmla="*/ 5090 h 10285"/>
              <a:gd name="connsiteX8" fmla="*/ 9817 w 10353"/>
              <a:gd name="connsiteY8" fmla="*/ 495 h 10285"/>
              <a:gd name="connsiteX0" fmla="*/ 9817 w 10353"/>
              <a:gd name="connsiteY0" fmla="*/ 495 h 10223"/>
              <a:gd name="connsiteX1" fmla="*/ 5010 w 10353"/>
              <a:gd name="connsiteY1" fmla="*/ 138 h 10223"/>
              <a:gd name="connsiteX2" fmla="*/ 422 w 10353"/>
              <a:gd name="connsiteY2" fmla="*/ 366 h 10223"/>
              <a:gd name="connsiteX3" fmla="*/ 3 w 10353"/>
              <a:gd name="connsiteY3" fmla="*/ 4978 h 10223"/>
              <a:gd name="connsiteX4" fmla="*/ 395 w 10353"/>
              <a:gd name="connsiteY4" fmla="*/ 9765 h 10223"/>
              <a:gd name="connsiteX5" fmla="*/ 5403 w 10353"/>
              <a:gd name="connsiteY5" fmla="*/ 10077 h 10223"/>
              <a:gd name="connsiteX6" fmla="*/ 9941 w 10353"/>
              <a:gd name="connsiteY6" fmla="*/ 9857 h 10223"/>
              <a:gd name="connsiteX7" fmla="*/ 10348 w 10353"/>
              <a:gd name="connsiteY7" fmla="*/ 5090 h 10223"/>
              <a:gd name="connsiteX8" fmla="*/ 9817 w 10353"/>
              <a:gd name="connsiteY8" fmla="*/ 495 h 10223"/>
              <a:gd name="connsiteX0" fmla="*/ 9818 w 10354"/>
              <a:gd name="connsiteY0" fmla="*/ 495 h 10209"/>
              <a:gd name="connsiteX1" fmla="*/ 5011 w 10354"/>
              <a:gd name="connsiteY1" fmla="*/ 138 h 10209"/>
              <a:gd name="connsiteX2" fmla="*/ 423 w 10354"/>
              <a:gd name="connsiteY2" fmla="*/ 366 h 10209"/>
              <a:gd name="connsiteX3" fmla="*/ 4 w 10354"/>
              <a:gd name="connsiteY3" fmla="*/ 4978 h 10209"/>
              <a:gd name="connsiteX4" fmla="*/ 385 w 10354"/>
              <a:gd name="connsiteY4" fmla="*/ 9744 h 10209"/>
              <a:gd name="connsiteX5" fmla="*/ 5404 w 10354"/>
              <a:gd name="connsiteY5" fmla="*/ 10077 h 10209"/>
              <a:gd name="connsiteX6" fmla="*/ 9942 w 10354"/>
              <a:gd name="connsiteY6" fmla="*/ 9857 h 10209"/>
              <a:gd name="connsiteX7" fmla="*/ 10349 w 10354"/>
              <a:gd name="connsiteY7" fmla="*/ 5090 h 10209"/>
              <a:gd name="connsiteX8" fmla="*/ 9818 w 10354"/>
              <a:gd name="connsiteY8" fmla="*/ 495 h 10209"/>
              <a:gd name="connsiteX0" fmla="*/ 9782 w 10318"/>
              <a:gd name="connsiteY0" fmla="*/ 495 h 10209"/>
              <a:gd name="connsiteX1" fmla="*/ 4975 w 10318"/>
              <a:gd name="connsiteY1" fmla="*/ 138 h 10209"/>
              <a:gd name="connsiteX2" fmla="*/ 387 w 10318"/>
              <a:gd name="connsiteY2" fmla="*/ 366 h 10209"/>
              <a:gd name="connsiteX3" fmla="*/ 13 w 10318"/>
              <a:gd name="connsiteY3" fmla="*/ 4958 h 10209"/>
              <a:gd name="connsiteX4" fmla="*/ 349 w 10318"/>
              <a:gd name="connsiteY4" fmla="*/ 9744 h 10209"/>
              <a:gd name="connsiteX5" fmla="*/ 5368 w 10318"/>
              <a:gd name="connsiteY5" fmla="*/ 10077 h 10209"/>
              <a:gd name="connsiteX6" fmla="*/ 9906 w 10318"/>
              <a:gd name="connsiteY6" fmla="*/ 9857 h 10209"/>
              <a:gd name="connsiteX7" fmla="*/ 10313 w 10318"/>
              <a:gd name="connsiteY7" fmla="*/ 5090 h 10209"/>
              <a:gd name="connsiteX8" fmla="*/ 9782 w 10318"/>
              <a:gd name="connsiteY8" fmla="*/ 495 h 10209"/>
              <a:gd name="connsiteX0" fmla="*/ 9779 w 10315"/>
              <a:gd name="connsiteY0" fmla="*/ 495 h 10197"/>
              <a:gd name="connsiteX1" fmla="*/ 4972 w 10315"/>
              <a:gd name="connsiteY1" fmla="*/ 138 h 10197"/>
              <a:gd name="connsiteX2" fmla="*/ 384 w 10315"/>
              <a:gd name="connsiteY2" fmla="*/ 366 h 10197"/>
              <a:gd name="connsiteX3" fmla="*/ 10 w 10315"/>
              <a:gd name="connsiteY3" fmla="*/ 4958 h 10197"/>
              <a:gd name="connsiteX4" fmla="*/ 369 w 10315"/>
              <a:gd name="connsiteY4" fmla="*/ 9586 h 10197"/>
              <a:gd name="connsiteX5" fmla="*/ 5365 w 10315"/>
              <a:gd name="connsiteY5" fmla="*/ 10077 h 10197"/>
              <a:gd name="connsiteX6" fmla="*/ 9903 w 10315"/>
              <a:gd name="connsiteY6" fmla="*/ 9857 h 10197"/>
              <a:gd name="connsiteX7" fmla="*/ 10310 w 10315"/>
              <a:gd name="connsiteY7" fmla="*/ 5090 h 10197"/>
              <a:gd name="connsiteX8" fmla="*/ 9779 w 10315"/>
              <a:gd name="connsiteY8" fmla="*/ 495 h 10197"/>
              <a:gd name="connsiteX0" fmla="*/ 9779 w 10315"/>
              <a:gd name="connsiteY0" fmla="*/ 495 h 10197"/>
              <a:gd name="connsiteX1" fmla="*/ 4972 w 10315"/>
              <a:gd name="connsiteY1" fmla="*/ 138 h 10197"/>
              <a:gd name="connsiteX2" fmla="*/ 384 w 10315"/>
              <a:gd name="connsiteY2" fmla="*/ 366 h 10197"/>
              <a:gd name="connsiteX3" fmla="*/ 10 w 10315"/>
              <a:gd name="connsiteY3" fmla="*/ 4958 h 10197"/>
              <a:gd name="connsiteX4" fmla="*/ 369 w 10315"/>
              <a:gd name="connsiteY4" fmla="*/ 9586 h 10197"/>
              <a:gd name="connsiteX5" fmla="*/ 5105 w 10315"/>
              <a:gd name="connsiteY5" fmla="*/ 10077 h 10197"/>
              <a:gd name="connsiteX6" fmla="*/ 9903 w 10315"/>
              <a:gd name="connsiteY6" fmla="*/ 9857 h 10197"/>
              <a:gd name="connsiteX7" fmla="*/ 10310 w 10315"/>
              <a:gd name="connsiteY7" fmla="*/ 5090 h 10197"/>
              <a:gd name="connsiteX8" fmla="*/ 9779 w 10315"/>
              <a:gd name="connsiteY8" fmla="*/ 495 h 10197"/>
              <a:gd name="connsiteX0" fmla="*/ 9779 w 10315"/>
              <a:gd name="connsiteY0" fmla="*/ 495 h 10231"/>
              <a:gd name="connsiteX1" fmla="*/ 4972 w 10315"/>
              <a:gd name="connsiteY1" fmla="*/ 138 h 10231"/>
              <a:gd name="connsiteX2" fmla="*/ 384 w 10315"/>
              <a:gd name="connsiteY2" fmla="*/ 366 h 10231"/>
              <a:gd name="connsiteX3" fmla="*/ 10 w 10315"/>
              <a:gd name="connsiteY3" fmla="*/ 4958 h 10231"/>
              <a:gd name="connsiteX4" fmla="*/ 369 w 10315"/>
              <a:gd name="connsiteY4" fmla="*/ 9586 h 10231"/>
              <a:gd name="connsiteX5" fmla="*/ 5105 w 10315"/>
              <a:gd name="connsiteY5" fmla="*/ 10077 h 10231"/>
              <a:gd name="connsiteX6" fmla="*/ 9903 w 10315"/>
              <a:gd name="connsiteY6" fmla="*/ 9857 h 10231"/>
              <a:gd name="connsiteX7" fmla="*/ 10310 w 10315"/>
              <a:gd name="connsiteY7" fmla="*/ 5090 h 10231"/>
              <a:gd name="connsiteX8" fmla="*/ 9779 w 10315"/>
              <a:gd name="connsiteY8" fmla="*/ 495 h 10231"/>
              <a:gd name="connsiteX0" fmla="*/ 9779 w 10310"/>
              <a:gd name="connsiteY0" fmla="*/ 495 h 10231"/>
              <a:gd name="connsiteX1" fmla="*/ 4972 w 10310"/>
              <a:gd name="connsiteY1" fmla="*/ 138 h 10231"/>
              <a:gd name="connsiteX2" fmla="*/ 384 w 10310"/>
              <a:gd name="connsiteY2" fmla="*/ 366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79 w 10310"/>
              <a:gd name="connsiteY0" fmla="*/ 471 h 10207"/>
              <a:gd name="connsiteX1" fmla="*/ 4972 w 10310"/>
              <a:gd name="connsiteY1" fmla="*/ 114 h 10207"/>
              <a:gd name="connsiteX2" fmla="*/ 441 w 10310"/>
              <a:gd name="connsiteY2" fmla="*/ 381 h 10207"/>
              <a:gd name="connsiteX3" fmla="*/ 10 w 10310"/>
              <a:gd name="connsiteY3" fmla="*/ 4934 h 10207"/>
              <a:gd name="connsiteX4" fmla="*/ 369 w 10310"/>
              <a:gd name="connsiteY4" fmla="*/ 9562 h 10207"/>
              <a:gd name="connsiteX5" fmla="*/ 5105 w 10310"/>
              <a:gd name="connsiteY5" fmla="*/ 10053 h 10207"/>
              <a:gd name="connsiteX6" fmla="*/ 9812 w 10310"/>
              <a:gd name="connsiteY6" fmla="*/ 9833 h 10207"/>
              <a:gd name="connsiteX7" fmla="*/ 10310 w 10310"/>
              <a:gd name="connsiteY7" fmla="*/ 5066 h 10207"/>
              <a:gd name="connsiteX8" fmla="*/ 9779 w 10310"/>
              <a:gd name="connsiteY8" fmla="*/ 471 h 10207"/>
              <a:gd name="connsiteX0" fmla="*/ 9779 w 10310"/>
              <a:gd name="connsiteY0" fmla="*/ 495 h 10231"/>
              <a:gd name="connsiteX1" fmla="*/ 4972 w 10310"/>
              <a:gd name="connsiteY1" fmla="*/ 138 h 10231"/>
              <a:gd name="connsiteX2" fmla="*/ 441 w 10310"/>
              <a:gd name="connsiteY2" fmla="*/ 405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79 w 10310"/>
              <a:gd name="connsiteY0" fmla="*/ 495 h 10231"/>
              <a:gd name="connsiteX1" fmla="*/ 4972 w 10310"/>
              <a:gd name="connsiteY1" fmla="*/ 138 h 10231"/>
              <a:gd name="connsiteX2" fmla="*/ 441 w 10310"/>
              <a:gd name="connsiteY2" fmla="*/ 405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79 w 10310"/>
              <a:gd name="connsiteY0" fmla="*/ 495 h 10231"/>
              <a:gd name="connsiteX1" fmla="*/ 4972 w 10310"/>
              <a:gd name="connsiteY1" fmla="*/ 138 h 10231"/>
              <a:gd name="connsiteX2" fmla="*/ 441 w 10310"/>
              <a:gd name="connsiteY2" fmla="*/ 405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88 w 10319"/>
              <a:gd name="connsiteY0" fmla="*/ 495 h 10231"/>
              <a:gd name="connsiteX1" fmla="*/ 4981 w 10319"/>
              <a:gd name="connsiteY1" fmla="*/ 138 h 10231"/>
              <a:gd name="connsiteX2" fmla="*/ 450 w 10319"/>
              <a:gd name="connsiteY2" fmla="*/ 405 h 10231"/>
              <a:gd name="connsiteX3" fmla="*/ 8 w 10319"/>
              <a:gd name="connsiteY3" fmla="*/ 4780 h 10231"/>
              <a:gd name="connsiteX4" fmla="*/ 378 w 10319"/>
              <a:gd name="connsiteY4" fmla="*/ 9586 h 10231"/>
              <a:gd name="connsiteX5" fmla="*/ 5114 w 10319"/>
              <a:gd name="connsiteY5" fmla="*/ 10077 h 10231"/>
              <a:gd name="connsiteX6" fmla="*/ 9821 w 10319"/>
              <a:gd name="connsiteY6" fmla="*/ 9857 h 10231"/>
              <a:gd name="connsiteX7" fmla="*/ 10319 w 10319"/>
              <a:gd name="connsiteY7" fmla="*/ 5090 h 10231"/>
              <a:gd name="connsiteX8" fmla="*/ 9788 w 10319"/>
              <a:gd name="connsiteY8" fmla="*/ 495 h 10231"/>
              <a:gd name="connsiteX0" fmla="*/ 9790 w 10321"/>
              <a:gd name="connsiteY0" fmla="*/ 495 h 10231"/>
              <a:gd name="connsiteX1" fmla="*/ 4983 w 10321"/>
              <a:gd name="connsiteY1" fmla="*/ 138 h 10231"/>
              <a:gd name="connsiteX2" fmla="*/ 452 w 10321"/>
              <a:gd name="connsiteY2" fmla="*/ 405 h 10231"/>
              <a:gd name="connsiteX3" fmla="*/ 10 w 10321"/>
              <a:gd name="connsiteY3" fmla="*/ 4780 h 10231"/>
              <a:gd name="connsiteX4" fmla="*/ 380 w 10321"/>
              <a:gd name="connsiteY4" fmla="*/ 9586 h 10231"/>
              <a:gd name="connsiteX5" fmla="*/ 5116 w 10321"/>
              <a:gd name="connsiteY5" fmla="*/ 10077 h 10231"/>
              <a:gd name="connsiteX6" fmla="*/ 9823 w 10321"/>
              <a:gd name="connsiteY6" fmla="*/ 9857 h 10231"/>
              <a:gd name="connsiteX7" fmla="*/ 10321 w 10321"/>
              <a:gd name="connsiteY7" fmla="*/ 5090 h 10231"/>
              <a:gd name="connsiteX8" fmla="*/ 9790 w 10321"/>
              <a:gd name="connsiteY8" fmla="*/ 495 h 10231"/>
              <a:gd name="connsiteX0" fmla="*/ 9707 w 10321"/>
              <a:gd name="connsiteY0" fmla="*/ 365 h 10316"/>
              <a:gd name="connsiteX1" fmla="*/ 4983 w 10321"/>
              <a:gd name="connsiteY1" fmla="*/ 223 h 10316"/>
              <a:gd name="connsiteX2" fmla="*/ 452 w 10321"/>
              <a:gd name="connsiteY2" fmla="*/ 490 h 10316"/>
              <a:gd name="connsiteX3" fmla="*/ 10 w 10321"/>
              <a:gd name="connsiteY3" fmla="*/ 4865 h 10316"/>
              <a:gd name="connsiteX4" fmla="*/ 380 w 10321"/>
              <a:gd name="connsiteY4" fmla="*/ 9671 h 10316"/>
              <a:gd name="connsiteX5" fmla="*/ 5116 w 10321"/>
              <a:gd name="connsiteY5" fmla="*/ 10162 h 10316"/>
              <a:gd name="connsiteX6" fmla="*/ 9823 w 10321"/>
              <a:gd name="connsiteY6" fmla="*/ 9942 h 10316"/>
              <a:gd name="connsiteX7" fmla="*/ 10321 w 10321"/>
              <a:gd name="connsiteY7" fmla="*/ 5175 h 10316"/>
              <a:gd name="connsiteX8" fmla="*/ 9707 w 10321"/>
              <a:gd name="connsiteY8" fmla="*/ 365 h 10316"/>
              <a:gd name="connsiteX0" fmla="*/ 9707 w 10327"/>
              <a:gd name="connsiteY0" fmla="*/ 365 h 10327"/>
              <a:gd name="connsiteX1" fmla="*/ 4983 w 10327"/>
              <a:gd name="connsiteY1" fmla="*/ 223 h 10327"/>
              <a:gd name="connsiteX2" fmla="*/ 452 w 10327"/>
              <a:gd name="connsiteY2" fmla="*/ 490 h 10327"/>
              <a:gd name="connsiteX3" fmla="*/ 10 w 10327"/>
              <a:gd name="connsiteY3" fmla="*/ 4865 h 10327"/>
              <a:gd name="connsiteX4" fmla="*/ 380 w 10327"/>
              <a:gd name="connsiteY4" fmla="*/ 9671 h 10327"/>
              <a:gd name="connsiteX5" fmla="*/ 5116 w 10327"/>
              <a:gd name="connsiteY5" fmla="*/ 10162 h 10327"/>
              <a:gd name="connsiteX6" fmla="*/ 9918 w 10327"/>
              <a:gd name="connsiteY6" fmla="*/ 9749 h 10327"/>
              <a:gd name="connsiteX7" fmla="*/ 10321 w 10327"/>
              <a:gd name="connsiteY7" fmla="*/ 5175 h 10327"/>
              <a:gd name="connsiteX8" fmla="*/ 9707 w 10327"/>
              <a:gd name="connsiteY8" fmla="*/ 365 h 10327"/>
              <a:gd name="connsiteX0" fmla="*/ 9707 w 10327"/>
              <a:gd name="connsiteY0" fmla="*/ 365 h 10265"/>
              <a:gd name="connsiteX1" fmla="*/ 4983 w 10327"/>
              <a:gd name="connsiteY1" fmla="*/ 223 h 10265"/>
              <a:gd name="connsiteX2" fmla="*/ 452 w 10327"/>
              <a:gd name="connsiteY2" fmla="*/ 490 h 10265"/>
              <a:gd name="connsiteX3" fmla="*/ 10 w 10327"/>
              <a:gd name="connsiteY3" fmla="*/ 4865 h 10265"/>
              <a:gd name="connsiteX4" fmla="*/ 380 w 10327"/>
              <a:gd name="connsiteY4" fmla="*/ 9671 h 10265"/>
              <a:gd name="connsiteX5" fmla="*/ 5188 w 10327"/>
              <a:gd name="connsiteY5" fmla="*/ 10012 h 10265"/>
              <a:gd name="connsiteX6" fmla="*/ 9918 w 10327"/>
              <a:gd name="connsiteY6" fmla="*/ 9749 h 10265"/>
              <a:gd name="connsiteX7" fmla="*/ 10321 w 10327"/>
              <a:gd name="connsiteY7" fmla="*/ 5175 h 10265"/>
              <a:gd name="connsiteX8" fmla="*/ 9707 w 10327"/>
              <a:gd name="connsiteY8" fmla="*/ 365 h 10265"/>
              <a:gd name="connsiteX0" fmla="*/ 9710 w 10330"/>
              <a:gd name="connsiteY0" fmla="*/ 365 h 10251"/>
              <a:gd name="connsiteX1" fmla="*/ 4986 w 10330"/>
              <a:gd name="connsiteY1" fmla="*/ 223 h 10251"/>
              <a:gd name="connsiteX2" fmla="*/ 455 w 10330"/>
              <a:gd name="connsiteY2" fmla="*/ 490 h 10251"/>
              <a:gd name="connsiteX3" fmla="*/ 13 w 10330"/>
              <a:gd name="connsiteY3" fmla="*/ 4865 h 10251"/>
              <a:gd name="connsiteX4" fmla="*/ 562 w 10330"/>
              <a:gd name="connsiteY4" fmla="*/ 9650 h 10251"/>
              <a:gd name="connsiteX5" fmla="*/ 5191 w 10330"/>
              <a:gd name="connsiteY5" fmla="*/ 10012 h 10251"/>
              <a:gd name="connsiteX6" fmla="*/ 9921 w 10330"/>
              <a:gd name="connsiteY6" fmla="*/ 9749 h 10251"/>
              <a:gd name="connsiteX7" fmla="*/ 10324 w 10330"/>
              <a:gd name="connsiteY7" fmla="*/ 5175 h 10251"/>
              <a:gd name="connsiteX8" fmla="*/ 9710 w 10330"/>
              <a:gd name="connsiteY8" fmla="*/ 365 h 10251"/>
              <a:gd name="connsiteX0" fmla="*/ 9710 w 10330"/>
              <a:gd name="connsiteY0" fmla="*/ 365 h 10127"/>
              <a:gd name="connsiteX1" fmla="*/ 4986 w 10330"/>
              <a:gd name="connsiteY1" fmla="*/ 223 h 10127"/>
              <a:gd name="connsiteX2" fmla="*/ 455 w 10330"/>
              <a:gd name="connsiteY2" fmla="*/ 490 h 10127"/>
              <a:gd name="connsiteX3" fmla="*/ 13 w 10330"/>
              <a:gd name="connsiteY3" fmla="*/ 4865 h 10127"/>
              <a:gd name="connsiteX4" fmla="*/ 562 w 10330"/>
              <a:gd name="connsiteY4" fmla="*/ 9650 h 10127"/>
              <a:gd name="connsiteX5" fmla="*/ 5191 w 10330"/>
              <a:gd name="connsiteY5" fmla="*/ 10012 h 10127"/>
              <a:gd name="connsiteX6" fmla="*/ 9921 w 10330"/>
              <a:gd name="connsiteY6" fmla="*/ 9749 h 10127"/>
              <a:gd name="connsiteX7" fmla="*/ 10324 w 10330"/>
              <a:gd name="connsiteY7" fmla="*/ 5175 h 10127"/>
              <a:gd name="connsiteX8" fmla="*/ 9710 w 10330"/>
              <a:gd name="connsiteY8" fmla="*/ 365 h 10127"/>
              <a:gd name="connsiteX0" fmla="*/ 9710 w 10330"/>
              <a:gd name="connsiteY0" fmla="*/ 365 h 10127"/>
              <a:gd name="connsiteX1" fmla="*/ 4986 w 10330"/>
              <a:gd name="connsiteY1" fmla="*/ 223 h 10127"/>
              <a:gd name="connsiteX2" fmla="*/ 455 w 10330"/>
              <a:gd name="connsiteY2" fmla="*/ 490 h 10127"/>
              <a:gd name="connsiteX3" fmla="*/ 13 w 10330"/>
              <a:gd name="connsiteY3" fmla="*/ 4865 h 10127"/>
              <a:gd name="connsiteX4" fmla="*/ 562 w 10330"/>
              <a:gd name="connsiteY4" fmla="*/ 9650 h 10127"/>
              <a:gd name="connsiteX5" fmla="*/ 5191 w 10330"/>
              <a:gd name="connsiteY5" fmla="*/ 10012 h 10127"/>
              <a:gd name="connsiteX6" fmla="*/ 9921 w 10330"/>
              <a:gd name="connsiteY6" fmla="*/ 9749 h 10127"/>
              <a:gd name="connsiteX7" fmla="*/ 10324 w 10330"/>
              <a:gd name="connsiteY7" fmla="*/ 5175 h 10127"/>
              <a:gd name="connsiteX8" fmla="*/ 9710 w 10330"/>
              <a:gd name="connsiteY8" fmla="*/ 365 h 10127"/>
              <a:gd name="connsiteX0" fmla="*/ 9712 w 10332"/>
              <a:gd name="connsiteY0" fmla="*/ 365 h 10317"/>
              <a:gd name="connsiteX1" fmla="*/ 4988 w 10332"/>
              <a:gd name="connsiteY1" fmla="*/ 223 h 10317"/>
              <a:gd name="connsiteX2" fmla="*/ 457 w 10332"/>
              <a:gd name="connsiteY2" fmla="*/ 490 h 10317"/>
              <a:gd name="connsiteX3" fmla="*/ 15 w 10332"/>
              <a:gd name="connsiteY3" fmla="*/ 4865 h 10317"/>
              <a:gd name="connsiteX4" fmla="*/ 588 w 10332"/>
              <a:gd name="connsiteY4" fmla="*/ 9929 h 10317"/>
              <a:gd name="connsiteX5" fmla="*/ 5193 w 10332"/>
              <a:gd name="connsiteY5" fmla="*/ 10012 h 10317"/>
              <a:gd name="connsiteX6" fmla="*/ 9923 w 10332"/>
              <a:gd name="connsiteY6" fmla="*/ 9749 h 10317"/>
              <a:gd name="connsiteX7" fmla="*/ 10326 w 10332"/>
              <a:gd name="connsiteY7" fmla="*/ 5175 h 10317"/>
              <a:gd name="connsiteX8" fmla="*/ 9712 w 10332"/>
              <a:gd name="connsiteY8" fmla="*/ 365 h 10317"/>
              <a:gd name="connsiteX0" fmla="*/ 9712 w 10332"/>
              <a:gd name="connsiteY0" fmla="*/ 365 h 10185"/>
              <a:gd name="connsiteX1" fmla="*/ 4988 w 10332"/>
              <a:gd name="connsiteY1" fmla="*/ 223 h 10185"/>
              <a:gd name="connsiteX2" fmla="*/ 457 w 10332"/>
              <a:gd name="connsiteY2" fmla="*/ 490 h 10185"/>
              <a:gd name="connsiteX3" fmla="*/ 15 w 10332"/>
              <a:gd name="connsiteY3" fmla="*/ 4865 h 10185"/>
              <a:gd name="connsiteX4" fmla="*/ 588 w 10332"/>
              <a:gd name="connsiteY4" fmla="*/ 9929 h 10185"/>
              <a:gd name="connsiteX5" fmla="*/ 5193 w 10332"/>
              <a:gd name="connsiteY5" fmla="*/ 10012 h 10185"/>
              <a:gd name="connsiteX6" fmla="*/ 9923 w 10332"/>
              <a:gd name="connsiteY6" fmla="*/ 9749 h 10185"/>
              <a:gd name="connsiteX7" fmla="*/ 10326 w 10332"/>
              <a:gd name="connsiteY7" fmla="*/ 5175 h 10185"/>
              <a:gd name="connsiteX8" fmla="*/ 9712 w 10332"/>
              <a:gd name="connsiteY8" fmla="*/ 365 h 10185"/>
              <a:gd name="connsiteX0" fmla="*/ 9712 w 10326"/>
              <a:gd name="connsiteY0" fmla="*/ 365 h 10183"/>
              <a:gd name="connsiteX1" fmla="*/ 4988 w 10326"/>
              <a:gd name="connsiteY1" fmla="*/ 223 h 10183"/>
              <a:gd name="connsiteX2" fmla="*/ 457 w 10326"/>
              <a:gd name="connsiteY2" fmla="*/ 490 h 10183"/>
              <a:gd name="connsiteX3" fmla="*/ 15 w 10326"/>
              <a:gd name="connsiteY3" fmla="*/ 4865 h 10183"/>
              <a:gd name="connsiteX4" fmla="*/ 588 w 10326"/>
              <a:gd name="connsiteY4" fmla="*/ 9929 h 10183"/>
              <a:gd name="connsiteX5" fmla="*/ 5193 w 10326"/>
              <a:gd name="connsiteY5" fmla="*/ 10012 h 10183"/>
              <a:gd name="connsiteX6" fmla="*/ 9792 w 10326"/>
              <a:gd name="connsiteY6" fmla="*/ 9792 h 10183"/>
              <a:gd name="connsiteX7" fmla="*/ 10326 w 10326"/>
              <a:gd name="connsiteY7" fmla="*/ 5175 h 10183"/>
              <a:gd name="connsiteX8" fmla="*/ 9712 w 10326"/>
              <a:gd name="connsiteY8" fmla="*/ 365 h 10183"/>
              <a:gd name="connsiteX0" fmla="*/ 9712 w 10326"/>
              <a:gd name="connsiteY0" fmla="*/ 365 h 10183"/>
              <a:gd name="connsiteX1" fmla="*/ 4988 w 10326"/>
              <a:gd name="connsiteY1" fmla="*/ 223 h 10183"/>
              <a:gd name="connsiteX2" fmla="*/ 457 w 10326"/>
              <a:gd name="connsiteY2" fmla="*/ 490 h 10183"/>
              <a:gd name="connsiteX3" fmla="*/ 15 w 10326"/>
              <a:gd name="connsiteY3" fmla="*/ 4865 h 10183"/>
              <a:gd name="connsiteX4" fmla="*/ 588 w 10326"/>
              <a:gd name="connsiteY4" fmla="*/ 9929 h 10183"/>
              <a:gd name="connsiteX5" fmla="*/ 5193 w 10326"/>
              <a:gd name="connsiteY5" fmla="*/ 10012 h 10183"/>
              <a:gd name="connsiteX6" fmla="*/ 9792 w 10326"/>
              <a:gd name="connsiteY6" fmla="*/ 9792 h 10183"/>
              <a:gd name="connsiteX7" fmla="*/ 10326 w 10326"/>
              <a:gd name="connsiteY7" fmla="*/ 5175 h 10183"/>
              <a:gd name="connsiteX8" fmla="*/ 9712 w 10326"/>
              <a:gd name="connsiteY8" fmla="*/ 365 h 10183"/>
              <a:gd name="connsiteX0" fmla="*/ 9712 w 10267"/>
              <a:gd name="connsiteY0" fmla="*/ 365 h 10183"/>
              <a:gd name="connsiteX1" fmla="*/ 4988 w 10267"/>
              <a:gd name="connsiteY1" fmla="*/ 223 h 10183"/>
              <a:gd name="connsiteX2" fmla="*/ 457 w 10267"/>
              <a:gd name="connsiteY2" fmla="*/ 490 h 10183"/>
              <a:gd name="connsiteX3" fmla="*/ 15 w 10267"/>
              <a:gd name="connsiteY3" fmla="*/ 4865 h 10183"/>
              <a:gd name="connsiteX4" fmla="*/ 588 w 10267"/>
              <a:gd name="connsiteY4" fmla="*/ 9929 h 10183"/>
              <a:gd name="connsiteX5" fmla="*/ 5193 w 10267"/>
              <a:gd name="connsiteY5" fmla="*/ 10012 h 10183"/>
              <a:gd name="connsiteX6" fmla="*/ 9792 w 10267"/>
              <a:gd name="connsiteY6" fmla="*/ 9792 h 10183"/>
              <a:gd name="connsiteX7" fmla="*/ 10266 w 10267"/>
              <a:gd name="connsiteY7" fmla="*/ 5175 h 10183"/>
              <a:gd name="connsiteX8" fmla="*/ 9712 w 10267"/>
              <a:gd name="connsiteY8" fmla="*/ 365 h 10183"/>
              <a:gd name="connsiteX0" fmla="*/ 9712 w 10288"/>
              <a:gd name="connsiteY0" fmla="*/ 365 h 10186"/>
              <a:gd name="connsiteX1" fmla="*/ 4988 w 10288"/>
              <a:gd name="connsiteY1" fmla="*/ 223 h 10186"/>
              <a:gd name="connsiteX2" fmla="*/ 457 w 10288"/>
              <a:gd name="connsiteY2" fmla="*/ 490 h 10186"/>
              <a:gd name="connsiteX3" fmla="*/ 15 w 10288"/>
              <a:gd name="connsiteY3" fmla="*/ 4865 h 10186"/>
              <a:gd name="connsiteX4" fmla="*/ 588 w 10288"/>
              <a:gd name="connsiteY4" fmla="*/ 9929 h 10186"/>
              <a:gd name="connsiteX5" fmla="*/ 5193 w 10288"/>
              <a:gd name="connsiteY5" fmla="*/ 10012 h 10186"/>
              <a:gd name="connsiteX6" fmla="*/ 9935 w 10288"/>
              <a:gd name="connsiteY6" fmla="*/ 9728 h 10186"/>
              <a:gd name="connsiteX7" fmla="*/ 10266 w 10288"/>
              <a:gd name="connsiteY7" fmla="*/ 5175 h 10186"/>
              <a:gd name="connsiteX8" fmla="*/ 9712 w 10288"/>
              <a:gd name="connsiteY8" fmla="*/ 365 h 10186"/>
              <a:gd name="connsiteX0" fmla="*/ 9712 w 10288"/>
              <a:gd name="connsiteY0" fmla="*/ 435 h 10256"/>
              <a:gd name="connsiteX1" fmla="*/ 4988 w 10288"/>
              <a:gd name="connsiteY1" fmla="*/ 100 h 10256"/>
              <a:gd name="connsiteX2" fmla="*/ 457 w 10288"/>
              <a:gd name="connsiteY2" fmla="*/ 560 h 10256"/>
              <a:gd name="connsiteX3" fmla="*/ 15 w 10288"/>
              <a:gd name="connsiteY3" fmla="*/ 4935 h 10256"/>
              <a:gd name="connsiteX4" fmla="*/ 588 w 10288"/>
              <a:gd name="connsiteY4" fmla="*/ 9999 h 10256"/>
              <a:gd name="connsiteX5" fmla="*/ 5193 w 10288"/>
              <a:gd name="connsiteY5" fmla="*/ 10082 h 10256"/>
              <a:gd name="connsiteX6" fmla="*/ 9935 w 10288"/>
              <a:gd name="connsiteY6" fmla="*/ 9798 h 10256"/>
              <a:gd name="connsiteX7" fmla="*/ 10266 w 10288"/>
              <a:gd name="connsiteY7" fmla="*/ 5245 h 10256"/>
              <a:gd name="connsiteX8" fmla="*/ 9712 w 10288"/>
              <a:gd name="connsiteY8" fmla="*/ 435 h 10256"/>
              <a:gd name="connsiteX0" fmla="*/ 9749 w 10325"/>
              <a:gd name="connsiteY0" fmla="*/ 435 h 10256"/>
              <a:gd name="connsiteX1" fmla="*/ 5025 w 10325"/>
              <a:gd name="connsiteY1" fmla="*/ 100 h 10256"/>
              <a:gd name="connsiteX2" fmla="*/ 387 w 10325"/>
              <a:gd name="connsiteY2" fmla="*/ 431 h 10256"/>
              <a:gd name="connsiteX3" fmla="*/ 52 w 10325"/>
              <a:gd name="connsiteY3" fmla="*/ 4935 h 10256"/>
              <a:gd name="connsiteX4" fmla="*/ 625 w 10325"/>
              <a:gd name="connsiteY4" fmla="*/ 9999 h 10256"/>
              <a:gd name="connsiteX5" fmla="*/ 5230 w 10325"/>
              <a:gd name="connsiteY5" fmla="*/ 10082 h 10256"/>
              <a:gd name="connsiteX6" fmla="*/ 9972 w 10325"/>
              <a:gd name="connsiteY6" fmla="*/ 9798 h 10256"/>
              <a:gd name="connsiteX7" fmla="*/ 10303 w 10325"/>
              <a:gd name="connsiteY7" fmla="*/ 5245 h 10256"/>
              <a:gd name="connsiteX8" fmla="*/ 9749 w 10325"/>
              <a:gd name="connsiteY8" fmla="*/ 435 h 10256"/>
              <a:gd name="connsiteX0" fmla="*/ 9821 w 10325"/>
              <a:gd name="connsiteY0" fmla="*/ 401 h 10308"/>
              <a:gd name="connsiteX1" fmla="*/ 5025 w 10325"/>
              <a:gd name="connsiteY1" fmla="*/ 152 h 10308"/>
              <a:gd name="connsiteX2" fmla="*/ 387 w 10325"/>
              <a:gd name="connsiteY2" fmla="*/ 483 h 10308"/>
              <a:gd name="connsiteX3" fmla="*/ 52 w 10325"/>
              <a:gd name="connsiteY3" fmla="*/ 4987 h 10308"/>
              <a:gd name="connsiteX4" fmla="*/ 625 w 10325"/>
              <a:gd name="connsiteY4" fmla="*/ 10051 h 10308"/>
              <a:gd name="connsiteX5" fmla="*/ 5230 w 10325"/>
              <a:gd name="connsiteY5" fmla="*/ 10134 h 10308"/>
              <a:gd name="connsiteX6" fmla="*/ 9972 w 10325"/>
              <a:gd name="connsiteY6" fmla="*/ 9850 h 10308"/>
              <a:gd name="connsiteX7" fmla="*/ 10303 w 10325"/>
              <a:gd name="connsiteY7" fmla="*/ 5297 h 10308"/>
              <a:gd name="connsiteX8" fmla="*/ 9821 w 10325"/>
              <a:gd name="connsiteY8" fmla="*/ 401 h 10308"/>
              <a:gd name="connsiteX0" fmla="*/ 9821 w 10325"/>
              <a:gd name="connsiteY0" fmla="*/ 444 h 10351"/>
              <a:gd name="connsiteX1" fmla="*/ 5120 w 10325"/>
              <a:gd name="connsiteY1" fmla="*/ 88 h 10351"/>
              <a:gd name="connsiteX2" fmla="*/ 387 w 10325"/>
              <a:gd name="connsiteY2" fmla="*/ 526 h 10351"/>
              <a:gd name="connsiteX3" fmla="*/ 52 w 10325"/>
              <a:gd name="connsiteY3" fmla="*/ 5030 h 10351"/>
              <a:gd name="connsiteX4" fmla="*/ 625 w 10325"/>
              <a:gd name="connsiteY4" fmla="*/ 10094 h 10351"/>
              <a:gd name="connsiteX5" fmla="*/ 5230 w 10325"/>
              <a:gd name="connsiteY5" fmla="*/ 10177 h 10351"/>
              <a:gd name="connsiteX6" fmla="*/ 9972 w 10325"/>
              <a:gd name="connsiteY6" fmla="*/ 9893 h 10351"/>
              <a:gd name="connsiteX7" fmla="*/ 10303 w 10325"/>
              <a:gd name="connsiteY7" fmla="*/ 5340 h 10351"/>
              <a:gd name="connsiteX8" fmla="*/ 9821 w 10325"/>
              <a:gd name="connsiteY8" fmla="*/ 444 h 10351"/>
              <a:gd name="connsiteX0" fmla="*/ 9939 w 10443"/>
              <a:gd name="connsiteY0" fmla="*/ 444 h 10504"/>
              <a:gd name="connsiteX1" fmla="*/ 5238 w 10443"/>
              <a:gd name="connsiteY1" fmla="*/ 88 h 10504"/>
              <a:gd name="connsiteX2" fmla="*/ 505 w 10443"/>
              <a:gd name="connsiteY2" fmla="*/ 526 h 10504"/>
              <a:gd name="connsiteX3" fmla="*/ 15 w 10443"/>
              <a:gd name="connsiteY3" fmla="*/ 5051 h 10504"/>
              <a:gd name="connsiteX4" fmla="*/ 743 w 10443"/>
              <a:gd name="connsiteY4" fmla="*/ 10094 h 10504"/>
              <a:gd name="connsiteX5" fmla="*/ 5348 w 10443"/>
              <a:gd name="connsiteY5" fmla="*/ 10177 h 10504"/>
              <a:gd name="connsiteX6" fmla="*/ 10090 w 10443"/>
              <a:gd name="connsiteY6" fmla="*/ 9893 h 10504"/>
              <a:gd name="connsiteX7" fmla="*/ 10421 w 10443"/>
              <a:gd name="connsiteY7" fmla="*/ 5340 h 10504"/>
              <a:gd name="connsiteX8" fmla="*/ 9939 w 10443"/>
              <a:gd name="connsiteY8" fmla="*/ 444 h 10504"/>
              <a:gd name="connsiteX0" fmla="*/ 9989 w 10493"/>
              <a:gd name="connsiteY0" fmla="*/ 444 h 10473"/>
              <a:gd name="connsiteX1" fmla="*/ 5288 w 10493"/>
              <a:gd name="connsiteY1" fmla="*/ 88 h 10473"/>
              <a:gd name="connsiteX2" fmla="*/ 555 w 10493"/>
              <a:gd name="connsiteY2" fmla="*/ 526 h 10473"/>
              <a:gd name="connsiteX3" fmla="*/ 65 w 10493"/>
              <a:gd name="connsiteY3" fmla="*/ 5051 h 10473"/>
              <a:gd name="connsiteX4" fmla="*/ 602 w 10493"/>
              <a:gd name="connsiteY4" fmla="*/ 10051 h 10473"/>
              <a:gd name="connsiteX5" fmla="*/ 5398 w 10493"/>
              <a:gd name="connsiteY5" fmla="*/ 10177 h 10473"/>
              <a:gd name="connsiteX6" fmla="*/ 10140 w 10493"/>
              <a:gd name="connsiteY6" fmla="*/ 9893 h 10473"/>
              <a:gd name="connsiteX7" fmla="*/ 10471 w 10493"/>
              <a:gd name="connsiteY7" fmla="*/ 5340 h 10473"/>
              <a:gd name="connsiteX8" fmla="*/ 9989 w 10493"/>
              <a:gd name="connsiteY8" fmla="*/ 444 h 10473"/>
              <a:gd name="connsiteX0" fmla="*/ 9928 w 10432"/>
              <a:gd name="connsiteY0" fmla="*/ 444 h 10484"/>
              <a:gd name="connsiteX1" fmla="*/ 5227 w 10432"/>
              <a:gd name="connsiteY1" fmla="*/ 88 h 10484"/>
              <a:gd name="connsiteX2" fmla="*/ 494 w 10432"/>
              <a:gd name="connsiteY2" fmla="*/ 526 h 10484"/>
              <a:gd name="connsiteX3" fmla="*/ 4 w 10432"/>
              <a:gd name="connsiteY3" fmla="*/ 5051 h 10484"/>
              <a:gd name="connsiteX4" fmla="*/ 541 w 10432"/>
              <a:gd name="connsiteY4" fmla="*/ 10051 h 10484"/>
              <a:gd name="connsiteX5" fmla="*/ 5337 w 10432"/>
              <a:gd name="connsiteY5" fmla="*/ 10177 h 10484"/>
              <a:gd name="connsiteX6" fmla="*/ 10079 w 10432"/>
              <a:gd name="connsiteY6" fmla="*/ 9893 h 10484"/>
              <a:gd name="connsiteX7" fmla="*/ 10410 w 10432"/>
              <a:gd name="connsiteY7" fmla="*/ 5340 h 10484"/>
              <a:gd name="connsiteX8" fmla="*/ 9928 w 10432"/>
              <a:gd name="connsiteY8" fmla="*/ 444 h 10484"/>
              <a:gd name="connsiteX0" fmla="*/ 9988 w 10492"/>
              <a:gd name="connsiteY0" fmla="*/ 444 h 10557"/>
              <a:gd name="connsiteX1" fmla="*/ 5287 w 10492"/>
              <a:gd name="connsiteY1" fmla="*/ 88 h 10557"/>
              <a:gd name="connsiteX2" fmla="*/ 554 w 10492"/>
              <a:gd name="connsiteY2" fmla="*/ 526 h 10557"/>
              <a:gd name="connsiteX3" fmla="*/ 64 w 10492"/>
              <a:gd name="connsiteY3" fmla="*/ 5051 h 10557"/>
              <a:gd name="connsiteX4" fmla="*/ 601 w 10492"/>
              <a:gd name="connsiteY4" fmla="*/ 10051 h 10557"/>
              <a:gd name="connsiteX5" fmla="*/ 5385 w 10492"/>
              <a:gd name="connsiteY5" fmla="*/ 10370 h 10557"/>
              <a:gd name="connsiteX6" fmla="*/ 10139 w 10492"/>
              <a:gd name="connsiteY6" fmla="*/ 9893 h 10557"/>
              <a:gd name="connsiteX7" fmla="*/ 10470 w 10492"/>
              <a:gd name="connsiteY7" fmla="*/ 5340 h 10557"/>
              <a:gd name="connsiteX8" fmla="*/ 9988 w 10492"/>
              <a:gd name="connsiteY8" fmla="*/ 444 h 10557"/>
              <a:gd name="connsiteX0" fmla="*/ 9928 w 10432"/>
              <a:gd name="connsiteY0" fmla="*/ 444 h 10515"/>
              <a:gd name="connsiteX1" fmla="*/ 5227 w 10432"/>
              <a:gd name="connsiteY1" fmla="*/ 88 h 10515"/>
              <a:gd name="connsiteX2" fmla="*/ 494 w 10432"/>
              <a:gd name="connsiteY2" fmla="*/ 526 h 10515"/>
              <a:gd name="connsiteX3" fmla="*/ 4 w 10432"/>
              <a:gd name="connsiteY3" fmla="*/ 5051 h 10515"/>
              <a:gd name="connsiteX4" fmla="*/ 541 w 10432"/>
              <a:gd name="connsiteY4" fmla="*/ 10051 h 10515"/>
              <a:gd name="connsiteX5" fmla="*/ 5325 w 10432"/>
              <a:gd name="connsiteY5" fmla="*/ 10370 h 10515"/>
              <a:gd name="connsiteX6" fmla="*/ 10079 w 10432"/>
              <a:gd name="connsiteY6" fmla="*/ 9893 h 10515"/>
              <a:gd name="connsiteX7" fmla="*/ 10410 w 10432"/>
              <a:gd name="connsiteY7" fmla="*/ 5340 h 10515"/>
              <a:gd name="connsiteX8" fmla="*/ 9928 w 10432"/>
              <a:gd name="connsiteY8" fmla="*/ 444 h 10515"/>
              <a:gd name="connsiteX0" fmla="*/ 9934 w 10438"/>
              <a:gd name="connsiteY0" fmla="*/ 444 h 10584"/>
              <a:gd name="connsiteX1" fmla="*/ 5233 w 10438"/>
              <a:gd name="connsiteY1" fmla="*/ 88 h 10584"/>
              <a:gd name="connsiteX2" fmla="*/ 500 w 10438"/>
              <a:gd name="connsiteY2" fmla="*/ 526 h 10584"/>
              <a:gd name="connsiteX3" fmla="*/ 10 w 10438"/>
              <a:gd name="connsiteY3" fmla="*/ 5051 h 10584"/>
              <a:gd name="connsiteX4" fmla="*/ 666 w 10438"/>
              <a:gd name="connsiteY4" fmla="*/ 10158 h 10584"/>
              <a:gd name="connsiteX5" fmla="*/ 5331 w 10438"/>
              <a:gd name="connsiteY5" fmla="*/ 10370 h 10584"/>
              <a:gd name="connsiteX6" fmla="*/ 10085 w 10438"/>
              <a:gd name="connsiteY6" fmla="*/ 9893 h 10584"/>
              <a:gd name="connsiteX7" fmla="*/ 10416 w 10438"/>
              <a:gd name="connsiteY7" fmla="*/ 5340 h 10584"/>
              <a:gd name="connsiteX8" fmla="*/ 9934 w 10438"/>
              <a:gd name="connsiteY8" fmla="*/ 444 h 10584"/>
              <a:gd name="connsiteX0" fmla="*/ 9934 w 10438"/>
              <a:gd name="connsiteY0" fmla="*/ 444 h 10605"/>
              <a:gd name="connsiteX1" fmla="*/ 5233 w 10438"/>
              <a:gd name="connsiteY1" fmla="*/ 88 h 10605"/>
              <a:gd name="connsiteX2" fmla="*/ 500 w 10438"/>
              <a:gd name="connsiteY2" fmla="*/ 526 h 10605"/>
              <a:gd name="connsiteX3" fmla="*/ 10 w 10438"/>
              <a:gd name="connsiteY3" fmla="*/ 5051 h 10605"/>
              <a:gd name="connsiteX4" fmla="*/ 666 w 10438"/>
              <a:gd name="connsiteY4" fmla="*/ 10158 h 10605"/>
              <a:gd name="connsiteX5" fmla="*/ 5331 w 10438"/>
              <a:gd name="connsiteY5" fmla="*/ 10370 h 10605"/>
              <a:gd name="connsiteX6" fmla="*/ 10085 w 10438"/>
              <a:gd name="connsiteY6" fmla="*/ 9893 h 10605"/>
              <a:gd name="connsiteX7" fmla="*/ 10416 w 10438"/>
              <a:gd name="connsiteY7" fmla="*/ 5340 h 10605"/>
              <a:gd name="connsiteX8" fmla="*/ 9934 w 10438"/>
              <a:gd name="connsiteY8" fmla="*/ 444 h 10605"/>
              <a:gd name="connsiteX0" fmla="*/ 9934 w 10438"/>
              <a:gd name="connsiteY0" fmla="*/ 444 h 10497"/>
              <a:gd name="connsiteX1" fmla="*/ 5233 w 10438"/>
              <a:gd name="connsiteY1" fmla="*/ 88 h 10497"/>
              <a:gd name="connsiteX2" fmla="*/ 500 w 10438"/>
              <a:gd name="connsiteY2" fmla="*/ 526 h 10497"/>
              <a:gd name="connsiteX3" fmla="*/ 10 w 10438"/>
              <a:gd name="connsiteY3" fmla="*/ 5051 h 10497"/>
              <a:gd name="connsiteX4" fmla="*/ 666 w 10438"/>
              <a:gd name="connsiteY4" fmla="*/ 10158 h 10497"/>
              <a:gd name="connsiteX5" fmla="*/ 5331 w 10438"/>
              <a:gd name="connsiteY5" fmla="*/ 10370 h 10497"/>
              <a:gd name="connsiteX6" fmla="*/ 10085 w 10438"/>
              <a:gd name="connsiteY6" fmla="*/ 9893 h 10497"/>
              <a:gd name="connsiteX7" fmla="*/ 10416 w 10438"/>
              <a:gd name="connsiteY7" fmla="*/ 5340 h 10497"/>
              <a:gd name="connsiteX8" fmla="*/ 9934 w 10438"/>
              <a:gd name="connsiteY8" fmla="*/ 444 h 10497"/>
              <a:gd name="connsiteX0" fmla="*/ 9934 w 10455"/>
              <a:gd name="connsiteY0" fmla="*/ 444 h 10491"/>
              <a:gd name="connsiteX1" fmla="*/ 5233 w 10455"/>
              <a:gd name="connsiteY1" fmla="*/ 88 h 10491"/>
              <a:gd name="connsiteX2" fmla="*/ 500 w 10455"/>
              <a:gd name="connsiteY2" fmla="*/ 526 h 10491"/>
              <a:gd name="connsiteX3" fmla="*/ 10 w 10455"/>
              <a:gd name="connsiteY3" fmla="*/ 5051 h 10491"/>
              <a:gd name="connsiteX4" fmla="*/ 666 w 10455"/>
              <a:gd name="connsiteY4" fmla="*/ 10158 h 10491"/>
              <a:gd name="connsiteX5" fmla="*/ 5331 w 10455"/>
              <a:gd name="connsiteY5" fmla="*/ 10370 h 10491"/>
              <a:gd name="connsiteX6" fmla="*/ 10133 w 10455"/>
              <a:gd name="connsiteY6" fmla="*/ 10000 h 10491"/>
              <a:gd name="connsiteX7" fmla="*/ 10416 w 10455"/>
              <a:gd name="connsiteY7" fmla="*/ 5340 h 10491"/>
              <a:gd name="connsiteX8" fmla="*/ 9934 w 10455"/>
              <a:gd name="connsiteY8" fmla="*/ 444 h 10491"/>
              <a:gd name="connsiteX0" fmla="*/ 9994 w 10455"/>
              <a:gd name="connsiteY0" fmla="*/ 435 h 10503"/>
              <a:gd name="connsiteX1" fmla="*/ 5233 w 10455"/>
              <a:gd name="connsiteY1" fmla="*/ 100 h 10503"/>
              <a:gd name="connsiteX2" fmla="*/ 500 w 10455"/>
              <a:gd name="connsiteY2" fmla="*/ 538 h 10503"/>
              <a:gd name="connsiteX3" fmla="*/ 10 w 10455"/>
              <a:gd name="connsiteY3" fmla="*/ 5063 h 10503"/>
              <a:gd name="connsiteX4" fmla="*/ 666 w 10455"/>
              <a:gd name="connsiteY4" fmla="*/ 10170 h 10503"/>
              <a:gd name="connsiteX5" fmla="*/ 5331 w 10455"/>
              <a:gd name="connsiteY5" fmla="*/ 10382 h 10503"/>
              <a:gd name="connsiteX6" fmla="*/ 10133 w 10455"/>
              <a:gd name="connsiteY6" fmla="*/ 10012 h 10503"/>
              <a:gd name="connsiteX7" fmla="*/ 10416 w 10455"/>
              <a:gd name="connsiteY7" fmla="*/ 5352 h 10503"/>
              <a:gd name="connsiteX8" fmla="*/ 9994 w 10455"/>
              <a:gd name="connsiteY8" fmla="*/ 435 h 10503"/>
              <a:gd name="connsiteX0" fmla="*/ 9994 w 10541"/>
              <a:gd name="connsiteY0" fmla="*/ 435 h 10503"/>
              <a:gd name="connsiteX1" fmla="*/ 5233 w 10541"/>
              <a:gd name="connsiteY1" fmla="*/ 100 h 10503"/>
              <a:gd name="connsiteX2" fmla="*/ 500 w 10541"/>
              <a:gd name="connsiteY2" fmla="*/ 538 h 10503"/>
              <a:gd name="connsiteX3" fmla="*/ 10 w 10541"/>
              <a:gd name="connsiteY3" fmla="*/ 5063 h 10503"/>
              <a:gd name="connsiteX4" fmla="*/ 666 w 10541"/>
              <a:gd name="connsiteY4" fmla="*/ 10170 h 10503"/>
              <a:gd name="connsiteX5" fmla="*/ 5331 w 10541"/>
              <a:gd name="connsiteY5" fmla="*/ 10382 h 10503"/>
              <a:gd name="connsiteX6" fmla="*/ 10133 w 10541"/>
              <a:gd name="connsiteY6" fmla="*/ 10012 h 10503"/>
              <a:gd name="connsiteX7" fmla="*/ 10535 w 10541"/>
              <a:gd name="connsiteY7" fmla="*/ 5331 h 10503"/>
              <a:gd name="connsiteX8" fmla="*/ 9994 w 10541"/>
              <a:gd name="connsiteY8" fmla="*/ 435 h 10503"/>
              <a:gd name="connsiteX0" fmla="*/ 9994 w 10550"/>
              <a:gd name="connsiteY0" fmla="*/ 435 h 10500"/>
              <a:gd name="connsiteX1" fmla="*/ 5233 w 10550"/>
              <a:gd name="connsiteY1" fmla="*/ 100 h 10500"/>
              <a:gd name="connsiteX2" fmla="*/ 500 w 10550"/>
              <a:gd name="connsiteY2" fmla="*/ 538 h 10500"/>
              <a:gd name="connsiteX3" fmla="*/ 10 w 10550"/>
              <a:gd name="connsiteY3" fmla="*/ 5063 h 10500"/>
              <a:gd name="connsiteX4" fmla="*/ 666 w 10550"/>
              <a:gd name="connsiteY4" fmla="*/ 10170 h 10500"/>
              <a:gd name="connsiteX5" fmla="*/ 5331 w 10550"/>
              <a:gd name="connsiteY5" fmla="*/ 10382 h 10500"/>
              <a:gd name="connsiteX6" fmla="*/ 10181 w 10550"/>
              <a:gd name="connsiteY6" fmla="*/ 10055 h 10500"/>
              <a:gd name="connsiteX7" fmla="*/ 10535 w 10550"/>
              <a:gd name="connsiteY7" fmla="*/ 5331 h 10500"/>
              <a:gd name="connsiteX8" fmla="*/ 9994 w 10550"/>
              <a:gd name="connsiteY8" fmla="*/ 435 h 10500"/>
              <a:gd name="connsiteX0" fmla="*/ 9994 w 10550"/>
              <a:gd name="connsiteY0" fmla="*/ 435 h 10528"/>
              <a:gd name="connsiteX1" fmla="*/ 5233 w 10550"/>
              <a:gd name="connsiteY1" fmla="*/ 100 h 10528"/>
              <a:gd name="connsiteX2" fmla="*/ 500 w 10550"/>
              <a:gd name="connsiteY2" fmla="*/ 538 h 10528"/>
              <a:gd name="connsiteX3" fmla="*/ 10 w 10550"/>
              <a:gd name="connsiteY3" fmla="*/ 5063 h 10528"/>
              <a:gd name="connsiteX4" fmla="*/ 666 w 10550"/>
              <a:gd name="connsiteY4" fmla="*/ 10213 h 10528"/>
              <a:gd name="connsiteX5" fmla="*/ 5331 w 10550"/>
              <a:gd name="connsiteY5" fmla="*/ 10382 h 10528"/>
              <a:gd name="connsiteX6" fmla="*/ 10181 w 10550"/>
              <a:gd name="connsiteY6" fmla="*/ 10055 h 10528"/>
              <a:gd name="connsiteX7" fmla="*/ 10535 w 10550"/>
              <a:gd name="connsiteY7" fmla="*/ 5331 h 10528"/>
              <a:gd name="connsiteX8" fmla="*/ 9994 w 10550"/>
              <a:gd name="connsiteY8" fmla="*/ 435 h 10528"/>
              <a:gd name="connsiteX0" fmla="*/ 9991 w 10547"/>
              <a:gd name="connsiteY0" fmla="*/ 435 h 10528"/>
              <a:gd name="connsiteX1" fmla="*/ 5230 w 10547"/>
              <a:gd name="connsiteY1" fmla="*/ 100 h 10528"/>
              <a:gd name="connsiteX2" fmla="*/ 497 w 10547"/>
              <a:gd name="connsiteY2" fmla="*/ 538 h 10528"/>
              <a:gd name="connsiteX3" fmla="*/ 7 w 10547"/>
              <a:gd name="connsiteY3" fmla="*/ 5063 h 10528"/>
              <a:gd name="connsiteX4" fmla="*/ 663 w 10547"/>
              <a:gd name="connsiteY4" fmla="*/ 10213 h 10528"/>
              <a:gd name="connsiteX5" fmla="*/ 5328 w 10547"/>
              <a:gd name="connsiteY5" fmla="*/ 10382 h 10528"/>
              <a:gd name="connsiteX6" fmla="*/ 10178 w 10547"/>
              <a:gd name="connsiteY6" fmla="*/ 10055 h 10528"/>
              <a:gd name="connsiteX7" fmla="*/ 10532 w 10547"/>
              <a:gd name="connsiteY7" fmla="*/ 5331 h 10528"/>
              <a:gd name="connsiteX8" fmla="*/ 9991 w 10547"/>
              <a:gd name="connsiteY8" fmla="*/ 435 h 10528"/>
              <a:gd name="connsiteX0" fmla="*/ 9999 w 10555"/>
              <a:gd name="connsiteY0" fmla="*/ 435 h 10528"/>
              <a:gd name="connsiteX1" fmla="*/ 5238 w 10555"/>
              <a:gd name="connsiteY1" fmla="*/ 100 h 10528"/>
              <a:gd name="connsiteX2" fmla="*/ 481 w 10555"/>
              <a:gd name="connsiteY2" fmla="*/ 559 h 10528"/>
              <a:gd name="connsiteX3" fmla="*/ 15 w 10555"/>
              <a:gd name="connsiteY3" fmla="*/ 5063 h 10528"/>
              <a:gd name="connsiteX4" fmla="*/ 671 w 10555"/>
              <a:gd name="connsiteY4" fmla="*/ 10213 h 10528"/>
              <a:gd name="connsiteX5" fmla="*/ 5336 w 10555"/>
              <a:gd name="connsiteY5" fmla="*/ 10382 h 10528"/>
              <a:gd name="connsiteX6" fmla="*/ 10186 w 10555"/>
              <a:gd name="connsiteY6" fmla="*/ 10055 h 10528"/>
              <a:gd name="connsiteX7" fmla="*/ 10540 w 10555"/>
              <a:gd name="connsiteY7" fmla="*/ 5331 h 10528"/>
              <a:gd name="connsiteX8" fmla="*/ 9999 w 10555"/>
              <a:gd name="connsiteY8" fmla="*/ 435 h 10528"/>
              <a:gd name="connsiteX0" fmla="*/ 9999 w 10555"/>
              <a:gd name="connsiteY0" fmla="*/ 457 h 10550"/>
              <a:gd name="connsiteX1" fmla="*/ 5238 w 10555"/>
              <a:gd name="connsiteY1" fmla="*/ 122 h 10550"/>
              <a:gd name="connsiteX2" fmla="*/ 481 w 10555"/>
              <a:gd name="connsiteY2" fmla="*/ 581 h 10550"/>
              <a:gd name="connsiteX3" fmla="*/ 15 w 10555"/>
              <a:gd name="connsiteY3" fmla="*/ 5085 h 10550"/>
              <a:gd name="connsiteX4" fmla="*/ 671 w 10555"/>
              <a:gd name="connsiteY4" fmla="*/ 10235 h 10550"/>
              <a:gd name="connsiteX5" fmla="*/ 5336 w 10555"/>
              <a:gd name="connsiteY5" fmla="*/ 10404 h 10550"/>
              <a:gd name="connsiteX6" fmla="*/ 10186 w 10555"/>
              <a:gd name="connsiteY6" fmla="*/ 10077 h 10550"/>
              <a:gd name="connsiteX7" fmla="*/ 10540 w 10555"/>
              <a:gd name="connsiteY7" fmla="*/ 5353 h 10550"/>
              <a:gd name="connsiteX8" fmla="*/ 9999 w 10555"/>
              <a:gd name="connsiteY8" fmla="*/ 457 h 10550"/>
              <a:gd name="connsiteX0" fmla="*/ 9987 w 10555"/>
              <a:gd name="connsiteY0" fmla="*/ 409 h 10566"/>
              <a:gd name="connsiteX1" fmla="*/ 5238 w 10555"/>
              <a:gd name="connsiteY1" fmla="*/ 138 h 10566"/>
              <a:gd name="connsiteX2" fmla="*/ 481 w 10555"/>
              <a:gd name="connsiteY2" fmla="*/ 597 h 10566"/>
              <a:gd name="connsiteX3" fmla="*/ 15 w 10555"/>
              <a:gd name="connsiteY3" fmla="*/ 5101 h 10566"/>
              <a:gd name="connsiteX4" fmla="*/ 671 w 10555"/>
              <a:gd name="connsiteY4" fmla="*/ 10251 h 10566"/>
              <a:gd name="connsiteX5" fmla="*/ 5336 w 10555"/>
              <a:gd name="connsiteY5" fmla="*/ 10420 h 10566"/>
              <a:gd name="connsiteX6" fmla="*/ 10186 w 10555"/>
              <a:gd name="connsiteY6" fmla="*/ 10093 h 10566"/>
              <a:gd name="connsiteX7" fmla="*/ 10540 w 10555"/>
              <a:gd name="connsiteY7" fmla="*/ 5369 h 10566"/>
              <a:gd name="connsiteX8" fmla="*/ 9987 w 10555"/>
              <a:gd name="connsiteY8" fmla="*/ 409 h 10566"/>
              <a:gd name="connsiteX0" fmla="*/ 9987 w 10555"/>
              <a:gd name="connsiteY0" fmla="*/ 409 h 10566"/>
              <a:gd name="connsiteX1" fmla="*/ 5238 w 10555"/>
              <a:gd name="connsiteY1" fmla="*/ 138 h 10566"/>
              <a:gd name="connsiteX2" fmla="*/ 481 w 10555"/>
              <a:gd name="connsiteY2" fmla="*/ 597 h 10566"/>
              <a:gd name="connsiteX3" fmla="*/ 15 w 10555"/>
              <a:gd name="connsiteY3" fmla="*/ 5101 h 10566"/>
              <a:gd name="connsiteX4" fmla="*/ 671 w 10555"/>
              <a:gd name="connsiteY4" fmla="*/ 10251 h 10566"/>
              <a:gd name="connsiteX5" fmla="*/ 5336 w 10555"/>
              <a:gd name="connsiteY5" fmla="*/ 10420 h 10566"/>
              <a:gd name="connsiteX6" fmla="*/ 10186 w 10555"/>
              <a:gd name="connsiteY6" fmla="*/ 10093 h 10566"/>
              <a:gd name="connsiteX7" fmla="*/ 10540 w 10555"/>
              <a:gd name="connsiteY7" fmla="*/ 5369 h 10566"/>
              <a:gd name="connsiteX8" fmla="*/ 9987 w 10555"/>
              <a:gd name="connsiteY8" fmla="*/ 409 h 10566"/>
              <a:gd name="connsiteX0" fmla="*/ 9987 w 10555"/>
              <a:gd name="connsiteY0" fmla="*/ 409 h 10566"/>
              <a:gd name="connsiteX1" fmla="*/ 5238 w 10555"/>
              <a:gd name="connsiteY1" fmla="*/ 138 h 10566"/>
              <a:gd name="connsiteX2" fmla="*/ 481 w 10555"/>
              <a:gd name="connsiteY2" fmla="*/ 597 h 10566"/>
              <a:gd name="connsiteX3" fmla="*/ 15 w 10555"/>
              <a:gd name="connsiteY3" fmla="*/ 5101 h 10566"/>
              <a:gd name="connsiteX4" fmla="*/ 671 w 10555"/>
              <a:gd name="connsiteY4" fmla="*/ 10251 h 10566"/>
              <a:gd name="connsiteX5" fmla="*/ 5336 w 10555"/>
              <a:gd name="connsiteY5" fmla="*/ 10420 h 10566"/>
              <a:gd name="connsiteX6" fmla="*/ 10186 w 10555"/>
              <a:gd name="connsiteY6" fmla="*/ 10093 h 10566"/>
              <a:gd name="connsiteX7" fmla="*/ 10540 w 10555"/>
              <a:gd name="connsiteY7" fmla="*/ 5369 h 10566"/>
              <a:gd name="connsiteX8" fmla="*/ 9987 w 10555"/>
              <a:gd name="connsiteY8" fmla="*/ 409 h 10566"/>
              <a:gd name="connsiteX0" fmla="*/ 9987 w 10547"/>
              <a:gd name="connsiteY0" fmla="*/ 409 h 10564"/>
              <a:gd name="connsiteX1" fmla="*/ 5238 w 10547"/>
              <a:gd name="connsiteY1" fmla="*/ 138 h 10564"/>
              <a:gd name="connsiteX2" fmla="*/ 481 w 10547"/>
              <a:gd name="connsiteY2" fmla="*/ 597 h 10564"/>
              <a:gd name="connsiteX3" fmla="*/ 15 w 10547"/>
              <a:gd name="connsiteY3" fmla="*/ 5101 h 10564"/>
              <a:gd name="connsiteX4" fmla="*/ 671 w 10547"/>
              <a:gd name="connsiteY4" fmla="*/ 10251 h 10564"/>
              <a:gd name="connsiteX5" fmla="*/ 5336 w 10547"/>
              <a:gd name="connsiteY5" fmla="*/ 10420 h 10564"/>
              <a:gd name="connsiteX6" fmla="*/ 10150 w 10547"/>
              <a:gd name="connsiteY6" fmla="*/ 10136 h 10564"/>
              <a:gd name="connsiteX7" fmla="*/ 10540 w 10547"/>
              <a:gd name="connsiteY7" fmla="*/ 5369 h 10564"/>
              <a:gd name="connsiteX8" fmla="*/ 9987 w 10547"/>
              <a:gd name="connsiteY8" fmla="*/ 409 h 10564"/>
              <a:gd name="connsiteX0" fmla="*/ 9987 w 10547"/>
              <a:gd name="connsiteY0" fmla="*/ 454 h 10609"/>
              <a:gd name="connsiteX1" fmla="*/ 5238 w 10547"/>
              <a:gd name="connsiteY1" fmla="*/ 76 h 10609"/>
              <a:gd name="connsiteX2" fmla="*/ 481 w 10547"/>
              <a:gd name="connsiteY2" fmla="*/ 642 h 10609"/>
              <a:gd name="connsiteX3" fmla="*/ 15 w 10547"/>
              <a:gd name="connsiteY3" fmla="*/ 5146 h 10609"/>
              <a:gd name="connsiteX4" fmla="*/ 671 w 10547"/>
              <a:gd name="connsiteY4" fmla="*/ 10296 h 10609"/>
              <a:gd name="connsiteX5" fmla="*/ 5336 w 10547"/>
              <a:gd name="connsiteY5" fmla="*/ 10465 h 10609"/>
              <a:gd name="connsiteX6" fmla="*/ 10150 w 10547"/>
              <a:gd name="connsiteY6" fmla="*/ 10181 h 10609"/>
              <a:gd name="connsiteX7" fmla="*/ 10540 w 10547"/>
              <a:gd name="connsiteY7" fmla="*/ 5414 h 10609"/>
              <a:gd name="connsiteX8" fmla="*/ 9987 w 10547"/>
              <a:gd name="connsiteY8" fmla="*/ 454 h 10609"/>
              <a:gd name="connsiteX0" fmla="*/ 9981 w 10541"/>
              <a:gd name="connsiteY0" fmla="*/ 454 h 10623"/>
              <a:gd name="connsiteX1" fmla="*/ 5232 w 10541"/>
              <a:gd name="connsiteY1" fmla="*/ 76 h 10623"/>
              <a:gd name="connsiteX2" fmla="*/ 475 w 10541"/>
              <a:gd name="connsiteY2" fmla="*/ 642 h 10623"/>
              <a:gd name="connsiteX3" fmla="*/ 9 w 10541"/>
              <a:gd name="connsiteY3" fmla="*/ 5146 h 10623"/>
              <a:gd name="connsiteX4" fmla="*/ 570 w 10541"/>
              <a:gd name="connsiteY4" fmla="*/ 10317 h 10623"/>
              <a:gd name="connsiteX5" fmla="*/ 5330 w 10541"/>
              <a:gd name="connsiteY5" fmla="*/ 10465 h 10623"/>
              <a:gd name="connsiteX6" fmla="*/ 10144 w 10541"/>
              <a:gd name="connsiteY6" fmla="*/ 10181 h 10623"/>
              <a:gd name="connsiteX7" fmla="*/ 10534 w 10541"/>
              <a:gd name="connsiteY7" fmla="*/ 5414 h 10623"/>
              <a:gd name="connsiteX8" fmla="*/ 9981 w 10541"/>
              <a:gd name="connsiteY8" fmla="*/ 454 h 10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541" h="10623">
                <a:moveTo>
                  <a:pt x="9981" y="454"/>
                </a:moveTo>
                <a:cubicBezTo>
                  <a:pt x="9093" y="-310"/>
                  <a:pt x="6898" y="133"/>
                  <a:pt x="5232" y="76"/>
                </a:cubicBezTo>
                <a:cubicBezTo>
                  <a:pt x="3658" y="159"/>
                  <a:pt x="953" y="-371"/>
                  <a:pt x="475" y="642"/>
                </a:cubicBezTo>
                <a:cubicBezTo>
                  <a:pt x="-56" y="1496"/>
                  <a:pt x="-7" y="3534"/>
                  <a:pt x="9" y="5146"/>
                </a:cubicBezTo>
                <a:cubicBezTo>
                  <a:pt x="25" y="6758"/>
                  <a:pt x="-40" y="9771"/>
                  <a:pt x="570" y="10317"/>
                </a:cubicBezTo>
                <a:cubicBezTo>
                  <a:pt x="1211" y="10891"/>
                  <a:pt x="3734" y="10488"/>
                  <a:pt x="5330" y="10465"/>
                </a:cubicBezTo>
                <a:cubicBezTo>
                  <a:pt x="6926" y="10442"/>
                  <a:pt x="9763" y="10642"/>
                  <a:pt x="10144" y="10181"/>
                </a:cubicBezTo>
                <a:cubicBezTo>
                  <a:pt x="10613" y="9764"/>
                  <a:pt x="10541" y="6952"/>
                  <a:pt x="10534" y="5414"/>
                </a:cubicBezTo>
                <a:cubicBezTo>
                  <a:pt x="10527" y="3877"/>
                  <a:pt x="10549" y="989"/>
                  <a:pt x="9981" y="454"/>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endParaRPr lang="en-US"/>
          </a:p>
        </p:txBody>
      </p:sp>
      <p:sp>
        <p:nvSpPr>
          <p:cNvPr id="8" name="Picture Placeholder 56" descr="An empty placeholder to add an image. Click on the placeholder and select the image that you wish to add."/>
          <p:cNvSpPr>
            <a:spLocks noGrp="1"/>
          </p:cNvSpPr>
          <p:nvPr>
            <p:ph type="pic" sz="quarter" idx="15"/>
          </p:nvPr>
        </p:nvSpPr>
        <p:spPr>
          <a:xfrm>
            <a:off x="1570661" y="2113269"/>
            <a:ext cx="9039081" cy="3754261"/>
          </a:xfrm>
          <a:custGeom>
            <a:avLst/>
            <a:gdLst>
              <a:gd name="connsiteX0" fmla="*/ 2389153 w 3731924"/>
              <a:gd name="connsiteY0" fmla="*/ 0 h 2485130"/>
              <a:gd name="connsiteX1" fmla="*/ 3321804 w 3731924"/>
              <a:gd name="connsiteY1" fmla="*/ 28889 h 2485130"/>
              <a:gd name="connsiteX2" fmla="*/ 3320819 w 3731924"/>
              <a:gd name="connsiteY2" fmla="*/ 38659 h 2485130"/>
              <a:gd name="connsiteX3" fmla="*/ 3685944 w 3731924"/>
              <a:gd name="connsiteY3" fmla="*/ 403784 h 2485130"/>
              <a:gd name="connsiteX4" fmla="*/ 3692477 w 3731924"/>
              <a:gd name="connsiteY4" fmla="*/ 403125 h 2485130"/>
              <a:gd name="connsiteX5" fmla="*/ 3731924 w 3731924"/>
              <a:gd name="connsiteY5" fmla="*/ 2107659 h 2485130"/>
              <a:gd name="connsiteX6" fmla="*/ 3711344 w 3731924"/>
              <a:gd name="connsiteY6" fmla="*/ 2105584 h 2485130"/>
              <a:gd name="connsiteX7" fmla="*/ 3346219 w 3731924"/>
              <a:gd name="connsiteY7" fmla="*/ 2470709 h 2485130"/>
              <a:gd name="connsiteX8" fmla="*/ 3347673 w 3731924"/>
              <a:gd name="connsiteY8" fmla="*/ 2485130 h 2485130"/>
              <a:gd name="connsiteX9" fmla="*/ 1867821 w 3731924"/>
              <a:gd name="connsiteY9" fmla="*/ 2481801 h 2485130"/>
              <a:gd name="connsiteX10" fmla="*/ 1867821 w 3731924"/>
              <a:gd name="connsiteY10" fmla="*/ 2481801 h 2485130"/>
              <a:gd name="connsiteX11" fmla="*/ 412027 w 3731924"/>
              <a:gd name="connsiteY11" fmla="*/ 2478526 h 2485130"/>
              <a:gd name="connsiteX12" fmla="*/ 28344 w 3731924"/>
              <a:gd name="connsiteY12" fmla="*/ 2099234 h 2485130"/>
              <a:gd name="connsiteX13" fmla="*/ 86283 w 3731924"/>
              <a:gd name="connsiteY13" fmla="*/ 1989336 h 2485130"/>
              <a:gd name="connsiteX14" fmla="*/ 0 w 3731924"/>
              <a:gd name="connsiteY14" fmla="*/ 427561 h 2485130"/>
              <a:gd name="connsiteX15" fmla="*/ 349020 w 3731924"/>
              <a:gd name="connsiteY15" fmla="*/ 64059 h 2485130"/>
              <a:gd name="connsiteX16" fmla="*/ 343992 w 3731924"/>
              <a:gd name="connsiteY16" fmla="*/ 14183 h 2485130"/>
              <a:gd name="connsiteX17" fmla="*/ 1543613 w 3731924"/>
              <a:gd name="connsiteY17" fmla="*/ 5863 h 2485130"/>
              <a:gd name="connsiteX18" fmla="*/ 1543613 w 3731924"/>
              <a:gd name="connsiteY18" fmla="*/ 5920 h 2485130"/>
              <a:gd name="connsiteX19" fmla="*/ 2389153 w 3731924"/>
              <a:gd name="connsiteY19" fmla="*/ 0 h 2485130"/>
              <a:gd name="connsiteX0" fmla="*/ 2389153 w 3731924"/>
              <a:gd name="connsiteY0" fmla="*/ 0 h 2485130"/>
              <a:gd name="connsiteX1" fmla="*/ 3321804 w 3731924"/>
              <a:gd name="connsiteY1" fmla="*/ 28889 h 2485130"/>
              <a:gd name="connsiteX2" fmla="*/ 3320819 w 3731924"/>
              <a:gd name="connsiteY2" fmla="*/ 38659 h 2485130"/>
              <a:gd name="connsiteX3" fmla="*/ 3685944 w 3731924"/>
              <a:gd name="connsiteY3" fmla="*/ 403784 h 2485130"/>
              <a:gd name="connsiteX4" fmla="*/ 3692477 w 3731924"/>
              <a:gd name="connsiteY4" fmla="*/ 403125 h 2485130"/>
              <a:gd name="connsiteX5" fmla="*/ 3731924 w 3731924"/>
              <a:gd name="connsiteY5" fmla="*/ 2107659 h 2485130"/>
              <a:gd name="connsiteX6" fmla="*/ 3711344 w 3731924"/>
              <a:gd name="connsiteY6" fmla="*/ 2105584 h 2485130"/>
              <a:gd name="connsiteX7" fmla="*/ 3346219 w 3731924"/>
              <a:gd name="connsiteY7" fmla="*/ 2470709 h 2485130"/>
              <a:gd name="connsiteX8" fmla="*/ 3347673 w 3731924"/>
              <a:gd name="connsiteY8" fmla="*/ 2485130 h 2485130"/>
              <a:gd name="connsiteX9" fmla="*/ 1867821 w 3731924"/>
              <a:gd name="connsiteY9" fmla="*/ 2481801 h 2485130"/>
              <a:gd name="connsiteX10" fmla="*/ 1867821 w 3731924"/>
              <a:gd name="connsiteY10" fmla="*/ 2481801 h 2485130"/>
              <a:gd name="connsiteX11" fmla="*/ 412027 w 3731924"/>
              <a:gd name="connsiteY11" fmla="*/ 2478526 h 2485130"/>
              <a:gd name="connsiteX12" fmla="*/ 412297 w 3731924"/>
              <a:gd name="connsiteY12" fmla="*/ 2062315 h 2485130"/>
              <a:gd name="connsiteX13" fmla="*/ 86283 w 3731924"/>
              <a:gd name="connsiteY13" fmla="*/ 1989336 h 2485130"/>
              <a:gd name="connsiteX14" fmla="*/ 0 w 3731924"/>
              <a:gd name="connsiteY14" fmla="*/ 427561 h 2485130"/>
              <a:gd name="connsiteX15" fmla="*/ 349020 w 3731924"/>
              <a:gd name="connsiteY15" fmla="*/ 64059 h 2485130"/>
              <a:gd name="connsiteX16" fmla="*/ 343992 w 3731924"/>
              <a:gd name="connsiteY16" fmla="*/ 14183 h 2485130"/>
              <a:gd name="connsiteX17" fmla="*/ 1543613 w 3731924"/>
              <a:gd name="connsiteY17" fmla="*/ 5863 h 2485130"/>
              <a:gd name="connsiteX18" fmla="*/ 1543613 w 3731924"/>
              <a:gd name="connsiteY18" fmla="*/ 5920 h 2485130"/>
              <a:gd name="connsiteX19" fmla="*/ 2389153 w 3731924"/>
              <a:gd name="connsiteY19" fmla="*/ 0 h 2485130"/>
              <a:gd name="connsiteX0" fmla="*/ 2389153 w 3731924"/>
              <a:gd name="connsiteY0" fmla="*/ 0 h 2485130"/>
              <a:gd name="connsiteX1" fmla="*/ 3321804 w 3731924"/>
              <a:gd name="connsiteY1" fmla="*/ 28889 h 2485130"/>
              <a:gd name="connsiteX2" fmla="*/ 3320819 w 3731924"/>
              <a:gd name="connsiteY2" fmla="*/ 38659 h 2485130"/>
              <a:gd name="connsiteX3" fmla="*/ 3685944 w 3731924"/>
              <a:gd name="connsiteY3" fmla="*/ 403784 h 2485130"/>
              <a:gd name="connsiteX4" fmla="*/ 3692477 w 3731924"/>
              <a:gd name="connsiteY4" fmla="*/ 403125 h 2485130"/>
              <a:gd name="connsiteX5" fmla="*/ 3731924 w 3731924"/>
              <a:gd name="connsiteY5" fmla="*/ 2107659 h 2485130"/>
              <a:gd name="connsiteX6" fmla="*/ 3711344 w 3731924"/>
              <a:gd name="connsiteY6" fmla="*/ 2105584 h 2485130"/>
              <a:gd name="connsiteX7" fmla="*/ 3346219 w 3731924"/>
              <a:gd name="connsiteY7" fmla="*/ 2470709 h 2485130"/>
              <a:gd name="connsiteX8" fmla="*/ 3347673 w 3731924"/>
              <a:gd name="connsiteY8" fmla="*/ 2485130 h 2485130"/>
              <a:gd name="connsiteX9" fmla="*/ 1867821 w 3731924"/>
              <a:gd name="connsiteY9" fmla="*/ 2481801 h 2485130"/>
              <a:gd name="connsiteX10" fmla="*/ 1867821 w 3731924"/>
              <a:gd name="connsiteY10" fmla="*/ 2481801 h 2485130"/>
              <a:gd name="connsiteX11" fmla="*/ 412027 w 3731924"/>
              <a:gd name="connsiteY11" fmla="*/ 2478526 h 2485130"/>
              <a:gd name="connsiteX12" fmla="*/ 412297 w 3731924"/>
              <a:gd name="connsiteY12" fmla="*/ 2062315 h 2485130"/>
              <a:gd name="connsiteX13" fmla="*/ 86283 w 3731924"/>
              <a:gd name="connsiteY13" fmla="*/ 1989336 h 2485130"/>
              <a:gd name="connsiteX14" fmla="*/ 0 w 3731924"/>
              <a:gd name="connsiteY14" fmla="*/ 427561 h 2485130"/>
              <a:gd name="connsiteX15" fmla="*/ 349020 w 3731924"/>
              <a:gd name="connsiteY15" fmla="*/ 64059 h 2485130"/>
              <a:gd name="connsiteX16" fmla="*/ 343992 w 3731924"/>
              <a:gd name="connsiteY16" fmla="*/ 14183 h 2485130"/>
              <a:gd name="connsiteX17" fmla="*/ 1543613 w 3731924"/>
              <a:gd name="connsiteY17" fmla="*/ 5863 h 2485130"/>
              <a:gd name="connsiteX18" fmla="*/ 2389153 w 3731924"/>
              <a:gd name="connsiteY18" fmla="*/ 0 h 2485130"/>
              <a:gd name="connsiteX0" fmla="*/ 1543613 w 3731924"/>
              <a:gd name="connsiteY0" fmla="*/ 0 h 2479267"/>
              <a:gd name="connsiteX1" fmla="*/ 3321804 w 3731924"/>
              <a:gd name="connsiteY1" fmla="*/ 23026 h 2479267"/>
              <a:gd name="connsiteX2" fmla="*/ 3320819 w 3731924"/>
              <a:gd name="connsiteY2" fmla="*/ 32796 h 2479267"/>
              <a:gd name="connsiteX3" fmla="*/ 3685944 w 3731924"/>
              <a:gd name="connsiteY3" fmla="*/ 397921 h 2479267"/>
              <a:gd name="connsiteX4" fmla="*/ 3692477 w 3731924"/>
              <a:gd name="connsiteY4" fmla="*/ 397262 h 2479267"/>
              <a:gd name="connsiteX5" fmla="*/ 3731924 w 3731924"/>
              <a:gd name="connsiteY5" fmla="*/ 2101796 h 2479267"/>
              <a:gd name="connsiteX6" fmla="*/ 3711344 w 3731924"/>
              <a:gd name="connsiteY6" fmla="*/ 2099721 h 2479267"/>
              <a:gd name="connsiteX7" fmla="*/ 3346219 w 3731924"/>
              <a:gd name="connsiteY7" fmla="*/ 2464846 h 2479267"/>
              <a:gd name="connsiteX8" fmla="*/ 3347673 w 3731924"/>
              <a:gd name="connsiteY8" fmla="*/ 2479267 h 2479267"/>
              <a:gd name="connsiteX9" fmla="*/ 1867821 w 3731924"/>
              <a:gd name="connsiteY9" fmla="*/ 2475938 h 2479267"/>
              <a:gd name="connsiteX10" fmla="*/ 1867821 w 3731924"/>
              <a:gd name="connsiteY10" fmla="*/ 2475938 h 2479267"/>
              <a:gd name="connsiteX11" fmla="*/ 412027 w 3731924"/>
              <a:gd name="connsiteY11" fmla="*/ 2472663 h 2479267"/>
              <a:gd name="connsiteX12" fmla="*/ 412297 w 3731924"/>
              <a:gd name="connsiteY12" fmla="*/ 2056452 h 2479267"/>
              <a:gd name="connsiteX13" fmla="*/ 86283 w 3731924"/>
              <a:gd name="connsiteY13" fmla="*/ 1983473 h 2479267"/>
              <a:gd name="connsiteX14" fmla="*/ 0 w 3731924"/>
              <a:gd name="connsiteY14" fmla="*/ 421698 h 2479267"/>
              <a:gd name="connsiteX15" fmla="*/ 349020 w 3731924"/>
              <a:gd name="connsiteY15" fmla="*/ 58196 h 2479267"/>
              <a:gd name="connsiteX16" fmla="*/ 343992 w 3731924"/>
              <a:gd name="connsiteY16" fmla="*/ 8320 h 2479267"/>
              <a:gd name="connsiteX17" fmla="*/ 1543613 w 3731924"/>
              <a:gd name="connsiteY17" fmla="*/ 0 h 2479267"/>
              <a:gd name="connsiteX0" fmla="*/ 343992 w 3731924"/>
              <a:gd name="connsiteY0" fmla="*/ 0 h 2470947"/>
              <a:gd name="connsiteX1" fmla="*/ 3321804 w 3731924"/>
              <a:gd name="connsiteY1" fmla="*/ 14706 h 2470947"/>
              <a:gd name="connsiteX2" fmla="*/ 3320819 w 3731924"/>
              <a:gd name="connsiteY2" fmla="*/ 24476 h 2470947"/>
              <a:gd name="connsiteX3" fmla="*/ 3685944 w 3731924"/>
              <a:gd name="connsiteY3" fmla="*/ 389601 h 2470947"/>
              <a:gd name="connsiteX4" fmla="*/ 3692477 w 3731924"/>
              <a:gd name="connsiteY4" fmla="*/ 388942 h 2470947"/>
              <a:gd name="connsiteX5" fmla="*/ 3731924 w 3731924"/>
              <a:gd name="connsiteY5" fmla="*/ 2093476 h 2470947"/>
              <a:gd name="connsiteX6" fmla="*/ 3711344 w 3731924"/>
              <a:gd name="connsiteY6" fmla="*/ 2091401 h 2470947"/>
              <a:gd name="connsiteX7" fmla="*/ 3346219 w 3731924"/>
              <a:gd name="connsiteY7" fmla="*/ 2456526 h 2470947"/>
              <a:gd name="connsiteX8" fmla="*/ 3347673 w 3731924"/>
              <a:gd name="connsiteY8" fmla="*/ 2470947 h 2470947"/>
              <a:gd name="connsiteX9" fmla="*/ 1867821 w 3731924"/>
              <a:gd name="connsiteY9" fmla="*/ 2467618 h 2470947"/>
              <a:gd name="connsiteX10" fmla="*/ 1867821 w 3731924"/>
              <a:gd name="connsiteY10" fmla="*/ 2467618 h 2470947"/>
              <a:gd name="connsiteX11" fmla="*/ 412027 w 3731924"/>
              <a:gd name="connsiteY11" fmla="*/ 2464343 h 2470947"/>
              <a:gd name="connsiteX12" fmla="*/ 412297 w 3731924"/>
              <a:gd name="connsiteY12" fmla="*/ 2048132 h 2470947"/>
              <a:gd name="connsiteX13" fmla="*/ 86283 w 3731924"/>
              <a:gd name="connsiteY13" fmla="*/ 1975153 h 2470947"/>
              <a:gd name="connsiteX14" fmla="*/ 0 w 3731924"/>
              <a:gd name="connsiteY14" fmla="*/ 413378 h 2470947"/>
              <a:gd name="connsiteX15" fmla="*/ 349020 w 3731924"/>
              <a:gd name="connsiteY15" fmla="*/ 49876 h 2470947"/>
              <a:gd name="connsiteX16" fmla="*/ 343992 w 3731924"/>
              <a:gd name="connsiteY16" fmla="*/ 0 h 2470947"/>
              <a:gd name="connsiteX0" fmla="*/ 349020 w 3731924"/>
              <a:gd name="connsiteY0" fmla="*/ 40915 h 2461986"/>
              <a:gd name="connsiteX1" fmla="*/ 3321804 w 3731924"/>
              <a:gd name="connsiteY1" fmla="*/ 5745 h 2461986"/>
              <a:gd name="connsiteX2" fmla="*/ 3320819 w 3731924"/>
              <a:gd name="connsiteY2" fmla="*/ 15515 h 2461986"/>
              <a:gd name="connsiteX3" fmla="*/ 3685944 w 3731924"/>
              <a:gd name="connsiteY3" fmla="*/ 380640 h 2461986"/>
              <a:gd name="connsiteX4" fmla="*/ 3692477 w 3731924"/>
              <a:gd name="connsiteY4" fmla="*/ 379981 h 2461986"/>
              <a:gd name="connsiteX5" fmla="*/ 3731924 w 3731924"/>
              <a:gd name="connsiteY5" fmla="*/ 2084515 h 2461986"/>
              <a:gd name="connsiteX6" fmla="*/ 3711344 w 3731924"/>
              <a:gd name="connsiteY6" fmla="*/ 2082440 h 2461986"/>
              <a:gd name="connsiteX7" fmla="*/ 3346219 w 3731924"/>
              <a:gd name="connsiteY7" fmla="*/ 2447565 h 2461986"/>
              <a:gd name="connsiteX8" fmla="*/ 3347673 w 3731924"/>
              <a:gd name="connsiteY8" fmla="*/ 2461986 h 2461986"/>
              <a:gd name="connsiteX9" fmla="*/ 1867821 w 3731924"/>
              <a:gd name="connsiteY9" fmla="*/ 2458657 h 2461986"/>
              <a:gd name="connsiteX10" fmla="*/ 1867821 w 3731924"/>
              <a:gd name="connsiteY10" fmla="*/ 2458657 h 2461986"/>
              <a:gd name="connsiteX11" fmla="*/ 412027 w 3731924"/>
              <a:gd name="connsiteY11" fmla="*/ 2455382 h 2461986"/>
              <a:gd name="connsiteX12" fmla="*/ 412297 w 3731924"/>
              <a:gd name="connsiteY12" fmla="*/ 2039171 h 2461986"/>
              <a:gd name="connsiteX13" fmla="*/ 86283 w 3731924"/>
              <a:gd name="connsiteY13" fmla="*/ 1966192 h 2461986"/>
              <a:gd name="connsiteX14" fmla="*/ 0 w 3731924"/>
              <a:gd name="connsiteY14" fmla="*/ 404417 h 2461986"/>
              <a:gd name="connsiteX15" fmla="*/ 349020 w 3731924"/>
              <a:gd name="connsiteY15" fmla="*/ 40915 h 2461986"/>
              <a:gd name="connsiteX0" fmla="*/ 349020 w 3731924"/>
              <a:gd name="connsiteY0" fmla="*/ 40915 h 2461986"/>
              <a:gd name="connsiteX1" fmla="*/ 3321804 w 3731924"/>
              <a:gd name="connsiteY1" fmla="*/ 5745 h 2461986"/>
              <a:gd name="connsiteX2" fmla="*/ 3320819 w 3731924"/>
              <a:gd name="connsiteY2" fmla="*/ 15515 h 2461986"/>
              <a:gd name="connsiteX3" fmla="*/ 3685944 w 3731924"/>
              <a:gd name="connsiteY3" fmla="*/ 380640 h 2461986"/>
              <a:gd name="connsiteX4" fmla="*/ 3692477 w 3731924"/>
              <a:gd name="connsiteY4" fmla="*/ 379981 h 2461986"/>
              <a:gd name="connsiteX5" fmla="*/ 3731924 w 3731924"/>
              <a:gd name="connsiteY5" fmla="*/ 2084515 h 2461986"/>
              <a:gd name="connsiteX6" fmla="*/ 3711344 w 3731924"/>
              <a:gd name="connsiteY6" fmla="*/ 2082440 h 2461986"/>
              <a:gd name="connsiteX7" fmla="*/ 3346219 w 3731924"/>
              <a:gd name="connsiteY7" fmla="*/ 2447565 h 2461986"/>
              <a:gd name="connsiteX8" fmla="*/ 3347673 w 3731924"/>
              <a:gd name="connsiteY8" fmla="*/ 2461986 h 2461986"/>
              <a:gd name="connsiteX9" fmla="*/ 1867821 w 3731924"/>
              <a:gd name="connsiteY9" fmla="*/ 2458657 h 2461986"/>
              <a:gd name="connsiteX10" fmla="*/ 1867821 w 3731924"/>
              <a:gd name="connsiteY10" fmla="*/ 2458657 h 2461986"/>
              <a:gd name="connsiteX11" fmla="*/ 412027 w 3731924"/>
              <a:gd name="connsiteY11" fmla="*/ 2455382 h 2461986"/>
              <a:gd name="connsiteX12" fmla="*/ 86283 w 3731924"/>
              <a:gd name="connsiteY12" fmla="*/ 1966192 h 2461986"/>
              <a:gd name="connsiteX13" fmla="*/ 0 w 3731924"/>
              <a:gd name="connsiteY13" fmla="*/ 404417 h 2461986"/>
              <a:gd name="connsiteX14" fmla="*/ 349020 w 3731924"/>
              <a:gd name="connsiteY14" fmla="*/ 40915 h 2461986"/>
              <a:gd name="connsiteX0" fmla="*/ 349020 w 3731924"/>
              <a:gd name="connsiteY0" fmla="*/ 40915 h 2461986"/>
              <a:gd name="connsiteX1" fmla="*/ 3321804 w 3731924"/>
              <a:gd name="connsiteY1" fmla="*/ 5745 h 2461986"/>
              <a:gd name="connsiteX2" fmla="*/ 3320819 w 3731924"/>
              <a:gd name="connsiteY2" fmla="*/ 15515 h 2461986"/>
              <a:gd name="connsiteX3" fmla="*/ 3685944 w 3731924"/>
              <a:gd name="connsiteY3" fmla="*/ 380640 h 2461986"/>
              <a:gd name="connsiteX4" fmla="*/ 3692477 w 3731924"/>
              <a:gd name="connsiteY4" fmla="*/ 379981 h 2461986"/>
              <a:gd name="connsiteX5" fmla="*/ 3731924 w 3731924"/>
              <a:gd name="connsiteY5" fmla="*/ 2084515 h 2461986"/>
              <a:gd name="connsiteX6" fmla="*/ 3711344 w 3731924"/>
              <a:gd name="connsiteY6" fmla="*/ 2082440 h 2461986"/>
              <a:gd name="connsiteX7" fmla="*/ 3346219 w 3731924"/>
              <a:gd name="connsiteY7" fmla="*/ 2447565 h 2461986"/>
              <a:gd name="connsiteX8" fmla="*/ 3347673 w 3731924"/>
              <a:gd name="connsiteY8" fmla="*/ 2461986 h 2461986"/>
              <a:gd name="connsiteX9" fmla="*/ 1867821 w 3731924"/>
              <a:gd name="connsiteY9" fmla="*/ 2458657 h 2461986"/>
              <a:gd name="connsiteX10" fmla="*/ 412027 w 3731924"/>
              <a:gd name="connsiteY10" fmla="*/ 2455382 h 2461986"/>
              <a:gd name="connsiteX11" fmla="*/ 86283 w 3731924"/>
              <a:gd name="connsiteY11" fmla="*/ 1966192 h 2461986"/>
              <a:gd name="connsiteX12" fmla="*/ 0 w 3731924"/>
              <a:gd name="connsiteY12" fmla="*/ 404417 h 2461986"/>
              <a:gd name="connsiteX13" fmla="*/ 349020 w 3731924"/>
              <a:gd name="connsiteY13" fmla="*/ 40915 h 2461986"/>
              <a:gd name="connsiteX0" fmla="*/ 349020 w 3731924"/>
              <a:gd name="connsiteY0" fmla="*/ 40915 h 2461986"/>
              <a:gd name="connsiteX1" fmla="*/ 3321804 w 3731924"/>
              <a:gd name="connsiteY1" fmla="*/ 5745 h 2461986"/>
              <a:gd name="connsiteX2" fmla="*/ 3320819 w 3731924"/>
              <a:gd name="connsiteY2" fmla="*/ 15515 h 2461986"/>
              <a:gd name="connsiteX3" fmla="*/ 3685944 w 3731924"/>
              <a:gd name="connsiteY3" fmla="*/ 380640 h 2461986"/>
              <a:gd name="connsiteX4" fmla="*/ 3692477 w 3731924"/>
              <a:gd name="connsiteY4" fmla="*/ 379981 h 2461986"/>
              <a:gd name="connsiteX5" fmla="*/ 3731924 w 3731924"/>
              <a:gd name="connsiteY5" fmla="*/ 2084515 h 2461986"/>
              <a:gd name="connsiteX6" fmla="*/ 3711344 w 3731924"/>
              <a:gd name="connsiteY6" fmla="*/ 2082440 h 2461986"/>
              <a:gd name="connsiteX7" fmla="*/ 3346219 w 3731924"/>
              <a:gd name="connsiteY7" fmla="*/ 2447565 h 2461986"/>
              <a:gd name="connsiteX8" fmla="*/ 3347673 w 3731924"/>
              <a:gd name="connsiteY8" fmla="*/ 2461986 h 2461986"/>
              <a:gd name="connsiteX9" fmla="*/ 412027 w 3731924"/>
              <a:gd name="connsiteY9" fmla="*/ 2455382 h 2461986"/>
              <a:gd name="connsiteX10" fmla="*/ 86283 w 3731924"/>
              <a:gd name="connsiteY10" fmla="*/ 1966192 h 2461986"/>
              <a:gd name="connsiteX11" fmla="*/ 0 w 3731924"/>
              <a:gd name="connsiteY11" fmla="*/ 404417 h 2461986"/>
              <a:gd name="connsiteX12" fmla="*/ 349020 w 3731924"/>
              <a:gd name="connsiteY12" fmla="*/ 40915 h 2461986"/>
              <a:gd name="connsiteX0" fmla="*/ 349020 w 3731924"/>
              <a:gd name="connsiteY0" fmla="*/ 40915 h 2461986"/>
              <a:gd name="connsiteX1" fmla="*/ 3321804 w 3731924"/>
              <a:gd name="connsiteY1" fmla="*/ 5745 h 2461986"/>
              <a:gd name="connsiteX2" fmla="*/ 3320819 w 3731924"/>
              <a:gd name="connsiteY2" fmla="*/ 15515 h 2461986"/>
              <a:gd name="connsiteX3" fmla="*/ 3685944 w 3731924"/>
              <a:gd name="connsiteY3" fmla="*/ 380640 h 2461986"/>
              <a:gd name="connsiteX4" fmla="*/ 3692477 w 3731924"/>
              <a:gd name="connsiteY4" fmla="*/ 379981 h 2461986"/>
              <a:gd name="connsiteX5" fmla="*/ 3731924 w 3731924"/>
              <a:gd name="connsiteY5" fmla="*/ 2084515 h 2461986"/>
              <a:gd name="connsiteX6" fmla="*/ 3346219 w 3731924"/>
              <a:gd name="connsiteY6" fmla="*/ 2447565 h 2461986"/>
              <a:gd name="connsiteX7" fmla="*/ 3347673 w 3731924"/>
              <a:gd name="connsiteY7" fmla="*/ 2461986 h 2461986"/>
              <a:gd name="connsiteX8" fmla="*/ 412027 w 3731924"/>
              <a:gd name="connsiteY8" fmla="*/ 2455382 h 2461986"/>
              <a:gd name="connsiteX9" fmla="*/ 86283 w 3731924"/>
              <a:gd name="connsiteY9" fmla="*/ 1966192 h 2461986"/>
              <a:gd name="connsiteX10" fmla="*/ 0 w 3731924"/>
              <a:gd name="connsiteY10" fmla="*/ 404417 h 2461986"/>
              <a:gd name="connsiteX11" fmla="*/ 349020 w 3731924"/>
              <a:gd name="connsiteY11" fmla="*/ 40915 h 2461986"/>
              <a:gd name="connsiteX0" fmla="*/ 349020 w 3731924"/>
              <a:gd name="connsiteY0" fmla="*/ 40915 h 2461986"/>
              <a:gd name="connsiteX1" fmla="*/ 3321804 w 3731924"/>
              <a:gd name="connsiteY1" fmla="*/ 5745 h 2461986"/>
              <a:gd name="connsiteX2" fmla="*/ 3685944 w 3731924"/>
              <a:gd name="connsiteY2" fmla="*/ 380640 h 2461986"/>
              <a:gd name="connsiteX3" fmla="*/ 3692477 w 3731924"/>
              <a:gd name="connsiteY3" fmla="*/ 379981 h 2461986"/>
              <a:gd name="connsiteX4" fmla="*/ 3731924 w 3731924"/>
              <a:gd name="connsiteY4" fmla="*/ 2084515 h 2461986"/>
              <a:gd name="connsiteX5" fmla="*/ 3346219 w 3731924"/>
              <a:gd name="connsiteY5" fmla="*/ 2447565 h 2461986"/>
              <a:gd name="connsiteX6" fmla="*/ 3347673 w 3731924"/>
              <a:gd name="connsiteY6" fmla="*/ 2461986 h 2461986"/>
              <a:gd name="connsiteX7" fmla="*/ 412027 w 3731924"/>
              <a:gd name="connsiteY7" fmla="*/ 2455382 h 2461986"/>
              <a:gd name="connsiteX8" fmla="*/ 86283 w 3731924"/>
              <a:gd name="connsiteY8" fmla="*/ 1966192 h 2461986"/>
              <a:gd name="connsiteX9" fmla="*/ 0 w 3731924"/>
              <a:gd name="connsiteY9" fmla="*/ 404417 h 2461986"/>
              <a:gd name="connsiteX10" fmla="*/ 349020 w 3731924"/>
              <a:gd name="connsiteY10" fmla="*/ 40915 h 2461986"/>
              <a:gd name="connsiteX0" fmla="*/ 349020 w 3731924"/>
              <a:gd name="connsiteY0" fmla="*/ 40915 h 2505489"/>
              <a:gd name="connsiteX1" fmla="*/ 3321804 w 3731924"/>
              <a:gd name="connsiteY1" fmla="*/ 5745 h 2505489"/>
              <a:gd name="connsiteX2" fmla="*/ 3685944 w 3731924"/>
              <a:gd name="connsiteY2" fmla="*/ 380640 h 2505489"/>
              <a:gd name="connsiteX3" fmla="*/ 3692477 w 3731924"/>
              <a:gd name="connsiteY3" fmla="*/ 379981 h 2505489"/>
              <a:gd name="connsiteX4" fmla="*/ 3731924 w 3731924"/>
              <a:gd name="connsiteY4" fmla="*/ 2084515 h 2505489"/>
              <a:gd name="connsiteX5" fmla="*/ 3346219 w 3731924"/>
              <a:gd name="connsiteY5" fmla="*/ 2447565 h 2505489"/>
              <a:gd name="connsiteX6" fmla="*/ 412027 w 3731924"/>
              <a:gd name="connsiteY6" fmla="*/ 2455382 h 2505489"/>
              <a:gd name="connsiteX7" fmla="*/ 86283 w 3731924"/>
              <a:gd name="connsiteY7" fmla="*/ 1966192 h 2505489"/>
              <a:gd name="connsiteX8" fmla="*/ 0 w 3731924"/>
              <a:gd name="connsiteY8" fmla="*/ 404417 h 2505489"/>
              <a:gd name="connsiteX9" fmla="*/ 349020 w 3731924"/>
              <a:gd name="connsiteY9" fmla="*/ 40915 h 2505489"/>
              <a:gd name="connsiteX0" fmla="*/ 349020 w 3760415"/>
              <a:gd name="connsiteY0" fmla="*/ 40915 h 2505489"/>
              <a:gd name="connsiteX1" fmla="*/ 3321804 w 3760415"/>
              <a:gd name="connsiteY1" fmla="*/ 5745 h 2505489"/>
              <a:gd name="connsiteX2" fmla="*/ 3685944 w 3760415"/>
              <a:gd name="connsiteY2" fmla="*/ 380640 h 2505489"/>
              <a:gd name="connsiteX3" fmla="*/ 3731924 w 3760415"/>
              <a:gd name="connsiteY3" fmla="*/ 2084515 h 2505489"/>
              <a:gd name="connsiteX4" fmla="*/ 3346219 w 3760415"/>
              <a:gd name="connsiteY4" fmla="*/ 2447565 h 2505489"/>
              <a:gd name="connsiteX5" fmla="*/ 412027 w 3760415"/>
              <a:gd name="connsiteY5" fmla="*/ 2455382 h 2505489"/>
              <a:gd name="connsiteX6" fmla="*/ 86283 w 3760415"/>
              <a:gd name="connsiteY6" fmla="*/ 1966192 h 2505489"/>
              <a:gd name="connsiteX7" fmla="*/ 0 w 3760415"/>
              <a:gd name="connsiteY7" fmla="*/ 404417 h 2505489"/>
              <a:gd name="connsiteX8" fmla="*/ 349020 w 3760415"/>
              <a:gd name="connsiteY8" fmla="*/ 40915 h 2505489"/>
              <a:gd name="connsiteX0" fmla="*/ 349020 w 3836324"/>
              <a:gd name="connsiteY0" fmla="*/ 40915 h 2505489"/>
              <a:gd name="connsiteX1" fmla="*/ 3321804 w 3836324"/>
              <a:gd name="connsiteY1" fmla="*/ 5745 h 2505489"/>
              <a:gd name="connsiteX2" fmla="*/ 3685944 w 3836324"/>
              <a:gd name="connsiteY2" fmla="*/ 380640 h 2505489"/>
              <a:gd name="connsiteX3" fmla="*/ 3731924 w 3836324"/>
              <a:gd name="connsiteY3" fmla="*/ 2084515 h 2505489"/>
              <a:gd name="connsiteX4" fmla="*/ 3346219 w 3836324"/>
              <a:gd name="connsiteY4" fmla="*/ 2447565 h 2505489"/>
              <a:gd name="connsiteX5" fmla="*/ 412027 w 3836324"/>
              <a:gd name="connsiteY5" fmla="*/ 2455382 h 2505489"/>
              <a:gd name="connsiteX6" fmla="*/ 86283 w 3836324"/>
              <a:gd name="connsiteY6" fmla="*/ 1966192 h 2505489"/>
              <a:gd name="connsiteX7" fmla="*/ 0 w 3836324"/>
              <a:gd name="connsiteY7" fmla="*/ 404417 h 2505489"/>
              <a:gd name="connsiteX8" fmla="*/ 349020 w 3836324"/>
              <a:gd name="connsiteY8" fmla="*/ 40915 h 2505489"/>
              <a:gd name="connsiteX0" fmla="*/ 349020 w 3922433"/>
              <a:gd name="connsiteY0" fmla="*/ 40915 h 2503784"/>
              <a:gd name="connsiteX1" fmla="*/ 3321804 w 3922433"/>
              <a:gd name="connsiteY1" fmla="*/ 5745 h 2503784"/>
              <a:gd name="connsiteX2" fmla="*/ 3685944 w 3922433"/>
              <a:gd name="connsiteY2" fmla="*/ 380640 h 2503784"/>
              <a:gd name="connsiteX3" fmla="*/ 3911841 w 3922433"/>
              <a:gd name="connsiteY3" fmla="*/ 2116265 h 2503784"/>
              <a:gd name="connsiteX4" fmla="*/ 3346219 w 3922433"/>
              <a:gd name="connsiteY4" fmla="*/ 2447565 h 2503784"/>
              <a:gd name="connsiteX5" fmla="*/ 412027 w 3922433"/>
              <a:gd name="connsiteY5" fmla="*/ 2455382 h 2503784"/>
              <a:gd name="connsiteX6" fmla="*/ 86283 w 3922433"/>
              <a:gd name="connsiteY6" fmla="*/ 1966192 h 2503784"/>
              <a:gd name="connsiteX7" fmla="*/ 0 w 3922433"/>
              <a:gd name="connsiteY7" fmla="*/ 404417 h 2503784"/>
              <a:gd name="connsiteX8" fmla="*/ 349020 w 3922433"/>
              <a:gd name="connsiteY8" fmla="*/ 40915 h 2503784"/>
              <a:gd name="connsiteX0" fmla="*/ 349020 w 3922433"/>
              <a:gd name="connsiteY0" fmla="*/ 40915 h 2731150"/>
              <a:gd name="connsiteX1" fmla="*/ 3321804 w 3922433"/>
              <a:gd name="connsiteY1" fmla="*/ 5745 h 2731150"/>
              <a:gd name="connsiteX2" fmla="*/ 3685944 w 3922433"/>
              <a:gd name="connsiteY2" fmla="*/ 380640 h 2731150"/>
              <a:gd name="connsiteX3" fmla="*/ 3911841 w 3922433"/>
              <a:gd name="connsiteY3" fmla="*/ 2116265 h 2731150"/>
              <a:gd name="connsiteX4" fmla="*/ 3314469 w 3922433"/>
              <a:gd name="connsiteY4" fmla="*/ 2722732 h 2731150"/>
              <a:gd name="connsiteX5" fmla="*/ 412027 w 3922433"/>
              <a:gd name="connsiteY5" fmla="*/ 2455382 h 2731150"/>
              <a:gd name="connsiteX6" fmla="*/ 86283 w 3922433"/>
              <a:gd name="connsiteY6" fmla="*/ 1966192 h 2731150"/>
              <a:gd name="connsiteX7" fmla="*/ 0 w 3922433"/>
              <a:gd name="connsiteY7" fmla="*/ 404417 h 2731150"/>
              <a:gd name="connsiteX8" fmla="*/ 349020 w 3922433"/>
              <a:gd name="connsiteY8" fmla="*/ 40915 h 2731150"/>
              <a:gd name="connsiteX0" fmla="*/ 349020 w 3922433"/>
              <a:gd name="connsiteY0" fmla="*/ 40915 h 3196990"/>
              <a:gd name="connsiteX1" fmla="*/ 3321804 w 3922433"/>
              <a:gd name="connsiteY1" fmla="*/ 5745 h 3196990"/>
              <a:gd name="connsiteX2" fmla="*/ 3685944 w 3922433"/>
              <a:gd name="connsiteY2" fmla="*/ 380640 h 3196990"/>
              <a:gd name="connsiteX3" fmla="*/ 3911841 w 3922433"/>
              <a:gd name="connsiteY3" fmla="*/ 2116265 h 3196990"/>
              <a:gd name="connsiteX4" fmla="*/ 3314469 w 3922433"/>
              <a:gd name="connsiteY4" fmla="*/ 2722732 h 3196990"/>
              <a:gd name="connsiteX5" fmla="*/ 253277 w 3922433"/>
              <a:gd name="connsiteY5" fmla="*/ 3185632 h 3196990"/>
              <a:gd name="connsiteX6" fmla="*/ 86283 w 3922433"/>
              <a:gd name="connsiteY6" fmla="*/ 1966192 h 3196990"/>
              <a:gd name="connsiteX7" fmla="*/ 0 w 3922433"/>
              <a:gd name="connsiteY7" fmla="*/ 404417 h 3196990"/>
              <a:gd name="connsiteX8" fmla="*/ 349020 w 3922433"/>
              <a:gd name="connsiteY8" fmla="*/ 40915 h 3196990"/>
              <a:gd name="connsiteX0" fmla="*/ 707324 w 4280737"/>
              <a:gd name="connsiteY0" fmla="*/ 40915 h 3196990"/>
              <a:gd name="connsiteX1" fmla="*/ 3680108 w 4280737"/>
              <a:gd name="connsiteY1" fmla="*/ 5745 h 3196990"/>
              <a:gd name="connsiteX2" fmla="*/ 4044248 w 4280737"/>
              <a:gd name="connsiteY2" fmla="*/ 380640 h 3196990"/>
              <a:gd name="connsiteX3" fmla="*/ 4270145 w 4280737"/>
              <a:gd name="connsiteY3" fmla="*/ 2116265 h 3196990"/>
              <a:gd name="connsiteX4" fmla="*/ 3672773 w 4280737"/>
              <a:gd name="connsiteY4" fmla="*/ 2722732 h 3196990"/>
              <a:gd name="connsiteX5" fmla="*/ 611581 w 4280737"/>
              <a:gd name="connsiteY5" fmla="*/ 3185632 h 3196990"/>
              <a:gd name="connsiteX6" fmla="*/ 87 w 4280737"/>
              <a:gd name="connsiteY6" fmla="*/ 2019109 h 3196990"/>
              <a:gd name="connsiteX7" fmla="*/ 358304 w 4280737"/>
              <a:gd name="connsiteY7" fmla="*/ 404417 h 3196990"/>
              <a:gd name="connsiteX8" fmla="*/ 707324 w 4280737"/>
              <a:gd name="connsiteY8" fmla="*/ 40915 h 3196990"/>
              <a:gd name="connsiteX0" fmla="*/ 707237 w 4280650"/>
              <a:gd name="connsiteY0" fmla="*/ 40915 h 3196990"/>
              <a:gd name="connsiteX1" fmla="*/ 3680021 w 4280650"/>
              <a:gd name="connsiteY1" fmla="*/ 5745 h 3196990"/>
              <a:gd name="connsiteX2" fmla="*/ 4044161 w 4280650"/>
              <a:gd name="connsiteY2" fmla="*/ 380640 h 3196990"/>
              <a:gd name="connsiteX3" fmla="*/ 4270058 w 4280650"/>
              <a:gd name="connsiteY3" fmla="*/ 2116265 h 3196990"/>
              <a:gd name="connsiteX4" fmla="*/ 3672686 w 4280650"/>
              <a:gd name="connsiteY4" fmla="*/ 2722732 h 3196990"/>
              <a:gd name="connsiteX5" fmla="*/ 611494 w 4280650"/>
              <a:gd name="connsiteY5" fmla="*/ 3185632 h 3196990"/>
              <a:gd name="connsiteX6" fmla="*/ 0 w 4280650"/>
              <a:gd name="connsiteY6" fmla="*/ 2019109 h 3196990"/>
              <a:gd name="connsiteX7" fmla="*/ 707237 w 4280650"/>
              <a:gd name="connsiteY7" fmla="*/ 40915 h 3196990"/>
              <a:gd name="connsiteX0" fmla="*/ 381844 w 4346841"/>
              <a:gd name="connsiteY0" fmla="*/ 12236 h 3358811"/>
              <a:gd name="connsiteX1" fmla="*/ 3746212 w 4346841"/>
              <a:gd name="connsiteY1" fmla="*/ 167566 h 3358811"/>
              <a:gd name="connsiteX2" fmla="*/ 4110352 w 4346841"/>
              <a:gd name="connsiteY2" fmla="*/ 542461 h 3358811"/>
              <a:gd name="connsiteX3" fmla="*/ 4336249 w 4346841"/>
              <a:gd name="connsiteY3" fmla="*/ 2278086 h 3358811"/>
              <a:gd name="connsiteX4" fmla="*/ 3738877 w 4346841"/>
              <a:gd name="connsiteY4" fmla="*/ 2884553 h 3358811"/>
              <a:gd name="connsiteX5" fmla="*/ 677685 w 4346841"/>
              <a:gd name="connsiteY5" fmla="*/ 3347453 h 3358811"/>
              <a:gd name="connsiteX6" fmla="*/ 66191 w 4346841"/>
              <a:gd name="connsiteY6" fmla="*/ 2180930 h 3358811"/>
              <a:gd name="connsiteX7" fmla="*/ 381844 w 4346841"/>
              <a:gd name="connsiteY7" fmla="*/ 12236 h 3358811"/>
              <a:gd name="connsiteX0" fmla="*/ 381844 w 4338756"/>
              <a:gd name="connsiteY0" fmla="*/ 12236 h 3358811"/>
              <a:gd name="connsiteX1" fmla="*/ 3746212 w 4338756"/>
              <a:gd name="connsiteY1" fmla="*/ 167566 h 3358811"/>
              <a:gd name="connsiteX2" fmla="*/ 4336249 w 4338756"/>
              <a:gd name="connsiteY2" fmla="*/ 2278086 h 3358811"/>
              <a:gd name="connsiteX3" fmla="*/ 3738877 w 4338756"/>
              <a:gd name="connsiteY3" fmla="*/ 2884553 h 3358811"/>
              <a:gd name="connsiteX4" fmla="*/ 677685 w 4338756"/>
              <a:gd name="connsiteY4" fmla="*/ 3347453 h 3358811"/>
              <a:gd name="connsiteX5" fmla="*/ 66191 w 4338756"/>
              <a:gd name="connsiteY5" fmla="*/ 2180930 h 3358811"/>
              <a:gd name="connsiteX6" fmla="*/ 381844 w 4338756"/>
              <a:gd name="connsiteY6" fmla="*/ 12236 h 3358811"/>
              <a:gd name="connsiteX0" fmla="*/ 381844 w 4558932"/>
              <a:gd name="connsiteY0" fmla="*/ 12236 h 3347798"/>
              <a:gd name="connsiteX1" fmla="*/ 3746212 w 4558932"/>
              <a:gd name="connsiteY1" fmla="*/ 167566 h 3347798"/>
              <a:gd name="connsiteX2" fmla="*/ 4336249 w 4558932"/>
              <a:gd name="connsiteY2" fmla="*/ 2278086 h 3347798"/>
              <a:gd name="connsiteX3" fmla="*/ 677685 w 4558932"/>
              <a:gd name="connsiteY3" fmla="*/ 3347453 h 3347798"/>
              <a:gd name="connsiteX4" fmla="*/ 66191 w 4558932"/>
              <a:gd name="connsiteY4" fmla="*/ 2180930 h 3347798"/>
              <a:gd name="connsiteX5" fmla="*/ 381844 w 4558932"/>
              <a:gd name="connsiteY5" fmla="*/ 12236 h 3347798"/>
              <a:gd name="connsiteX0" fmla="*/ 381844 w 4603988"/>
              <a:gd name="connsiteY0" fmla="*/ 12236 h 2499995"/>
              <a:gd name="connsiteX1" fmla="*/ 3746212 w 4603988"/>
              <a:gd name="connsiteY1" fmla="*/ 167566 h 2499995"/>
              <a:gd name="connsiteX2" fmla="*/ 4336249 w 4603988"/>
              <a:gd name="connsiteY2" fmla="*/ 2278086 h 2499995"/>
              <a:gd name="connsiteX3" fmla="*/ 66191 w 4603988"/>
              <a:gd name="connsiteY3" fmla="*/ 2180930 h 2499995"/>
              <a:gd name="connsiteX4" fmla="*/ 381844 w 4603988"/>
              <a:gd name="connsiteY4" fmla="*/ 12236 h 2499995"/>
              <a:gd name="connsiteX0" fmla="*/ 441349 w 5065942"/>
              <a:gd name="connsiteY0" fmla="*/ 67024 h 2554783"/>
              <a:gd name="connsiteX1" fmla="*/ 4715884 w 5065942"/>
              <a:gd name="connsiteY1" fmla="*/ 508104 h 2554783"/>
              <a:gd name="connsiteX2" fmla="*/ 4395754 w 5065942"/>
              <a:gd name="connsiteY2" fmla="*/ 2332874 h 2554783"/>
              <a:gd name="connsiteX3" fmla="*/ 125696 w 5065942"/>
              <a:gd name="connsiteY3" fmla="*/ 2235718 h 2554783"/>
              <a:gd name="connsiteX4" fmla="*/ 441349 w 5065942"/>
              <a:gd name="connsiteY4" fmla="*/ 67024 h 2554783"/>
              <a:gd name="connsiteX0" fmla="*/ 441349 w 5065942"/>
              <a:gd name="connsiteY0" fmla="*/ 81560 h 2569319"/>
              <a:gd name="connsiteX1" fmla="*/ 4715884 w 5065942"/>
              <a:gd name="connsiteY1" fmla="*/ 522640 h 2569319"/>
              <a:gd name="connsiteX2" fmla="*/ 4395754 w 5065942"/>
              <a:gd name="connsiteY2" fmla="*/ 2347410 h 2569319"/>
              <a:gd name="connsiteX3" fmla="*/ 125696 w 5065942"/>
              <a:gd name="connsiteY3" fmla="*/ 2250254 h 2569319"/>
              <a:gd name="connsiteX4" fmla="*/ 441349 w 5065942"/>
              <a:gd name="connsiteY4" fmla="*/ 81560 h 2569319"/>
              <a:gd name="connsiteX0" fmla="*/ 441349 w 5139384"/>
              <a:gd name="connsiteY0" fmla="*/ 81560 h 3528722"/>
              <a:gd name="connsiteX1" fmla="*/ 4715884 w 5139384"/>
              <a:gd name="connsiteY1" fmla="*/ 522640 h 3528722"/>
              <a:gd name="connsiteX2" fmla="*/ 4596837 w 5139384"/>
              <a:gd name="connsiteY2" fmla="*/ 3469244 h 3528722"/>
              <a:gd name="connsiteX3" fmla="*/ 125696 w 5139384"/>
              <a:gd name="connsiteY3" fmla="*/ 2250254 h 3528722"/>
              <a:gd name="connsiteX4" fmla="*/ 441349 w 5139384"/>
              <a:gd name="connsiteY4" fmla="*/ 81560 h 3528722"/>
              <a:gd name="connsiteX0" fmla="*/ 441349 w 4990904"/>
              <a:gd name="connsiteY0" fmla="*/ 81560 h 3528722"/>
              <a:gd name="connsiteX1" fmla="*/ 4715884 w 4990904"/>
              <a:gd name="connsiteY1" fmla="*/ 522640 h 3528722"/>
              <a:gd name="connsiteX2" fmla="*/ 4596837 w 4990904"/>
              <a:gd name="connsiteY2" fmla="*/ 3469244 h 3528722"/>
              <a:gd name="connsiteX3" fmla="*/ 125696 w 4990904"/>
              <a:gd name="connsiteY3" fmla="*/ 2250254 h 3528722"/>
              <a:gd name="connsiteX4" fmla="*/ 441349 w 4990904"/>
              <a:gd name="connsiteY4" fmla="*/ 81560 h 3528722"/>
              <a:gd name="connsiteX0" fmla="*/ 441349 w 4864781"/>
              <a:gd name="connsiteY0" fmla="*/ 81560 h 3528722"/>
              <a:gd name="connsiteX1" fmla="*/ 4715884 w 4864781"/>
              <a:gd name="connsiteY1" fmla="*/ 522640 h 3528722"/>
              <a:gd name="connsiteX2" fmla="*/ 4596837 w 4864781"/>
              <a:gd name="connsiteY2" fmla="*/ 3469244 h 3528722"/>
              <a:gd name="connsiteX3" fmla="*/ 125696 w 4864781"/>
              <a:gd name="connsiteY3" fmla="*/ 2250254 h 3528722"/>
              <a:gd name="connsiteX4" fmla="*/ 441349 w 4864781"/>
              <a:gd name="connsiteY4" fmla="*/ 81560 h 3528722"/>
              <a:gd name="connsiteX0" fmla="*/ 441349 w 4858478"/>
              <a:gd name="connsiteY0" fmla="*/ 81560 h 3447763"/>
              <a:gd name="connsiteX1" fmla="*/ 4715884 w 4858478"/>
              <a:gd name="connsiteY1" fmla="*/ 522640 h 3447763"/>
              <a:gd name="connsiteX2" fmla="*/ 4565087 w 4858478"/>
              <a:gd name="connsiteY2" fmla="*/ 3384577 h 3447763"/>
              <a:gd name="connsiteX3" fmla="*/ 125696 w 4858478"/>
              <a:gd name="connsiteY3" fmla="*/ 2250254 h 3447763"/>
              <a:gd name="connsiteX4" fmla="*/ 441349 w 4858478"/>
              <a:gd name="connsiteY4" fmla="*/ 81560 h 3447763"/>
              <a:gd name="connsiteX0" fmla="*/ 441349 w 4887282"/>
              <a:gd name="connsiteY0" fmla="*/ 81560 h 3447763"/>
              <a:gd name="connsiteX1" fmla="*/ 4715884 w 4887282"/>
              <a:gd name="connsiteY1" fmla="*/ 522640 h 3447763"/>
              <a:gd name="connsiteX2" fmla="*/ 4565087 w 4887282"/>
              <a:gd name="connsiteY2" fmla="*/ 3384577 h 3447763"/>
              <a:gd name="connsiteX3" fmla="*/ 125696 w 4887282"/>
              <a:gd name="connsiteY3" fmla="*/ 2250254 h 3447763"/>
              <a:gd name="connsiteX4" fmla="*/ 441349 w 4887282"/>
              <a:gd name="connsiteY4" fmla="*/ 81560 h 3447763"/>
              <a:gd name="connsiteX0" fmla="*/ 463165 w 4909098"/>
              <a:gd name="connsiteY0" fmla="*/ 131253 h 3571167"/>
              <a:gd name="connsiteX1" fmla="*/ 4737700 w 4909098"/>
              <a:gd name="connsiteY1" fmla="*/ 572333 h 3571167"/>
              <a:gd name="connsiteX2" fmla="*/ 4586903 w 4909098"/>
              <a:gd name="connsiteY2" fmla="*/ 3434270 h 3571167"/>
              <a:gd name="connsiteX3" fmla="*/ 105179 w 4909098"/>
              <a:gd name="connsiteY3" fmla="*/ 3051364 h 3571167"/>
              <a:gd name="connsiteX4" fmla="*/ 463165 w 4909098"/>
              <a:gd name="connsiteY4" fmla="*/ 131253 h 3571167"/>
              <a:gd name="connsiteX0" fmla="*/ 552371 w 4998304"/>
              <a:gd name="connsiteY0" fmla="*/ 131253 h 3571167"/>
              <a:gd name="connsiteX1" fmla="*/ 4826906 w 4998304"/>
              <a:gd name="connsiteY1" fmla="*/ 572333 h 3571167"/>
              <a:gd name="connsiteX2" fmla="*/ 4676109 w 4998304"/>
              <a:gd name="connsiteY2" fmla="*/ 3434270 h 3571167"/>
              <a:gd name="connsiteX3" fmla="*/ 194385 w 4998304"/>
              <a:gd name="connsiteY3" fmla="*/ 3051364 h 3571167"/>
              <a:gd name="connsiteX4" fmla="*/ 552371 w 4998304"/>
              <a:gd name="connsiteY4" fmla="*/ 131253 h 3571167"/>
              <a:gd name="connsiteX0" fmla="*/ 552371 w 4998304"/>
              <a:gd name="connsiteY0" fmla="*/ 131253 h 3574970"/>
              <a:gd name="connsiteX1" fmla="*/ 4826906 w 4998304"/>
              <a:gd name="connsiteY1" fmla="*/ 572333 h 3574970"/>
              <a:gd name="connsiteX2" fmla="*/ 4676109 w 4998304"/>
              <a:gd name="connsiteY2" fmla="*/ 3434270 h 3574970"/>
              <a:gd name="connsiteX3" fmla="*/ 194385 w 4998304"/>
              <a:gd name="connsiteY3" fmla="*/ 3051364 h 3574970"/>
              <a:gd name="connsiteX4" fmla="*/ 552371 w 4998304"/>
              <a:gd name="connsiteY4" fmla="*/ 131253 h 3574970"/>
              <a:gd name="connsiteX0" fmla="*/ 552371 w 4998304"/>
              <a:gd name="connsiteY0" fmla="*/ 131253 h 3652754"/>
              <a:gd name="connsiteX1" fmla="*/ 4826906 w 4998304"/>
              <a:gd name="connsiteY1" fmla="*/ 572333 h 3652754"/>
              <a:gd name="connsiteX2" fmla="*/ 4676109 w 4998304"/>
              <a:gd name="connsiteY2" fmla="*/ 3434270 h 3652754"/>
              <a:gd name="connsiteX3" fmla="*/ 2299966 w 4998304"/>
              <a:gd name="connsiteY3" fmla="*/ 3380587 h 3652754"/>
              <a:gd name="connsiteX4" fmla="*/ 194385 w 4998304"/>
              <a:gd name="connsiteY4" fmla="*/ 3051364 h 3652754"/>
              <a:gd name="connsiteX5" fmla="*/ 552371 w 4998304"/>
              <a:gd name="connsiteY5" fmla="*/ 131253 h 3652754"/>
              <a:gd name="connsiteX0" fmla="*/ 552371 w 4998304"/>
              <a:gd name="connsiteY0" fmla="*/ 131253 h 3652754"/>
              <a:gd name="connsiteX1" fmla="*/ 4826906 w 4998304"/>
              <a:gd name="connsiteY1" fmla="*/ 572333 h 3652754"/>
              <a:gd name="connsiteX2" fmla="*/ 4676109 w 4998304"/>
              <a:gd name="connsiteY2" fmla="*/ 3434270 h 3652754"/>
              <a:gd name="connsiteX3" fmla="*/ 2299966 w 4998304"/>
              <a:gd name="connsiteY3" fmla="*/ 3380587 h 3652754"/>
              <a:gd name="connsiteX4" fmla="*/ 194385 w 4998304"/>
              <a:gd name="connsiteY4" fmla="*/ 3051364 h 3652754"/>
              <a:gd name="connsiteX5" fmla="*/ 552371 w 4998304"/>
              <a:gd name="connsiteY5" fmla="*/ 131253 h 3652754"/>
              <a:gd name="connsiteX0" fmla="*/ 552371 w 4998304"/>
              <a:gd name="connsiteY0" fmla="*/ 131253 h 3568093"/>
              <a:gd name="connsiteX1" fmla="*/ 4826906 w 4998304"/>
              <a:gd name="connsiteY1" fmla="*/ 572333 h 3568093"/>
              <a:gd name="connsiteX2" fmla="*/ 4676109 w 4998304"/>
              <a:gd name="connsiteY2" fmla="*/ 3434270 h 3568093"/>
              <a:gd name="connsiteX3" fmla="*/ 2299966 w 4998304"/>
              <a:gd name="connsiteY3" fmla="*/ 3380587 h 3568093"/>
              <a:gd name="connsiteX4" fmla="*/ 194385 w 4998304"/>
              <a:gd name="connsiteY4" fmla="*/ 3051364 h 3568093"/>
              <a:gd name="connsiteX5" fmla="*/ 552371 w 4998304"/>
              <a:gd name="connsiteY5" fmla="*/ 131253 h 3568093"/>
              <a:gd name="connsiteX0" fmla="*/ 586120 w 5032053"/>
              <a:gd name="connsiteY0" fmla="*/ 133407 h 3570247"/>
              <a:gd name="connsiteX1" fmla="*/ 4860655 w 5032053"/>
              <a:gd name="connsiteY1" fmla="*/ 574487 h 3570247"/>
              <a:gd name="connsiteX2" fmla="*/ 4709858 w 5032053"/>
              <a:gd name="connsiteY2" fmla="*/ 3436424 h 3570247"/>
              <a:gd name="connsiteX3" fmla="*/ 2333715 w 5032053"/>
              <a:gd name="connsiteY3" fmla="*/ 3382741 h 3570247"/>
              <a:gd name="connsiteX4" fmla="*/ 175217 w 5032053"/>
              <a:gd name="connsiteY4" fmla="*/ 3085268 h 3570247"/>
              <a:gd name="connsiteX5" fmla="*/ 586120 w 5032053"/>
              <a:gd name="connsiteY5" fmla="*/ 133407 h 3570247"/>
              <a:gd name="connsiteX0" fmla="*/ 607257 w 5053190"/>
              <a:gd name="connsiteY0" fmla="*/ 129104 h 3565944"/>
              <a:gd name="connsiteX1" fmla="*/ 4881792 w 5053190"/>
              <a:gd name="connsiteY1" fmla="*/ 570184 h 3565944"/>
              <a:gd name="connsiteX2" fmla="*/ 4730995 w 5053190"/>
              <a:gd name="connsiteY2" fmla="*/ 3432121 h 3565944"/>
              <a:gd name="connsiteX3" fmla="*/ 2354852 w 5053190"/>
              <a:gd name="connsiteY3" fmla="*/ 3378438 h 3565944"/>
              <a:gd name="connsiteX4" fmla="*/ 164604 w 5053190"/>
              <a:gd name="connsiteY4" fmla="*/ 3017465 h 3565944"/>
              <a:gd name="connsiteX5" fmla="*/ 607257 w 5053190"/>
              <a:gd name="connsiteY5" fmla="*/ 129104 h 3565944"/>
              <a:gd name="connsiteX0" fmla="*/ 593774 w 5039707"/>
              <a:gd name="connsiteY0" fmla="*/ 129104 h 3565944"/>
              <a:gd name="connsiteX1" fmla="*/ 4868309 w 5039707"/>
              <a:gd name="connsiteY1" fmla="*/ 570184 h 3565944"/>
              <a:gd name="connsiteX2" fmla="*/ 4717512 w 5039707"/>
              <a:gd name="connsiteY2" fmla="*/ 3432121 h 3565944"/>
              <a:gd name="connsiteX3" fmla="*/ 2341369 w 5039707"/>
              <a:gd name="connsiteY3" fmla="*/ 3378438 h 3565944"/>
              <a:gd name="connsiteX4" fmla="*/ 151121 w 5039707"/>
              <a:gd name="connsiteY4" fmla="*/ 3017465 h 3565944"/>
              <a:gd name="connsiteX5" fmla="*/ 593774 w 5039707"/>
              <a:gd name="connsiteY5" fmla="*/ 129104 h 3565944"/>
              <a:gd name="connsiteX0" fmla="*/ 550367 w 5070383"/>
              <a:gd name="connsiteY0" fmla="*/ 129104 h 3565944"/>
              <a:gd name="connsiteX1" fmla="*/ 4898985 w 5070383"/>
              <a:gd name="connsiteY1" fmla="*/ 570184 h 3565944"/>
              <a:gd name="connsiteX2" fmla="*/ 4748188 w 5070383"/>
              <a:gd name="connsiteY2" fmla="*/ 3432121 h 3565944"/>
              <a:gd name="connsiteX3" fmla="*/ 2372045 w 5070383"/>
              <a:gd name="connsiteY3" fmla="*/ 3378438 h 3565944"/>
              <a:gd name="connsiteX4" fmla="*/ 181797 w 5070383"/>
              <a:gd name="connsiteY4" fmla="*/ 3017465 h 3565944"/>
              <a:gd name="connsiteX5" fmla="*/ 550367 w 5070383"/>
              <a:gd name="connsiteY5" fmla="*/ 129104 h 3565944"/>
              <a:gd name="connsiteX0" fmla="*/ 582606 w 5102622"/>
              <a:gd name="connsiteY0" fmla="*/ 32804 h 3469644"/>
              <a:gd name="connsiteX1" fmla="*/ 4931224 w 5102622"/>
              <a:gd name="connsiteY1" fmla="*/ 473884 h 3469644"/>
              <a:gd name="connsiteX2" fmla="*/ 4780427 w 5102622"/>
              <a:gd name="connsiteY2" fmla="*/ 3335821 h 3469644"/>
              <a:gd name="connsiteX3" fmla="*/ 2404284 w 5102622"/>
              <a:gd name="connsiteY3" fmla="*/ 3282138 h 3469644"/>
              <a:gd name="connsiteX4" fmla="*/ 214036 w 5102622"/>
              <a:gd name="connsiteY4" fmla="*/ 2921165 h 3469644"/>
              <a:gd name="connsiteX5" fmla="*/ 139452 w 5102622"/>
              <a:gd name="connsiteY5" fmla="*/ 1387722 h 3469644"/>
              <a:gd name="connsiteX6" fmla="*/ 582606 w 5102622"/>
              <a:gd name="connsiteY6" fmla="*/ 32804 h 3469644"/>
              <a:gd name="connsiteX0" fmla="*/ 582606 w 5102622"/>
              <a:gd name="connsiteY0" fmla="*/ 22914 h 3459754"/>
              <a:gd name="connsiteX1" fmla="*/ 4931224 w 5102622"/>
              <a:gd name="connsiteY1" fmla="*/ 463994 h 3459754"/>
              <a:gd name="connsiteX2" fmla="*/ 4780427 w 5102622"/>
              <a:gd name="connsiteY2" fmla="*/ 3325931 h 3459754"/>
              <a:gd name="connsiteX3" fmla="*/ 2404284 w 5102622"/>
              <a:gd name="connsiteY3" fmla="*/ 3272248 h 3459754"/>
              <a:gd name="connsiteX4" fmla="*/ 214036 w 5102622"/>
              <a:gd name="connsiteY4" fmla="*/ 2911275 h 3459754"/>
              <a:gd name="connsiteX5" fmla="*/ 139452 w 5102622"/>
              <a:gd name="connsiteY5" fmla="*/ 1377832 h 3459754"/>
              <a:gd name="connsiteX6" fmla="*/ 582606 w 5102622"/>
              <a:gd name="connsiteY6" fmla="*/ 22914 h 3459754"/>
              <a:gd name="connsiteX0" fmla="*/ 635522 w 5102622"/>
              <a:gd name="connsiteY0" fmla="*/ 22425 h 3469848"/>
              <a:gd name="connsiteX1" fmla="*/ 4931224 w 5102622"/>
              <a:gd name="connsiteY1" fmla="*/ 474088 h 3469848"/>
              <a:gd name="connsiteX2" fmla="*/ 4780427 w 5102622"/>
              <a:gd name="connsiteY2" fmla="*/ 3336025 h 3469848"/>
              <a:gd name="connsiteX3" fmla="*/ 2404284 w 5102622"/>
              <a:gd name="connsiteY3" fmla="*/ 3282342 h 3469848"/>
              <a:gd name="connsiteX4" fmla="*/ 214036 w 5102622"/>
              <a:gd name="connsiteY4" fmla="*/ 2921369 h 3469848"/>
              <a:gd name="connsiteX5" fmla="*/ 139452 w 5102622"/>
              <a:gd name="connsiteY5" fmla="*/ 1387926 h 3469848"/>
              <a:gd name="connsiteX6" fmla="*/ 635522 w 5102622"/>
              <a:gd name="connsiteY6" fmla="*/ 22425 h 3469848"/>
              <a:gd name="connsiteX0" fmla="*/ 536502 w 5003602"/>
              <a:gd name="connsiteY0" fmla="*/ 22425 h 3469848"/>
              <a:gd name="connsiteX1" fmla="*/ 4832204 w 5003602"/>
              <a:gd name="connsiteY1" fmla="*/ 474088 h 3469848"/>
              <a:gd name="connsiteX2" fmla="*/ 4681407 w 5003602"/>
              <a:gd name="connsiteY2" fmla="*/ 3336025 h 3469848"/>
              <a:gd name="connsiteX3" fmla="*/ 2305264 w 5003602"/>
              <a:gd name="connsiteY3" fmla="*/ 3282342 h 3469848"/>
              <a:gd name="connsiteX4" fmla="*/ 115016 w 5003602"/>
              <a:gd name="connsiteY4" fmla="*/ 2921369 h 3469848"/>
              <a:gd name="connsiteX5" fmla="*/ 40432 w 5003602"/>
              <a:gd name="connsiteY5" fmla="*/ 1387926 h 3469848"/>
              <a:gd name="connsiteX6" fmla="*/ 536502 w 5003602"/>
              <a:gd name="connsiteY6" fmla="*/ 22425 h 3469848"/>
              <a:gd name="connsiteX0" fmla="*/ 536502 w 5003602"/>
              <a:gd name="connsiteY0" fmla="*/ 70579 h 3518002"/>
              <a:gd name="connsiteX1" fmla="*/ 2453432 w 5003602"/>
              <a:gd name="connsiteY1" fmla="*/ 229580 h 3518002"/>
              <a:gd name="connsiteX2" fmla="*/ 4832204 w 5003602"/>
              <a:gd name="connsiteY2" fmla="*/ 522242 h 3518002"/>
              <a:gd name="connsiteX3" fmla="*/ 4681407 w 5003602"/>
              <a:gd name="connsiteY3" fmla="*/ 3384179 h 3518002"/>
              <a:gd name="connsiteX4" fmla="*/ 2305264 w 5003602"/>
              <a:gd name="connsiteY4" fmla="*/ 3330496 h 3518002"/>
              <a:gd name="connsiteX5" fmla="*/ 115016 w 5003602"/>
              <a:gd name="connsiteY5" fmla="*/ 2969523 h 3518002"/>
              <a:gd name="connsiteX6" fmla="*/ 40432 w 5003602"/>
              <a:gd name="connsiteY6" fmla="*/ 1436080 h 3518002"/>
              <a:gd name="connsiteX7" fmla="*/ 536502 w 5003602"/>
              <a:gd name="connsiteY7" fmla="*/ 70579 h 3518002"/>
              <a:gd name="connsiteX0" fmla="*/ 536502 w 5027468"/>
              <a:gd name="connsiteY0" fmla="*/ 70579 h 3518002"/>
              <a:gd name="connsiteX1" fmla="*/ 2453432 w 5027468"/>
              <a:gd name="connsiteY1" fmla="*/ 229580 h 3518002"/>
              <a:gd name="connsiteX2" fmla="*/ 4863954 w 5027468"/>
              <a:gd name="connsiteY2" fmla="*/ 606908 h 3518002"/>
              <a:gd name="connsiteX3" fmla="*/ 4681407 w 5027468"/>
              <a:gd name="connsiteY3" fmla="*/ 3384179 h 3518002"/>
              <a:gd name="connsiteX4" fmla="*/ 2305264 w 5027468"/>
              <a:gd name="connsiteY4" fmla="*/ 3330496 h 3518002"/>
              <a:gd name="connsiteX5" fmla="*/ 115016 w 5027468"/>
              <a:gd name="connsiteY5" fmla="*/ 2969523 h 3518002"/>
              <a:gd name="connsiteX6" fmla="*/ 40432 w 5027468"/>
              <a:gd name="connsiteY6" fmla="*/ 1436080 h 3518002"/>
              <a:gd name="connsiteX7" fmla="*/ 536502 w 5027468"/>
              <a:gd name="connsiteY7" fmla="*/ 70579 h 3518002"/>
              <a:gd name="connsiteX0" fmla="*/ 536502 w 5027468"/>
              <a:gd name="connsiteY0" fmla="*/ 70579 h 3518002"/>
              <a:gd name="connsiteX1" fmla="*/ 2453432 w 5027468"/>
              <a:gd name="connsiteY1" fmla="*/ 229580 h 3518002"/>
              <a:gd name="connsiteX2" fmla="*/ 4863954 w 5027468"/>
              <a:gd name="connsiteY2" fmla="*/ 606908 h 3518002"/>
              <a:gd name="connsiteX3" fmla="*/ 4681407 w 5027468"/>
              <a:gd name="connsiteY3" fmla="*/ 3384179 h 3518002"/>
              <a:gd name="connsiteX4" fmla="*/ 2305264 w 5027468"/>
              <a:gd name="connsiteY4" fmla="*/ 3330496 h 3518002"/>
              <a:gd name="connsiteX5" fmla="*/ 115016 w 5027468"/>
              <a:gd name="connsiteY5" fmla="*/ 2969523 h 3518002"/>
              <a:gd name="connsiteX6" fmla="*/ 40432 w 5027468"/>
              <a:gd name="connsiteY6" fmla="*/ 1436080 h 3518002"/>
              <a:gd name="connsiteX7" fmla="*/ 536502 w 5027468"/>
              <a:gd name="connsiteY7" fmla="*/ 70579 h 3518002"/>
              <a:gd name="connsiteX0" fmla="*/ 536502 w 5068621"/>
              <a:gd name="connsiteY0" fmla="*/ 70579 h 3518002"/>
              <a:gd name="connsiteX1" fmla="*/ 2453432 w 5068621"/>
              <a:gd name="connsiteY1" fmla="*/ 229580 h 3518002"/>
              <a:gd name="connsiteX2" fmla="*/ 4916871 w 5068621"/>
              <a:gd name="connsiteY2" fmla="*/ 585742 h 3518002"/>
              <a:gd name="connsiteX3" fmla="*/ 4681407 w 5068621"/>
              <a:gd name="connsiteY3" fmla="*/ 3384179 h 3518002"/>
              <a:gd name="connsiteX4" fmla="*/ 2305264 w 5068621"/>
              <a:gd name="connsiteY4" fmla="*/ 3330496 h 3518002"/>
              <a:gd name="connsiteX5" fmla="*/ 115016 w 5068621"/>
              <a:gd name="connsiteY5" fmla="*/ 2969523 h 3518002"/>
              <a:gd name="connsiteX6" fmla="*/ 40432 w 5068621"/>
              <a:gd name="connsiteY6" fmla="*/ 1436080 h 3518002"/>
              <a:gd name="connsiteX7" fmla="*/ 536502 w 5068621"/>
              <a:gd name="connsiteY7" fmla="*/ 70579 h 3518002"/>
              <a:gd name="connsiteX0" fmla="*/ 536502 w 5003872"/>
              <a:gd name="connsiteY0" fmla="*/ 70579 h 3518002"/>
              <a:gd name="connsiteX1" fmla="*/ 2453432 w 5003872"/>
              <a:gd name="connsiteY1" fmla="*/ 229580 h 3518002"/>
              <a:gd name="connsiteX2" fmla="*/ 4916871 w 5003872"/>
              <a:gd name="connsiteY2" fmla="*/ 585742 h 3518002"/>
              <a:gd name="connsiteX3" fmla="*/ 4681407 w 5003872"/>
              <a:gd name="connsiteY3" fmla="*/ 3384179 h 3518002"/>
              <a:gd name="connsiteX4" fmla="*/ 2305264 w 5003872"/>
              <a:gd name="connsiteY4" fmla="*/ 3330496 h 3518002"/>
              <a:gd name="connsiteX5" fmla="*/ 115016 w 5003872"/>
              <a:gd name="connsiteY5" fmla="*/ 2969523 h 3518002"/>
              <a:gd name="connsiteX6" fmla="*/ 40432 w 5003872"/>
              <a:gd name="connsiteY6" fmla="*/ 1436080 h 3518002"/>
              <a:gd name="connsiteX7" fmla="*/ 536502 w 5003872"/>
              <a:gd name="connsiteY7" fmla="*/ 70579 h 3518002"/>
              <a:gd name="connsiteX0" fmla="*/ 536502 w 5003872"/>
              <a:gd name="connsiteY0" fmla="*/ 70579 h 3508015"/>
              <a:gd name="connsiteX1" fmla="*/ 2453432 w 5003872"/>
              <a:gd name="connsiteY1" fmla="*/ 229580 h 3508015"/>
              <a:gd name="connsiteX2" fmla="*/ 4916871 w 5003872"/>
              <a:gd name="connsiteY2" fmla="*/ 585742 h 3508015"/>
              <a:gd name="connsiteX3" fmla="*/ 4681407 w 5003872"/>
              <a:gd name="connsiteY3" fmla="*/ 3384179 h 3508015"/>
              <a:gd name="connsiteX4" fmla="*/ 2326431 w 5003872"/>
              <a:gd name="connsiteY4" fmla="*/ 3288162 h 3508015"/>
              <a:gd name="connsiteX5" fmla="*/ 115016 w 5003872"/>
              <a:gd name="connsiteY5" fmla="*/ 2969523 h 3508015"/>
              <a:gd name="connsiteX6" fmla="*/ 40432 w 5003872"/>
              <a:gd name="connsiteY6" fmla="*/ 1436080 h 3508015"/>
              <a:gd name="connsiteX7" fmla="*/ 536502 w 5003872"/>
              <a:gd name="connsiteY7" fmla="*/ 70579 h 3508015"/>
              <a:gd name="connsiteX0" fmla="*/ 536502 w 5003872"/>
              <a:gd name="connsiteY0" fmla="*/ 70579 h 3475369"/>
              <a:gd name="connsiteX1" fmla="*/ 2453432 w 5003872"/>
              <a:gd name="connsiteY1" fmla="*/ 229580 h 3475369"/>
              <a:gd name="connsiteX2" fmla="*/ 4916871 w 5003872"/>
              <a:gd name="connsiteY2" fmla="*/ 585742 h 3475369"/>
              <a:gd name="connsiteX3" fmla="*/ 4681407 w 5003872"/>
              <a:gd name="connsiteY3" fmla="*/ 3384179 h 3475369"/>
              <a:gd name="connsiteX4" fmla="*/ 2326431 w 5003872"/>
              <a:gd name="connsiteY4" fmla="*/ 3288162 h 3475369"/>
              <a:gd name="connsiteX5" fmla="*/ 115016 w 5003872"/>
              <a:gd name="connsiteY5" fmla="*/ 2969523 h 3475369"/>
              <a:gd name="connsiteX6" fmla="*/ 40432 w 5003872"/>
              <a:gd name="connsiteY6" fmla="*/ 1436080 h 3475369"/>
              <a:gd name="connsiteX7" fmla="*/ 536502 w 5003872"/>
              <a:gd name="connsiteY7" fmla="*/ 70579 h 3475369"/>
              <a:gd name="connsiteX0" fmla="*/ 515480 w 4982850"/>
              <a:gd name="connsiteY0" fmla="*/ 70579 h 3475369"/>
              <a:gd name="connsiteX1" fmla="*/ 2432410 w 4982850"/>
              <a:gd name="connsiteY1" fmla="*/ 229580 h 3475369"/>
              <a:gd name="connsiteX2" fmla="*/ 4895849 w 4982850"/>
              <a:gd name="connsiteY2" fmla="*/ 585742 h 3475369"/>
              <a:gd name="connsiteX3" fmla="*/ 4660385 w 4982850"/>
              <a:gd name="connsiteY3" fmla="*/ 3384179 h 3475369"/>
              <a:gd name="connsiteX4" fmla="*/ 2305409 w 4982850"/>
              <a:gd name="connsiteY4" fmla="*/ 3288162 h 3475369"/>
              <a:gd name="connsiteX5" fmla="*/ 189244 w 4982850"/>
              <a:gd name="connsiteY5" fmla="*/ 3022440 h 3475369"/>
              <a:gd name="connsiteX6" fmla="*/ 19410 w 4982850"/>
              <a:gd name="connsiteY6" fmla="*/ 1436080 h 3475369"/>
              <a:gd name="connsiteX7" fmla="*/ 515480 w 4982850"/>
              <a:gd name="connsiteY7" fmla="*/ 70579 h 3475369"/>
              <a:gd name="connsiteX0" fmla="*/ 515480 w 4982850"/>
              <a:gd name="connsiteY0" fmla="*/ 70579 h 3475369"/>
              <a:gd name="connsiteX1" fmla="*/ 2432410 w 4982850"/>
              <a:gd name="connsiteY1" fmla="*/ 229580 h 3475369"/>
              <a:gd name="connsiteX2" fmla="*/ 4895849 w 4982850"/>
              <a:gd name="connsiteY2" fmla="*/ 585742 h 3475369"/>
              <a:gd name="connsiteX3" fmla="*/ 4660385 w 4982850"/>
              <a:gd name="connsiteY3" fmla="*/ 3384179 h 3475369"/>
              <a:gd name="connsiteX4" fmla="*/ 2305409 w 4982850"/>
              <a:gd name="connsiteY4" fmla="*/ 3288162 h 3475369"/>
              <a:gd name="connsiteX5" fmla="*/ 189244 w 4982850"/>
              <a:gd name="connsiteY5" fmla="*/ 3022440 h 3475369"/>
              <a:gd name="connsiteX6" fmla="*/ 19410 w 4982850"/>
              <a:gd name="connsiteY6" fmla="*/ 1436080 h 3475369"/>
              <a:gd name="connsiteX7" fmla="*/ 515480 w 4982850"/>
              <a:gd name="connsiteY7" fmla="*/ 70579 h 3475369"/>
              <a:gd name="connsiteX0" fmla="*/ 455552 w 4922922"/>
              <a:gd name="connsiteY0" fmla="*/ 73570 h 3478360"/>
              <a:gd name="connsiteX1" fmla="*/ 2372482 w 4922922"/>
              <a:gd name="connsiteY1" fmla="*/ 232571 h 3478360"/>
              <a:gd name="connsiteX2" fmla="*/ 4835921 w 4922922"/>
              <a:gd name="connsiteY2" fmla="*/ 588733 h 3478360"/>
              <a:gd name="connsiteX3" fmla="*/ 4600457 w 4922922"/>
              <a:gd name="connsiteY3" fmla="*/ 3387170 h 3478360"/>
              <a:gd name="connsiteX4" fmla="*/ 2245481 w 4922922"/>
              <a:gd name="connsiteY4" fmla="*/ 3291153 h 3478360"/>
              <a:gd name="connsiteX5" fmla="*/ 129316 w 4922922"/>
              <a:gd name="connsiteY5" fmla="*/ 3025431 h 3478360"/>
              <a:gd name="connsiteX6" fmla="*/ 33565 w 4922922"/>
              <a:gd name="connsiteY6" fmla="*/ 1481405 h 3478360"/>
              <a:gd name="connsiteX7" fmla="*/ 455552 w 4922922"/>
              <a:gd name="connsiteY7" fmla="*/ 73570 h 3478360"/>
              <a:gd name="connsiteX0" fmla="*/ 485228 w 4952598"/>
              <a:gd name="connsiteY0" fmla="*/ 73570 h 3478360"/>
              <a:gd name="connsiteX1" fmla="*/ 2402158 w 4952598"/>
              <a:gd name="connsiteY1" fmla="*/ 232571 h 3478360"/>
              <a:gd name="connsiteX2" fmla="*/ 4865597 w 4952598"/>
              <a:gd name="connsiteY2" fmla="*/ 588733 h 3478360"/>
              <a:gd name="connsiteX3" fmla="*/ 4630133 w 4952598"/>
              <a:gd name="connsiteY3" fmla="*/ 3387170 h 3478360"/>
              <a:gd name="connsiteX4" fmla="*/ 2275157 w 4952598"/>
              <a:gd name="connsiteY4" fmla="*/ 3291153 h 3478360"/>
              <a:gd name="connsiteX5" fmla="*/ 158992 w 4952598"/>
              <a:gd name="connsiteY5" fmla="*/ 3025431 h 3478360"/>
              <a:gd name="connsiteX6" fmla="*/ 63241 w 4952598"/>
              <a:gd name="connsiteY6" fmla="*/ 1481405 h 3478360"/>
              <a:gd name="connsiteX7" fmla="*/ 485228 w 4952598"/>
              <a:gd name="connsiteY7" fmla="*/ 73570 h 3478360"/>
              <a:gd name="connsiteX0" fmla="*/ 495883 w 4963253"/>
              <a:gd name="connsiteY0" fmla="*/ 73570 h 3478360"/>
              <a:gd name="connsiteX1" fmla="*/ 2412813 w 4963253"/>
              <a:gd name="connsiteY1" fmla="*/ 232571 h 3478360"/>
              <a:gd name="connsiteX2" fmla="*/ 4876252 w 4963253"/>
              <a:gd name="connsiteY2" fmla="*/ 588733 h 3478360"/>
              <a:gd name="connsiteX3" fmla="*/ 4640788 w 4963253"/>
              <a:gd name="connsiteY3" fmla="*/ 3387170 h 3478360"/>
              <a:gd name="connsiteX4" fmla="*/ 2285812 w 4963253"/>
              <a:gd name="connsiteY4" fmla="*/ 3291153 h 3478360"/>
              <a:gd name="connsiteX5" fmla="*/ 148480 w 4963253"/>
              <a:gd name="connsiteY5" fmla="*/ 3067764 h 3478360"/>
              <a:gd name="connsiteX6" fmla="*/ 73896 w 4963253"/>
              <a:gd name="connsiteY6" fmla="*/ 1481405 h 3478360"/>
              <a:gd name="connsiteX7" fmla="*/ 495883 w 4963253"/>
              <a:gd name="connsiteY7" fmla="*/ 73570 h 3478360"/>
              <a:gd name="connsiteX0" fmla="*/ 495883 w 4963253"/>
              <a:gd name="connsiteY0" fmla="*/ 73570 h 3478360"/>
              <a:gd name="connsiteX1" fmla="*/ 2412813 w 4963253"/>
              <a:gd name="connsiteY1" fmla="*/ 232571 h 3478360"/>
              <a:gd name="connsiteX2" fmla="*/ 4876252 w 4963253"/>
              <a:gd name="connsiteY2" fmla="*/ 588733 h 3478360"/>
              <a:gd name="connsiteX3" fmla="*/ 4640788 w 4963253"/>
              <a:gd name="connsiteY3" fmla="*/ 3387170 h 3478360"/>
              <a:gd name="connsiteX4" fmla="*/ 2285812 w 4963253"/>
              <a:gd name="connsiteY4" fmla="*/ 3291153 h 3478360"/>
              <a:gd name="connsiteX5" fmla="*/ 148480 w 4963253"/>
              <a:gd name="connsiteY5" fmla="*/ 3067764 h 3478360"/>
              <a:gd name="connsiteX6" fmla="*/ 73896 w 4963253"/>
              <a:gd name="connsiteY6" fmla="*/ 1481405 h 3478360"/>
              <a:gd name="connsiteX7" fmla="*/ 495883 w 4963253"/>
              <a:gd name="connsiteY7" fmla="*/ 73570 h 3478360"/>
              <a:gd name="connsiteX0" fmla="*/ 501621 w 4968991"/>
              <a:gd name="connsiteY0" fmla="*/ 73570 h 3478360"/>
              <a:gd name="connsiteX1" fmla="*/ 2418551 w 4968991"/>
              <a:gd name="connsiteY1" fmla="*/ 232571 h 3478360"/>
              <a:gd name="connsiteX2" fmla="*/ 4881990 w 4968991"/>
              <a:gd name="connsiteY2" fmla="*/ 588733 h 3478360"/>
              <a:gd name="connsiteX3" fmla="*/ 4646526 w 4968991"/>
              <a:gd name="connsiteY3" fmla="*/ 3387170 h 3478360"/>
              <a:gd name="connsiteX4" fmla="*/ 2291550 w 4968991"/>
              <a:gd name="connsiteY4" fmla="*/ 3291153 h 3478360"/>
              <a:gd name="connsiteX5" fmla="*/ 143635 w 4968991"/>
              <a:gd name="connsiteY5" fmla="*/ 3036014 h 3478360"/>
              <a:gd name="connsiteX6" fmla="*/ 79634 w 4968991"/>
              <a:gd name="connsiteY6" fmla="*/ 1481405 h 3478360"/>
              <a:gd name="connsiteX7" fmla="*/ 501621 w 4968991"/>
              <a:gd name="connsiteY7" fmla="*/ 73570 h 3478360"/>
              <a:gd name="connsiteX0" fmla="*/ 501621 w 4968991"/>
              <a:gd name="connsiteY0" fmla="*/ 73570 h 3478360"/>
              <a:gd name="connsiteX1" fmla="*/ 2418551 w 4968991"/>
              <a:gd name="connsiteY1" fmla="*/ 232571 h 3478360"/>
              <a:gd name="connsiteX2" fmla="*/ 4881990 w 4968991"/>
              <a:gd name="connsiteY2" fmla="*/ 588733 h 3478360"/>
              <a:gd name="connsiteX3" fmla="*/ 4646526 w 4968991"/>
              <a:gd name="connsiteY3" fmla="*/ 3387170 h 3478360"/>
              <a:gd name="connsiteX4" fmla="*/ 2291550 w 4968991"/>
              <a:gd name="connsiteY4" fmla="*/ 3291153 h 3478360"/>
              <a:gd name="connsiteX5" fmla="*/ 143635 w 4968991"/>
              <a:gd name="connsiteY5" fmla="*/ 3036014 h 3478360"/>
              <a:gd name="connsiteX6" fmla="*/ 79634 w 4968991"/>
              <a:gd name="connsiteY6" fmla="*/ 1481405 h 3478360"/>
              <a:gd name="connsiteX7" fmla="*/ 501621 w 4968991"/>
              <a:gd name="connsiteY7" fmla="*/ 73570 h 3478360"/>
              <a:gd name="connsiteX0" fmla="*/ 501621 w 4968991"/>
              <a:gd name="connsiteY0" fmla="*/ 21910 h 3426700"/>
              <a:gd name="connsiteX1" fmla="*/ 2418551 w 4968991"/>
              <a:gd name="connsiteY1" fmla="*/ 180911 h 3426700"/>
              <a:gd name="connsiteX2" fmla="*/ 4881990 w 4968991"/>
              <a:gd name="connsiteY2" fmla="*/ 537073 h 3426700"/>
              <a:gd name="connsiteX3" fmla="*/ 4646526 w 4968991"/>
              <a:gd name="connsiteY3" fmla="*/ 3335510 h 3426700"/>
              <a:gd name="connsiteX4" fmla="*/ 2291550 w 4968991"/>
              <a:gd name="connsiteY4" fmla="*/ 3239493 h 3426700"/>
              <a:gd name="connsiteX5" fmla="*/ 143635 w 4968991"/>
              <a:gd name="connsiteY5" fmla="*/ 2984354 h 3426700"/>
              <a:gd name="connsiteX6" fmla="*/ 79634 w 4968991"/>
              <a:gd name="connsiteY6" fmla="*/ 1429745 h 3426700"/>
              <a:gd name="connsiteX7" fmla="*/ 501621 w 4968991"/>
              <a:gd name="connsiteY7" fmla="*/ 21910 h 3426700"/>
              <a:gd name="connsiteX0" fmla="*/ 501621 w 4968991"/>
              <a:gd name="connsiteY0" fmla="*/ 21910 h 3426700"/>
              <a:gd name="connsiteX1" fmla="*/ 2418551 w 4968991"/>
              <a:gd name="connsiteY1" fmla="*/ 180911 h 3426700"/>
              <a:gd name="connsiteX2" fmla="*/ 4881990 w 4968991"/>
              <a:gd name="connsiteY2" fmla="*/ 537073 h 3426700"/>
              <a:gd name="connsiteX3" fmla="*/ 4646526 w 4968991"/>
              <a:gd name="connsiteY3" fmla="*/ 3335510 h 3426700"/>
              <a:gd name="connsiteX4" fmla="*/ 2291550 w 4968991"/>
              <a:gd name="connsiteY4" fmla="*/ 3239493 h 3426700"/>
              <a:gd name="connsiteX5" fmla="*/ 143635 w 4968991"/>
              <a:gd name="connsiteY5" fmla="*/ 2984354 h 3426700"/>
              <a:gd name="connsiteX6" fmla="*/ 79634 w 4968991"/>
              <a:gd name="connsiteY6" fmla="*/ 1429745 h 3426700"/>
              <a:gd name="connsiteX7" fmla="*/ 501621 w 4968991"/>
              <a:gd name="connsiteY7" fmla="*/ 21910 h 3426700"/>
              <a:gd name="connsiteX0" fmla="*/ 501621 w 4968991"/>
              <a:gd name="connsiteY0" fmla="*/ 21910 h 3426700"/>
              <a:gd name="connsiteX1" fmla="*/ 2418551 w 4968991"/>
              <a:gd name="connsiteY1" fmla="*/ 180911 h 3426700"/>
              <a:gd name="connsiteX2" fmla="*/ 4881990 w 4968991"/>
              <a:gd name="connsiteY2" fmla="*/ 537073 h 3426700"/>
              <a:gd name="connsiteX3" fmla="*/ 4646526 w 4968991"/>
              <a:gd name="connsiteY3" fmla="*/ 3335510 h 3426700"/>
              <a:gd name="connsiteX4" fmla="*/ 2291550 w 4968991"/>
              <a:gd name="connsiteY4" fmla="*/ 3239493 h 3426700"/>
              <a:gd name="connsiteX5" fmla="*/ 143635 w 4968991"/>
              <a:gd name="connsiteY5" fmla="*/ 2984354 h 3426700"/>
              <a:gd name="connsiteX6" fmla="*/ 79634 w 4968991"/>
              <a:gd name="connsiteY6" fmla="*/ 1429745 h 3426700"/>
              <a:gd name="connsiteX7" fmla="*/ 501621 w 4968991"/>
              <a:gd name="connsiteY7" fmla="*/ 21910 h 3426700"/>
              <a:gd name="connsiteX0" fmla="*/ 501621 w 4955274"/>
              <a:gd name="connsiteY0" fmla="*/ 21910 h 3426700"/>
              <a:gd name="connsiteX1" fmla="*/ 2418551 w 4955274"/>
              <a:gd name="connsiteY1" fmla="*/ 180911 h 3426700"/>
              <a:gd name="connsiteX2" fmla="*/ 4881990 w 4955274"/>
              <a:gd name="connsiteY2" fmla="*/ 537073 h 3426700"/>
              <a:gd name="connsiteX3" fmla="*/ 4646526 w 4955274"/>
              <a:gd name="connsiteY3" fmla="*/ 3335510 h 3426700"/>
              <a:gd name="connsiteX4" fmla="*/ 2291550 w 4955274"/>
              <a:gd name="connsiteY4" fmla="*/ 3239493 h 3426700"/>
              <a:gd name="connsiteX5" fmla="*/ 143635 w 4955274"/>
              <a:gd name="connsiteY5" fmla="*/ 2984354 h 3426700"/>
              <a:gd name="connsiteX6" fmla="*/ 79634 w 4955274"/>
              <a:gd name="connsiteY6" fmla="*/ 1429745 h 3426700"/>
              <a:gd name="connsiteX7" fmla="*/ 501621 w 4955274"/>
              <a:gd name="connsiteY7" fmla="*/ 21910 h 3426700"/>
              <a:gd name="connsiteX0" fmla="*/ 501621 w 4955274"/>
              <a:gd name="connsiteY0" fmla="*/ 21910 h 3426700"/>
              <a:gd name="connsiteX1" fmla="*/ 2418551 w 4955274"/>
              <a:gd name="connsiteY1" fmla="*/ 180911 h 3426700"/>
              <a:gd name="connsiteX2" fmla="*/ 4881990 w 4955274"/>
              <a:gd name="connsiteY2" fmla="*/ 537073 h 3426700"/>
              <a:gd name="connsiteX3" fmla="*/ 4646526 w 4955274"/>
              <a:gd name="connsiteY3" fmla="*/ 3335510 h 3426700"/>
              <a:gd name="connsiteX4" fmla="*/ 2291550 w 4955274"/>
              <a:gd name="connsiteY4" fmla="*/ 3239493 h 3426700"/>
              <a:gd name="connsiteX5" fmla="*/ 143635 w 4955274"/>
              <a:gd name="connsiteY5" fmla="*/ 2984354 h 3426700"/>
              <a:gd name="connsiteX6" fmla="*/ 79634 w 4955274"/>
              <a:gd name="connsiteY6" fmla="*/ 1429745 h 3426700"/>
              <a:gd name="connsiteX7" fmla="*/ 501621 w 4955274"/>
              <a:gd name="connsiteY7" fmla="*/ 21910 h 3426700"/>
              <a:gd name="connsiteX0" fmla="*/ 501621 w 4978179"/>
              <a:gd name="connsiteY0" fmla="*/ 21910 h 3426700"/>
              <a:gd name="connsiteX1" fmla="*/ 2418551 w 4978179"/>
              <a:gd name="connsiteY1" fmla="*/ 180911 h 3426700"/>
              <a:gd name="connsiteX2" fmla="*/ 4881990 w 4978179"/>
              <a:gd name="connsiteY2" fmla="*/ 537073 h 3426700"/>
              <a:gd name="connsiteX3" fmla="*/ 4646526 w 4978179"/>
              <a:gd name="connsiteY3" fmla="*/ 3335510 h 3426700"/>
              <a:gd name="connsiteX4" fmla="*/ 2291550 w 4978179"/>
              <a:gd name="connsiteY4" fmla="*/ 3239493 h 3426700"/>
              <a:gd name="connsiteX5" fmla="*/ 143635 w 4978179"/>
              <a:gd name="connsiteY5" fmla="*/ 2984354 h 3426700"/>
              <a:gd name="connsiteX6" fmla="*/ 79634 w 4978179"/>
              <a:gd name="connsiteY6" fmla="*/ 1429745 h 3426700"/>
              <a:gd name="connsiteX7" fmla="*/ 501621 w 4978179"/>
              <a:gd name="connsiteY7" fmla="*/ 21910 h 3426700"/>
              <a:gd name="connsiteX0" fmla="*/ 501621 w 4981328"/>
              <a:gd name="connsiteY0" fmla="*/ 21910 h 3426700"/>
              <a:gd name="connsiteX1" fmla="*/ 2418551 w 4981328"/>
              <a:gd name="connsiteY1" fmla="*/ 180911 h 3426700"/>
              <a:gd name="connsiteX2" fmla="*/ 4881990 w 4981328"/>
              <a:gd name="connsiteY2" fmla="*/ 537073 h 3426700"/>
              <a:gd name="connsiteX3" fmla="*/ 4646526 w 4981328"/>
              <a:gd name="connsiteY3" fmla="*/ 3335510 h 3426700"/>
              <a:gd name="connsiteX4" fmla="*/ 2291550 w 4981328"/>
              <a:gd name="connsiteY4" fmla="*/ 3239493 h 3426700"/>
              <a:gd name="connsiteX5" fmla="*/ 143635 w 4981328"/>
              <a:gd name="connsiteY5" fmla="*/ 2984354 h 3426700"/>
              <a:gd name="connsiteX6" fmla="*/ 79634 w 4981328"/>
              <a:gd name="connsiteY6" fmla="*/ 1429745 h 3426700"/>
              <a:gd name="connsiteX7" fmla="*/ 501621 w 4981328"/>
              <a:gd name="connsiteY7" fmla="*/ 21910 h 3426700"/>
              <a:gd name="connsiteX0" fmla="*/ 501621 w 5007354"/>
              <a:gd name="connsiteY0" fmla="*/ 21910 h 3426700"/>
              <a:gd name="connsiteX1" fmla="*/ 2418551 w 5007354"/>
              <a:gd name="connsiteY1" fmla="*/ 180911 h 3426700"/>
              <a:gd name="connsiteX2" fmla="*/ 4913740 w 5007354"/>
              <a:gd name="connsiteY2" fmla="*/ 505323 h 3426700"/>
              <a:gd name="connsiteX3" fmla="*/ 4646526 w 5007354"/>
              <a:gd name="connsiteY3" fmla="*/ 3335510 h 3426700"/>
              <a:gd name="connsiteX4" fmla="*/ 2291550 w 5007354"/>
              <a:gd name="connsiteY4" fmla="*/ 3239493 h 3426700"/>
              <a:gd name="connsiteX5" fmla="*/ 143635 w 5007354"/>
              <a:gd name="connsiteY5" fmla="*/ 2984354 h 3426700"/>
              <a:gd name="connsiteX6" fmla="*/ 79634 w 5007354"/>
              <a:gd name="connsiteY6" fmla="*/ 1429745 h 3426700"/>
              <a:gd name="connsiteX7" fmla="*/ 501621 w 5007354"/>
              <a:gd name="connsiteY7" fmla="*/ 21910 h 3426700"/>
              <a:gd name="connsiteX0" fmla="*/ 501621 w 4995732"/>
              <a:gd name="connsiteY0" fmla="*/ 21910 h 3426700"/>
              <a:gd name="connsiteX1" fmla="*/ 2418551 w 4995732"/>
              <a:gd name="connsiteY1" fmla="*/ 180911 h 3426700"/>
              <a:gd name="connsiteX2" fmla="*/ 4913740 w 4995732"/>
              <a:gd name="connsiteY2" fmla="*/ 505323 h 3426700"/>
              <a:gd name="connsiteX3" fmla="*/ 4646526 w 4995732"/>
              <a:gd name="connsiteY3" fmla="*/ 3335510 h 3426700"/>
              <a:gd name="connsiteX4" fmla="*/ 2291550 w 4995732"/>
              <a:gd name="connsiteY4" fmla="*/ 3239493 h 3426700"/>
              <a:gd name="connsiteX5" fmla="*/ 143635 w 4995732"/>
              <a:gd name="connsiteY5" fmla="*/ 2984354 h 3426700"/>
              <a:gd name="connsiteX6" fmla="*/ 79634 w 4995732"/>
              <a:gd name="connsiteY6" fmla="*/ 1429745 h 3426700"/>
              <a:gd name="connsiteX7" fmla="*/ 501621 w 4995732"/>
              <a:gd name="connsiteY7" fmla="*/ 21910 h 3426700"/>
              <a:gd name="connsiteX0" fmla="*/ 501621 w 5004209"/>
              <a:gd name="connsiteY0" fmla="*/ 21910 h 3426700"/>
              <a:gd name="connsiteX1" fmla="*/ 2418551 w 5004209"/>
              <a:gd name="connsiteY1" fmla="*/ 180911 h 3426700"/>
              <a:gd name="connsiteX2" fmla="*/ 4913740 w 5004209"/>
              <a:gd name="connsiteY2" fmla="*/ 505323 h 3426700"/>
              <a:gd name="connsiteX3" fmla="*/ 4646526 w 5004209"/>
              <a:gd name="connsiteY3" fmla="*/ 3335510 h 3426700"/>
              <a:gd name="connsiteX4" fmla="*/ 2291550 w 5004209"/>
              <a:gd name="connsiteY4" fmla="*/ 3239493 h 3426700"/>
              <a:gd name="connsiteX5" fmla="*/ 143635 w 5004209"/>
              <a:gd name="connsiteY5" fmla="*/ 2984354 h 3426700"/>
              <a:gd name="connsiteX6" fmla="*/ 79634 w 5004209"/>
              <a:gd name="connsiteY6" fmla="*/ 1429745 h 3426700"/>
              <a:gd name="connsiteX7" fmla="*/ 501621 w 5004209"/>
              <a:gd name="connsiteY7" fmla="*/ 21910 h 3426700"/>
              <a:gd name="connsiteX0" fmla="*/ 501621 w 5225166"/>
              <a:gd name="connsiteY0" fmla="*/ 21910 h 3256334"/>
              <a:gd name="connsiteX1" fmla="*/ 2418551 w 5225166"/>
              <a:gd name="connsiteY1" fmla="*/ 180911 h 3256334"/>
              <a:gd name="connsiteX2" fmla="*/ 4913740 w 5225166"/>
              <a:gd name="connsiteY2" fmla="*/ 505323 h 3256334"/>
              <a:gd name="connsiteX3" fmla="*/ 5069859 w 5225166"/>
              <a:gd name="connsiteY3" fmla="*/ 2954510 h 3256334"/>
              <a:gd name="connsiteX4" fmla="*/ 2291550 w 5225166"/>
              <a:gd name="connsiteY4" fmla="*/ 3239493 h 3256334"/>
              <a:gd name="connsiteX5" fmla="*/ 143635 w 5225166"/>
              <a:gd name="connsiteY5" fmla="*/ 2984354 h 3256334"/>
              <a:gd name="connsiteX6" fmla="*/ 79634 w 5225166"/>
              <a:gd name="connsiteY6" fmla="*/ 1429745 h 3256334"/>
              <a:gd name="connsiteX7" fmla="*/ 501621 w 5225166"/>
              <a:gd name="connsiteY7" fmla="*/ 21910 h 3256334"/>
              <a:gd name="connsiteX0" fmla="*/ 430264 w 5153809"/>
              <a:gd name="connsiteY0" fmla="*/ 21910 h 3435316"/>
              <a:gd name="connsiteX1" fmla="*/ 2347194 w 5153809"/>
              <a:gd name="connsiteY1" fmla="*/ 180911 h 3435316"/>
              <a:gd name="connsiteX2" fmla="*/ 4842383 w 5153809"/>
              <a:gd name="connsiteY2" fmla="*/ 505323 h 3435316"/>
              <a:gd name="connsiteX3" fmla="*/ 4998502 w 5153809"/>
              <a:gd name="connsiteY3" fmla="*/ 2954510 h 3435316"/>
              <a:gd name="connsiteX4" fmla="*/ 2220193 w 5153809"/>
              <a:gd name="connsiteY4" fmla="*/ 3239493 h 3435316"/>
              <a:gd name="connsiteX5" fmla="*/ 474445 w 5153809"/>
              <a:gd name="connsiteY5" fmla="*/ 3365354 h 3435316"/>
              <a:gd name="connsiteX6" fmla="*/ 8277 w 5153809"/>
              <a:gd name="connsiteY6" fmla="*/ 1429745 h 3435316"/>
              <a:gd name="connsiteX7" fmla="*/ 430264 w 5153809"/>
              <a:gd name="connsiteY7" fmla="*/ 21910 h 3435316"/>
              <a:gd name="connsiteX0" fmla="*/ 430264 w 5153809"/>
              <a:gd name="connsiteY0" fmla="*/ 21910 h 3430473"/>
              <a:gd name="connsiteX1" fmla="*/ 2347194 w 5153809"/>
              <a:gd name="connsiteY1" fmla="*/ 180911 h 3430473"/>
              <a:gd name="connsiteX2" fmla="*/ 4842383 w 5153809"/>
              <a:gd name="connsiteY2" fmla="*/ 505323 h 3430473"/>
              <a:gd name="connsiteX3" fmla="*/ 4998502 w 5153809"/>
              <a:gd name="connsiteY3" fmla="*/ 2954510 h 3430473"/>
              <a:gd name="connsiteX4" fmla="*/ 2781110 w 5153809"/>
              <a:gd name="connsiteY4" fmla="*/ 3197159 h 3430473"/>
              <a:gd name="connsiteX5" fmla="*/ 474445 w 5153809"/>
              <a:gd name="connsiteY5" fmla="*/ 3365354 h 3430473"/>
              <a:gd name="connsiteX6" fmla="*/ 8277 w 5153809"/>
              <a:gd name="connsiteY6" fmla="*/ 1429745 h 3430473"/>
              <a:gd name="connsiteX7" fmla="*/ 430264 w 5153809"/>
              <a:gd name="connsiteY7" fmla="*/ 21910 h 3430473"/>
              <a:gd name="connsiteX0" fmla="*/ 430264 w 5153809"/>
              <a:gd name="connsiteY0" fmla="*/ 21910 h 3430473"/>
              <a:gd name="connsiteX1" fmla="*/ 2347194 w 5153809"/>
              <a:gd name="connsiteY1" fmla="*/ 180911 h 3430473"/>
              <a:gd name="connsiteX2" fmla="*/ 4842383 w 5153809"/>
              <a:gd name="connsiteY2" fmla="*/ 505323 h 3430473"/>
              <a:gd name="connsiteX3" fmla="*/ 4998502 w 5153809"/>
              <a:gd name="connsiteY3" fmla="*/ 2954510 h 3430473"/>
              <a:gd name="connsiteX4" fmla="*/ 2781110 w 5153809"/>
              <a:gd name="connsiteY4" fmla="*/ 3197159 h 3430473"/>
              <a:gd name="connsiteX5" fmla="*/ 474445 w 5153809"/>
              <a:gd name="connsiteY5" fmla="*/ 3365354 h 3430473"/>
              <a:gd name="connsiteX6" fmla="*/ 8277 w 5153809"/>
              <a:gd name="connsiteY6" fmla="*/ 1429745 h 3430473"/>
              <a:gd name="connsiteX7" fmla="*/ 430264 w 5153809"/>
              <a:gd name="connsiteY7" fmla="*/ 21910 h 3430473"/>
              <a:gd name="connsiteX0" fmla="*/ 430264 w 5153809"/>
              <a:gd name="connsiteY0" fmla="*/ 21910 h 3437284"/>
              <a:gd name="connsiteX1" fmla="*/ 2347194 w 5153809"/>
              <a:gd name="connsiteY1" fmla="*/ 180911 h 3437284"/>
              <a:gd name="connsiteX2" fmla="*/ 4842383 w 5153809"/>
              <a:gd name="connsiteY2" fmla="*/ 505323 h 3437284"/>
              <a:gd name="connsiteX3" fmla="*/ 4998502 w 5153809"/>
              <a:gd name="connsiteY3" fmla="*/ 2954510 h 3437284"/>
              <a:gd name="connsiteX4" fmla="*/ 2781110 w 5153809"/>
              <a:gd name="connsiteY4" fmla="*/ 3197159 h 3437284"/>
              <a:gd name="connsiteX5" fmla="*/ 474445 w 5153809"/>
              <a:gd name="connsiteY5" fmla="*/ 3365354 h 3437284"/>
              <a:gd name="connsiteX6" fmla="*/ 8277 w 5153809"/>
              <a:gd name="connsiteY6" fmla="*/ 1429745 h 3437284"/>
              <a:gd name="connsiteX7" fmla="*/ 430264 w 5153809"/>
              <a:gd name="connsiteY7" fmla="*/ 21910 h 3437284"/>
              <a:gd name="connsiteX0" fmla="*/ 430264 w 5153809"/>
              <a:gd name="connsiteY0" fmla="*/ 21910 h 3450066"/>
              <a:gd name="connsiteX1" fmla="*/ 2347194 w 5153809"/>
              <a:gd name="connsiteY1" fmla="*/ 180911 h 3450066"/>
              <a:gd name="connsiteX2" fmla="*/ 4842383 w 5153809"/>
              <a:gd name="connsiteY2" fmla="*/ 505323 h 3450066"/>
              <a:gd name="connsiteX3" fmla="*/ 4998502 w 5153809"/>
              <a:gd name="connsiteY3" fmla="*/ 2954510 h 3450066"/>
              <a:gd name="connsiteX4" fmla="*/ 2770527 w 5153809"/>
              <a:gd name="connsiteY4" fmla="*/ 3281826 h 3450066"/>
              <a:gd name="connsiteX5" fmla="*/ 474445 w 5153809"/>
              <a:gd name="connsiteY5" fmla="*/ 3365354 h 3450066"/>
              <a:gd name="connsiteX6" fmla="*/ 8277 w 5153809"/>
              <a:gd name="connsiteY6" fmla="*/ 1429745 h 3450066"/>
              <a:gd name="connsiteX7" fmla="*/ 430264 w 5153809"/>
              <a:gd name="connsiteY7" fmla="*/ 21910 h 3450066"/>
              <a:gd name="connsiteX0" fmla="*/ 430264 w 5118566"/>
              <a:gd name="connsiteY0" fmla="*/ 33561 h 3461717"/>
              <a:gd name="connsiteX1" fmla="*/ 2347194 w 5118566"/>
              <a:gd name="connsiteY1" fmla="*/ 192562 h 3461717"/>
              <a:gd name="connsiteX2" fmla="*/ 4757716 w 5118566"/>
              <a:gd name="connsiteY2" fmla="*/ 188890 h 3461717"/>
              <a:gd name="connsiteX3" fmla="*/ 4998502 w 5118566"/>
              <a:gd name="connsiteY3" fmla="*/ 2966161 h 3461717"/>
              <a:gd name="connsiteX4" fmla="*/ 2770527 w 5118566"/>
              <a:gd name="connsiteY4" fmla="*/ 3293477 h 3461717"/>
              <a:gd name="connsiteX5" fmla="*/ 474445 w 5118566"/>
              <a:gd name="connsiteY5" fmla="*/ 3377005 h 3461717"/>
              <a:gd name="connsiteX6" fmla="*/ 8277 w 5118566"/>
              <a:gd name="connsiteY6" fmla="*/ 1441396 h 3461717"/>
              <a:gd name="connsiteX7" fmla="*/ 430264 w 5118566"/>
              <a:gd name="connsiteY7" fmla="*/ 33561 h 3461717"/>
              <a:gd name="connsiteX0" fmla="*/ 313847 w 5118566"/>
              <a:gd name="connsiteY0" fmla="*/ 435728 h 3461717"/>
              <a:gd name="connsiteX1" fmla="*/ 2347194 w 5118566"/>
              <a:gd name="connsiteY1" fmla="*/ 192562 h 3461717"/>
              <a:gd name="connsiteX2" fmla="*/ 4757716 w 5118566"/>
              <a:gd name="connsiteY2" fmla="*/ 188890 h 3461717"/>
              <a:gd name="connsiteX3" fmla="*/ 4998502 w 5118566"/>
              <a:gd name="connsiteY3" fmla="*/ 2966161 h 3461717"/>
              <a:gd name="connsiteX4" fmla="*/ 2770527 w 5118566"/>
              <a:gd name="connsiteY4" fmla="*/ 3293477 h 3461717"/>
              <a:gd name="connsiteX5" fmla="*/ 474445 w 5118566"/>
              <a:gd name="connsiteY5" fmla="*/ 3377005 h 3461717"/>
              <a:gd name="connsiteX6" fmla="*/ 8277 w 5118566"/>
              <a:gd name="connsiteY6" fmla="*/ 1441396 h 3461717"/>
              <a:gd name="connsiteX7" fmla="*/ 313847 w 5118566"/>
              <a:gd name="connsiteY7" fmla="*/ 435728 h 3461717"/>
              <a:gd name="connsiteX0" fmla="*/ 241961 w 5046680"/>
              <a:gd name="connsiteY0" fmla="*/ 435728 h 3461717"/>
              <a:gd name="connsiteX1" fmla="*/ 2275308 w 5046680"/>
              <a:gd name="connsiteY1" fmla="*/ 192562 h 3461717"/>
              <a:gd name="connsiteX2" fmla="*/ 4685830 w 5046680"/>
              <a:gd name="connsiteY2" fmla="*/ 188890 h 3461717"/>
              <a:gd name="connsiteX3" fmla="*/ 4926616 w 5046680"/>
              <a:gd name="connsiteY3" fmla="*/ 2966161 h 3461717"/>
              <a:gd name="connsiteX4" fmla="*/ 2698641 w 5046680"/>
              <a:gd name="connsiteY4" fmla="*/ 3293477 h 3461717"/>
              <a:gd name="connsiteX5" fmla="*/ 402559 w 5046680"/>
              <a:gd name="connsiteY5" fmla="*/ 3377005 h 3461717"/>
              <a:gd name="connsiteX6" fmla="*/ 10474 w 5046680"/>
              <a:gd name="connsiteY6" fmla="*/ 1737729 h 3461717"/>
              <a:gd name="connsiteX7" fmla="*/ 241961 w 5046680"/>
              <a:gd name="connsiteY7" fmla="*/ 435728 h 3461717"/>
              <a:gd name="connsiteX0" fmla="*/ 260118 w 5064837"/>
              <a:gd name="connsiteY0" fmla="*/ 435728 h 3461717"/>
              <a:gd name="connsiteX1" fmla="*/ 2293465 w 5064837"/>
              <a:gd name="connsiteY1" fmla="*/ 192562 h 3461717"/>
              <a:gd name="connsiteX2" fmla="*/ 4703987 w 5064837"/>
              <a:gd name="connsiteY2" fmla="*/ 188890 h 3461717"/>
              <a:gd name="connsiteX3" fmla="*/ 4944773 w 5064837"/>
              <a:gd name="connsiteY3" fmla="*/ 2966161 h 3461717"/>
              <a:gd name="connsiteX4" fmla="*/ 2716798 w 5064837"/>
              <a:gd name="connsiteY4" fmla="*/ 3293477 h 3461717"/>
              <a:gd name="connsiteX5" fmla="*/ 420716 w 5064837"/>
              <a:gd name="connsiteY5" fmla="*/ 3377005 h 3461717"/>
              <a:gd name="connsiteX6" fmla="*/ 28631 w 5064837"/>
              <a:gd name="connsiteY6" fmla="*/ 1737729 h 3461717"/>
              <a:gd name="connsiteX7" fmla="*/ 260118 w 5064837"/>
              <a:gd name="connsiteY7" fmla="*/ 435728 h 3461717"/>
              <a:gd name="connsiteX0" fmla="*/ 260118 w 5064837"/>
              <a:gd name="connsiteY0" fmla="*/ 435728 h 3461717"/>
              <a:gd name="connsiteX1" fmla="*/ 2293465 w 5064837"/>
              <a:gd name="connsiteY1" fmla="*/ 192562 h 3461717"/>
              <a:gd name="connsiteX2" fmla="*/ 4703987 w 5064837"/>
              <a:gd name="connsiteY2" fmla="*/ 188890 h 3461717"/>
              <a:gd name="connsiteX3" fmla="*/ 4944773 w 5064837"/>
              <a:gd name="connsiteY3" fmla="*/ 2966161 h 3461717"/>
              <a:gd name="connsiteX4" fmla="*/ 2716798 w 5064837"/>
              <a:gd name="connsiteY4" fmla="*/ 3293477 h 3461717"/>
              <a:gd name="connsiteX5" fmla="*/ 420716 w 5064837"/>
              <a:gd name="connsiteY5" fmla="*/ 3377005 h 3461717"/>
              <a:gd name="connsiteX6" fmla="*/ 28631 w 5064837"/>
              <a:gd name="connsiteY6" fmla="*/ 1737729 h 3461717"/>
              <a:gd name="connsiteX7" fmla="*/ 260118 w 5064837"/>
              <a:gd name="connsiteY7" fmla="*/ 435728 h 3461717"/>
              <a:gd name="connsiteX0" fmla="*/ 208581 w 5119133"/>
              <a:gd name="connsiteY0" fmla="*/ 414562 h 3461717"/>
              <a:gd name="connsiteX1" fmla="*/ 2347761 w 5119133"/>
              <a:gd name="connsiteY1" fmla="*/ 192562 h 3461717"/>
              <a:gd name="connsiteX2" fmla="*/ 4758283 w 5119133"/>
              <a:gd name="connsiteY2" fmla="*/ 188890 h 3461717"/>
              <a:gd name="connsiteX3" fmla="*/ 4999069 w 5119133"/>
              <a:gd name="connsiteY3" fmla="*/ 2966161 h 3461717"/>
              <a:gd name="connsiteX4" fmla="*/ 2771094 w 5119133"/>
              <a:gd name="connsiteY4" fmla="*/ 3293477 h 3461717"/>
              <a:gd name="connsiteX5" fmla="*/ 475012 w 5119133"/>
              <a:gd name="connsiteY5" fmla="*/ 3377005 h 3461717"/>
              <a:gd name="connsiteX6" fmla="*/ 82927 w 5119133"/>
              <a:gd name="connsiteY6" fmla="*/ 1737729 h 3461717"/>
              <a:gd name="connsiteX7" fmla="*/ 208581 w 5119133"/>
              <a:gd name="connsiteY7" fmla="*/ 414562 h 3461717"/>
              <a:gd name="connsiteX0" fmla="*/ 165580 w 5076132"/>
              <a:gd name="connsiteY0" fmla="*/ 414562 h 3461717"/>
              <a:gd name="connsiteX1" fmla="*/ 2304760 w 5076132"/>
              <a:gd name="connsiteY1" fmla="*/ 192562 h 3461717"/>
              <a:gd name="connsiteX2" fmla="*/ 4715282 w 5076132"/>
              <a:gd name="connsiteY2" fmla="*/ 188890 h 3461717"/>
              <a:gd name="connsiteX3" fmla="*/ 4956068 w 5076132"/>
              <a:gd name="connsiteY3" fmla="*/ 2966161 h 3461717"/>
              <a:gd name="connsiteX4" fmla="*/ 2728093 w 5076132"/>
              <a:gd name="connsiteY4" fmla="*/ 3293477 h 3461717"/>
              <a:gd name="connsiteX5" fmla="*/ 432011 w 5076132"/>
              <a:gd name="connsiteY5" fmla="*/ 3377005 h 3461717"/>
              <a:gd name="connsiteX6" fmla="*/ 39926 w 5076132"/>
              <a:gd name="connsiteY6" fmla="*/ 1737729 h 3461717"/>
              <a:gd name="connsiteX7" fmla="*/ 165580 w 5076132"/>
              <a:gd name="connsiteY7" fmla="*/ 414562 h 3461717"/>
              <a:gd name="connsiteX0" fmla="*/ 128806 w 5039358"/>
              <a:gd name="connsiteY0" fmla="*/ 414562 h 3461717"/>
              <a:gd name="connsiteX1" fmla="*/ 2267986 w 5039358"/>
              <a:gd name="connsiteY1" fmla="*/ 192562 h 3461717"/>
              <a:gd name="connsiteX2" fmla="*/ 4678508 w 5039358"/>
              <a:gd name="connsiteY2" fmla="*/ 188890 h 3461717"/>
              <a:gd name="connsiteX3" fmla="*/ 4919294 w 5039358"/>
              <a:gd name="connsiteY3" fmla="*/ 2966161 h 3461717"/>
              <a:gd name="connsiteX4" fmla="*/ 2691319 w 5039358"/>
              <a:gd name="connsiteY4" fmla="*/ 3293477 h 3461717"/>
              <a:gd name="connsiteX5" fmla="*/ 395237 w 5039358"/>
              <a:gd name="connsiteY5" fmla="*/ 3377005 h 3461717"/>
              <a:gd name="connsiteX6" fmla="*/ 3152 w 5039358"/>
              <a:gd name="connsiteY6" fmla="*/ 1737729 h 3461717"/>
              <a:gd name="connsiteX7" fmla="*/ 128806 w 5039358"/>
              <a:gd name="connsiteY7" fmla="*/ 414562 h 3461717"/>
              <a:gd name="connsiteX0" fmla="*/ 128806 w 5039358"/>
              <a:gd name="connsiteY0" fmla="*/ 414562 h 3461717"/>
              <a:gd name="connsiteX1" fmla="*/ 2267986 w 5039358"/>
              <a:gd name="connsiteY1" fmla="*/ 192562 h 3461717"/>
              <a:gd name="connsiteX2" fmla="*/ 4678508 w 5039358"/>
              <a:gd name="connsiteY2" fmla="*/ 188890 h 3461717"/>
              <a:gd name="connsiteX3" fmla="*/ 4919294 w 5039358"/>
              <a:gd name="connsiteY3" fmla="*/ 2966161 h 3461717"/>
              <a:gd name="connsiteX4" fmla="*/ 2691319 w 5039358"/>
              <a:gd name="connsiteY4" fmla="*/ 3293477 h 3461717"/>
              <a:gd name="connsiteX5" fmla="*/ 395237 w 5039358"/>
              <a:gd name="connsiteY5" fmla="*/ 3377005 h 3461717"/>
              <a:gd name="connsiteX6" fmla="*/ 3152 w 5039358"/>
              <a:gd name="connsiteY6" fmla="*/ 1737729 h 3461717"/>
              <a:gd name="connsiteX7" fmla="*/ 128806 w 5039358"/>
              <a:gd name="connsiteY7" fmla="*/ 414562 h 3461717"/>
              <a:gd name="connsiteX0" fmla="*/ 128806 w 5039358"/>
              <a:gd name="connsiteY0" fmla="*/ 444620 h 3491775"/>
              <a:gd name="connsiteX1" fmla="*/ 2267986 w 5039358"/>
              <a:gd name="connsiteY1" fmla="*/ 222620 h 3491775"/>
              <a:gd name="connsiteX2" fmla="*/ 4678508 w 5039358"/>
              <a:gd name="connsiteY2" fmla="*/ 218948 h 3491775"/>
              <a:gd name="connsiteX3" fmla="*/ 4919294 w 5039358"/>
              <a:gd name="connsiteY3" fmla="*/ 2996219 h 3491775"/>
              <a:gd name="connsiteX4" fmla="*/ 2691319 w 5039358"/>
              <a:gd name="connsiteY4" fmla="*/ 3323535 h 3491775"/>
              <a:gd name="connsiteX5" fmla="*/ 395237 w 5039358"/>
              <a:gd name="connsiteY5" fmla="*/ 3407063 h 3491775"/>
              <a:gd name="connsiteX6" fmla="*/ 3152 w 5039358"/>
              <a:gd name="connsiteY6" fmla="*/ 1767787 h 3491775"/>
              <a:gd name="connsiteX7" fmla="*/ 128806 w 5039358"/>
              <a:gd name="connsiteY7" fmla="*/ 444620 h 3491775"/>
              <a:gd name="connsiteX0" fmla="*/ 128806 w 5070258"/>
              <a:gd name="connsiteY0" fmla="*/ 365051 h 3412206"/>
              <a:gd name="connsiteX1" fmla="*/ 2267986 w 5070258"/>
              <a:gd name="connsiteY1" fmla="*/ 143051 h 3412206"/>
              <a:gd name="connsiteX2" fmla="*/ 4678508 w 5070258"/>
              <a:gd name="connsiteY2" fmla="*/ 139379 h 3412206"/>
              <a:gd name="connsiteX3" fmla="*/ 4919294 w 5070258"/>
              <a:gd name="connsiteY3" fmla="*/ 2916650 h 3412206"/>
              <a:gd name="connsiteX4" fmla="*/ 2691319 w 5070258"/>
              <a:gd name="connsiteY4" fmla="*/ 3243966 h 3412206"/>
              <a:gd name="connsiteX5" fmla="*/ 395237 w 5070258"/>
              <a:gd name="connsiteY5" fmla="*/ 3327494 h 3412206"/>
              <a:gd name="connsiteX6" fmla="*/ 3152 w 5070258"/>
              <a:gd name="connsiteY6" fmla="*/ 1688218 h 3412206"/>
              <a:gd name="connsiteX7" fmla="*/ 128806 w 5070258"/>
              <a:gd name="connsiteY7" fmla="*/ 365051 h 3412206"/>
              <a:gd name="connsiteX0" fmla="*/ 128806 w 5070258"/>
              <a:gd name="connsiteY0" fmla="*/ 365051 h 3412206"/>
              <a:gd name="connsiteX1" fmla="*/ 2267986 w 5070258"/>
              <a:gd name="connsiteY1" fmla="*/ 143051 h 3412206"/>
              <a:gd name="connsiteX2" fmla="*/ 4678508 w 5070258"/>
              <a:gd name="connsiteY2" fmla="*/ 139379 h 3412206"/>
              <a:gd name="connsiteX3" fmla="*/ 4919294 w 5070258"/>
              <a:gd name="connsiteY3" fmla="*/ 2916650 h 3412206"/>
              <a:gd name="connsiteX4" fmla="*/ 2691319 w 5070258"/>
              <a:gd name="connsiteY4" fmla="*/ 3243966 h 3412206"/>
              <a:gd name="connsiteX5" fmla="*/ 395237 w 5070258"/>
              <a:gd name="connsiteY5" fmla="*/ 3327494 h 3412206"/>
              <a:gd name="connsiteX6" fmla="*/ 3152 w 5070258"/>
              <a:gd name="connsiteY6" fmla="*/ 1688218 h 3412206"/>
              <a:gd name="connsiteX7" fmla="*/ 128806 w 5070258"/>
              <a:gd name="connsiteY7" fmla="*/ 365051 h 3412206"/>
              <a:gd name="connsiteX0" fmla="*/ 128806 w 5070258"/>
              <a:gd name="connsiteY0" fmla="*/ 365051 h 3380638"/>
              <a:gd name="connsiteX1" fmla="*/ 2267986 w 5070258"/>
              <a:gd name="connsiteY1" fmla="*/ 143051 h 3380638"/>
              <a:gd name="connsiteX2" fmla="*/ 4678508 w 5070258"/>
              <a:gd name="connsiteY2" fmla="*/ 139379 h 3380638"/>
              <a:gd name="connsiteX3" fmla="*/ 4919294 w 5070258"/>
              <a:gd name="connsiteY3" fmla="*/ 2916650 h 3380638"/>
              <a:gd name="connsiteX4" fmla="*/ 2691319 w 5070258"/>
              <a:gd name="connsiteY4" fmla="*/ 3243966 h 3380638"/>
              <a:gd name="connsiteX5" fmla="*/ 395237 w 5070258"/>
              <a:gd name="connsiteY5" fmla="*/ 3327494 h 3380638"/>
              <a:gd name="connsiteX6" fmla="*/ 3152 w 5070258"/>
              <a:gd name="connsiteY6" fmla="*/ 1688218 h 3380638"/>
              <a:gd name="connsiteX7" fmla="*/ 128806 w 5070258"/>
              <a:gd name="connsiteY7" fmla="*/ 365051 h 3380638"/>
              <a:gd name="connsiteX0" fmla="*/ 128806 w 5070258"/>
              <a:gd name="connsiteY0" fmla="*/ 365051 h 3379080"/>
              <a:gd name="connsiteX1" fmla="*/ 2267986 w 5070258"/>
              <a:gd name="connsiteY1" fmla="*/ 143051 h 3379080"/>
              <a:gd name="connsiteX2" fmla="*/ 4678508 w 5070258"/>
              <a:gd name="connsiteY2" fmla="*/ 139379 h 3379080"/>
              <a:gd name="connsiteX3" fmla="*/ 4919294 w 5070258"/>
              <a:gd name="connsiteY3" fmla="*/ 2916650 h 3379080"/>
              <a:gd name="connsiteX4" fmla="*/ 2691319 w 5070258"/>
              <a:gd name="connsiteY4" fmla="*/ 3233383 h 3379080"/>
              <a:gd name="connsiteX5" fmla="*/ 395237 w 5070258"/>
              <a:gd name="connsiteY5" fmla="*/ 3327494 h 3379080"/>
              <a:gd name="connsiteX6" fmla="*/ 3152 w 5070258"/>
              <a:gd name="connsiteY6" fmla="*/ 1688218 h 3379080"/>
              <a:gd name="connsiteX7" fmla="*/ 128806 w 5070258"/>
              <a:gd name="connsiteY7" fmla="*/ 365051 h 3379080"/>
              <a:gd name="connsiteX0" fmla="*/ 128806 w 5004455"/>
              <a:gd name="connsiteY0" fmla="*/ 446966 h 3460995"/>
              <a:gd name="connsiteX1" fmla="*/ 2267986 w 5004455"/>
              <a:gd name="connsiteY1" fmla="*/ 224966 h 3460995"/>
              <a:gd name="connsiteX2" fmla="*/ 4678508 w 5004455"/>
              <a:gd name="connsiteY2" fmla="*/ 221294 h 3460995"/>
              <a:gd name="connsiteX3" fmla="*/ 4866377 w 5004455"/>
              <a:gd name="connsiteY3" fmla="*/ 3030315 h 3460995"/>
              <a:gd name="connsiteX4" fmla="*/ 2691319 w 5004455"/>
              <a:gd name="connsiteY4" fmla="*/ 3315298 h 3460995"/>
              <a:gd name="connsiteX5" fmla="*/ 395237 w 5004455"/>
              <a:gd name="connsiteY5" fmla="*/ 3409409 h 3460995"/>
              <a:gd name="connsiteX6" fmla="*/ 3152 w 5004455"/>
              <a:gd name="connsiteY6" fmla="*/ 1770133 h 3460995"/>
              <a:gd name="connsiteX7" fmla="*/ 128806 w 5004455"/>
              <a:gd name="connsiteY7" fmla="*/ 446966 h 3460995"/>
              <a:gd name="connsiteX0" fmla="*/ 128806 w 5057230"/>
              <a:gd name="connsiteY0" fmla="*/ 334132 h 3348161"/>
              <a:gd name="connsiteX1" fmla="*/ 2267986 w 5057230"/>
              <a:gd name="connsiteY1" fmla="*/ 112132 h 3348161"/>
              <a:gd name="connsiteX2" fmla="*/ 4678508 w 5057230"/>
              <a:gd name="connsiteY2" fmla="*/ 108460 h 3348161"/>
              <a:gd name="connsiteX3" fmla="*/ 4910759 w 5057230"/>
              <a:gd name="connsiteY3" fmla="*/ 1384283 h 3348161"/>
              <a:gd name="connsiteX4" fmla="*/ 4866377 w 5057230"/>
              <a:gd name="connsiteY4" fmla="*/ 2917481 h 3348161"/>
              <a:gd name="connsiteX5" fmla="*/ 2691319 w 5057230"/>
              <a:gd name="connsiteY5" fmla="*/ 3202464 h 3348161"/>
              <a:gd name="connsiteX6" fmla="*/ 395237 w 5057230"/>
              <a:gd name="connsiteY6" fmla="*/ 3296575 h 3348161"/>
              <a:gd name="connsiteX7" fmla="*/ 3152 w 5057230"/>
              <a:gd name="connsiteY7" fmla="*/ 1657299 h 3348161"/>
              <a:gd name="connsiteX8" fmla="*/ 128806 w 5057230"/>
              <a:gd name="connsiteY8" fmla="*/ 334132 h 3348161"/>
              <a:gd name="connsiteX0" fmla="*/ 128806 w 5037643"/>
              <a:gd name="connsiteY0" fmla="*/ 334132 h 3348161"/>
              <a:gd name="connsiteX1" fmla="*/ 2267986 w 5037643"/>
              <a:gd name="connsiteY1" fmla="*/ 112132 h 3348161"/>
              <a:gd name="connsiteX2" fmla="*/ 4678508 w 5037643"/>
              <a:gd name="connsiteY2" fmla="*/ 108460 h 3348161"/>
              <a:gd name="connsiteX3" fmla="*/ 4910759 w 5037643"/>
              <a:gd name="connsiteY3" fmla="*/ 1384283 h 3348161"/>
              <a:gd name="connsiteX4" fmla="*/ 4880993 w 5037643"/>
              <a:gd name="connsiteY4" fmla="*/ 1763795 h 3348161"/>
              <a:gd name="connsiteX5" fmla="*/ 4866377 w 5037643"/>
              <a:gd name="connsiteY5" fmla="*/ 2917481 h 3348161"/>
              <a:gd name="connsiteX6" fmla="*/ 2691319 w 5037643"/>
              <a:gd name="connsiteY6" fmla="*/ 3202464 h 3348161"/>
              <a:gd name="connsiteX7" fmla="*/ 395237 w 5037643"/>
              <a:gd name="connsiteY7" fmla="*/ 3296575 h 3348161"/>
              <a:gd name="connsiteX8" fmla="*/ 3152 w 5037643"/>
              <a:gd name="connsiteY8" fmla="*/ 1657299 h 3348161"/>
              <a:gd name="connsiteX9" fmla="*/ 128806 w 5037643"/>
              <a:gd name="connsiteY9" fmla="*/ 334132 h 3348161"/>
              <a:gd name="connsiteX0" fmla="*/ 128806 w 5040463"/>
              <a:gd name="connsiteY0" fmla="*/ 334132 h 3348161"/>
              <a:gd name="connsiteX1" fmla="*/ 2267986 w 5040463"/>
              <a:gd name="connsiteY1" fmla="*/ 112132 h 3348161"/>
              <a:gd name="connsiteX2" fmla="*/ 4678508 w 5040463"/>
              <a:gd name="connsiteY2" fmla="*/ 108460 h 3348161"/>
              <a:gd name="connsiteX3" fmla="*/ 4910759 w 5040463"/>
              <a:gd name="connsiteY3" fmla="*/ 1384283 h 3348161"/>
              <a:gd name="connsiteX4" fmla="*/ 4880993 w 5040463"/>
              <a:gd name="connsiteY4" fmla="*/ 1763795 h 3348161"/>
              <a:gd name="connsiteX5" fmla="*/ 4892156 w 5040463"/>
              <a:gd name="connsiteY5" fmla="*/ 2143307 h 3348161"/>
              <a:gd name="connsiteX6" fmla="*/ 4866377 w 5040463"/>
              <a:gd name="connsiteY6" fmla="*/ 2917481 h 3348161"/>
              <a:gd name="connsiteX7" fmla="*/ 2691319 w 5040463"/>
              <a:gd name="connsiteY7" fmla="*/ 3202464 h 3348161"/>
              <a:gd name="connsiteX8" fmla="*/ 395237 w 5040463"/>
              <a:gd name="connsiteY8" fmla="*/ 3296575 h 3348161"/>
              <a:gd name="connsiteX9" fmla="*/ 3152 w 5040463"/>
              <a:gd name="connsiteY9" fmla="*/ 1657299 h 3348161"/>
              <a:gd name="connsiteX10" fmla="*/ 128806 w 5040463"/>
              <a:gd name="connsiteY10" fmla="*/ 334132 h 3348161"/>
              <a:gd name="connsiteX0" fmla="*/ 128806 w 5045965"/>
              <a:gd name="connsiteY0" fmla="*/ 334132 h 3348161"/>
              <a:gd name="connsiteX1" fmla="*/ 2267986 w 5045965"/>
              <a:gd name="connsiteY1" fmla="*/ 112132 h 3348161"/>
              <a:gd name="connsiteX2" fmla="*/ 4678508 w 5045965"/>
              <a:gd name="connsiteY2" fmla="*/ 108460 h 3348161"/>
              <a:gd name="connsiteX3" fmla="*/ 4910759 w 5045965"/>
              <a:gd name="connsiteY3" fmla="*/ 1384283 h 3348161"/>
              <a:gd name="connsiteX4" fmla="*/ 4880993 w 5045965"/>
              <a:gd name="connsiteY4" fmla="*/ 1763795 h 3348161"/>
              <a:gd name="connsiteX5" fmla="*/ 4892156 w 5045965"/>
              <a:gd name="connsiteY5" fmla="*/ 2143307 h 3348161"/>
              <a:gd name="connsiteX6" fmla="*/ 4899597 w 5045965"/>
              <a:gd name="connsiteY6" fmla="*/ 2519098 h 3348161"/>
              <a:gd name="connsiteX7" fmla="*/ 4866377 w 5045965"/>
              <a:gd name="connsiteY7" fmla="*/ 2917481 h 3348161"/>
              <a:gd name="connsiteX8" fmla="*/ 2691319 w 5045965"/>
              <a:gd name="connsiteY8" fmla="*/ 3202464 h 3348161"/>
              <a:gd name="connsiteX9" fmla="*/ 395237 w 5045965"/>
              <a:gd name="connsiteY9" fmla="*/ 3296575 h 3348161"/>
              <a:gd name="connsiteX10" fmla="*/ 3152 w 5045965"/>
              <a:gd name="connsiteY10" fmla="*/ 1657299 h 3348161"/>
              <a:gd name="connsiteX11" fmla="*/ 128806 w 5045965"/>
              <a:gd name="connsiteY11" fmla="*/ 334132 h 3348161"/>
              <a:gd name="connsiteX0" fmla="*/ 128806 w 5045965"/>
              <a:gd name="connsiteY0" fmla="*/ 334132 h 3348161"/>
              <a:gd name="connsiteX1" fmla="*/ 2267986 w 5045965"/>
              <a:gd name="connsiteY1" fmla="*/ 112132 h 3348161"/>
              <a:gd name="connsiteX2" fmla="*/ 4678508 w 5045965"/>
              <a:gd name="connsiteY2" fmla="*/ 108460 h 3348161"/>
              <a:gd name="connsiteX3" fmla="*/ 4910759 w 5045965"/>
              <a:gd name="connsiteY3" fmla="*/ 1384283 h 3348161"/>
              <a:gd name="connsiteX4" fmla="*/ 4880993 w 5045965"/>
              <a:gd name="connsiteY4" fmla="*/ 1763795 h 3348161"/>
              <a:gd name="connsiteX5" fmla="*/ 4892156 w 5045965"/>
              <a:gd name="connsiteY5" fmla="*/ 2143307 h 3348161"/>
              <a:gd name="connsiteX6" fmla="*/ 4899597 w 5045965"/>
              <a:gd name="connsiteY6" fmla="*/ 2519098 h 3348161"/>
              <a:gd name="connsiteX7" fmla="*/ 4866377 w 5045965"/>
              <a:gd name="connsiteY7" fmla="*/ 2917481 h 3348161"/>
              <a:gd name="connsiteX8" fmla="*/ 2691319 w 5045965"/>
              <a:gd name="connsiteY8" fmla="*/ 3202464 h 3348161"/>
              <a:gd name="connsiteX9" fmla="*/ 395237 w 5045965"/>
              <a:gd name="connsiteY9" fmla="*/ 3296575 h 3348161"/>
              <a:gd name="connsiteX10" fmla="*/ 3152 w 5045965"/>
              <a:gd name="connsiteY10" fmla="*/ 1657299 h 3348161"/>
              <a:gd name="connsiteX11" fmla="*/ 128806 w 5045965"/>
              <a:gd name="connsiteY11" fmla="*/ 334132 h 3348161"/>
              <a:gd name="connsiteX0" fmla="*/ 128806 w 5087408"/>
              <a:gd name="connsiteY0" fmla="*/ 334132 h 3348161"/>
              <a:gd name="connsiteX1" fmla="*/ 2267986 w 5087408"/>
              <a:gd name="connsiteY1" fmla="*/ 112132 h 3348161"/>
              <a:gd name="connsiteX2" fmla="*/ 4678508 w 5087408"/>
              <a:gd name="connsiteY2" fmla="*/ 108460 h 3348161"/>
              <a:gd name="connsiteX3" fmla="*/ 4910759 w 5087408"/>
              <a:gd name="connsiteY3" fmla="*/ 1384283 h 3348161"/>
              <a:gd name="connsiteX4" fmla="*/ 4880993 w 5087408"/>
              <a:gd name="connsiteY4" fmla="*/ 1763795 h 3348161"/>
              <a:gd name="connsiteX5" fmla="*/ 4892156 w 5087408"/>
              <a:gd name="connsiteY5" fmla="*/ 2143307 h 3348161"/>
              <a:gd name="connsiteX6" fmla="*/ 4899597 w 5087408"/>
              <a:gd name="connsiteY6" fmla="*/ 2519098 h 3348161"/>
              <a:gd name="connsiteX7" fmla="*/ 5014939 w 5087408"/>
              <a:gd name="connsiteY7" fmla="*/ 2731178 h 3348161"/>
              <a:gd name="connsiteX8" fmla="*/ 4866377 w 5087408"/>
              <a:gd name="connsiteY8" fmla="*/ 2917481 h 3348161"/>
              <a:gd name="connsiteX9" fmla="*/ 2691319 w 5087408"/>
              <a:gd name="connsiteY9" fmla="*/ 3202464 h 3348161"/>
              <a:gd name="connsiteX10" fmla="*/ 395237 w 5087408"/>
              <a:gd name="connsiteY10" fmla="*/ 3296575 h 3348161"/>
              <a:gd name="connsiteX11" fmla="*/ 3152 w 5087408"/>
              <a:gd name="connsiteY11" fmla="*/ 1657299 h 3348161"/>
              <a:gd name="connsiteX12" fmla="*/ 128806 w 5087408"/>
              <a:gd name="connsiteY12" fmla="*/ 334132 h 3348161"/>
              <a:gd name="connsiteX0" fmla="*/ 128806 w 5127121"/>
              <a:gd name="connsiteY0" fmla="*/ 334132 h 3348161"/>
              <a:gd name="connsiteX1" fmla="*/ 2267986 w 5127121"/>
              <a:gd name="connsiteY1" fmla="*/ 112132 h 3348161"/>
              <a:gd name="connsiteX2" fmla="*/ 4678508 w 5127121"/>
              <a:gd name="connsiteY2" fmla="*/ 108460 h 3348161"/>
              <a:gd name="connsiteX3" fmla="*/ 4910759 w 5127121"/>
              <a:gd name="connsiteY3" fmla="*/ 1384283 h 3348161"/>
              <a:gd name="connsiteX4" fmla="*/ 4880993 w 5127121"/>
              <a:gd name="connsiteY4" fmla="*/ 1763795 h 3348161"/>
              <a:gd name="connsiteX5" fmla="*/ 4892156 w 5127121"/>
              <a:gd name="connsiteY5" fmla="*/ 2143307 h 3348161"/>
              <a:gd name="connsiteX6" fmla="*/ 4899597 w 5127121"/>
              <a:gd name="connsiteY6" fmla="*/ 2519098 h 3348161"/>
              <a:gd name="connsiteX7" fmla="*/ 5014939 w 5127121"/>
              <a:gd name="connsiteY7" fmla="*/ 2731178 h 3348161"/>
              <a:gd name="connsiteX8" fmla="*/ 4929629 w 5127121"/>
              <a:gd name="connsiteY8" fmla="*/ 2932364 h 3348161"/>
              <a:gd name="connsiteX9" fmla="*/ 2691319 w 5127121"/>
              <a:gd name="connsiteY9" fmla="*/ 3202464 h 3348161"/>
              <a:gd name="connsiteX10" fmla="*/ 395237 w 5127121"/>
              <a:gd name="connsiteY10" fmla="*/ 3296575 h 3348161"/>
              <a:gd name="connsiteX11" fmla="*/ 3152 w 5127121"/>
              <a:gd name="connsiteY11" fmla="*/ 1657299 h 3348161"/>
              <a:gd name="connsiteX12" fmla="*/ 128806 w 5127121"/>
              <a:gd name="connsiteY12" fmla="*/ 334132 h 3348161"/>
              <a:gd name="connsiteX0" fmla="*/ 128806 w 5015167"/>
              <a:gd name="connsiteY0" fmla="*/ 334132 h 3348161"/>
              <a:gd name="connsiteX1" fmla="*/ 2267986 w 5015167"/>
              <a:gd name="connsiteY1" fmla="*/ 112132 h 3348161"/>
              <a:gd name="connsiteX2" fmla="*/ 4678508 w 5015167"/>
              <a:gd name="connsiteY2" fmla="*/ 108460 h 3348161"/>
              <a:gd name="connsiteX3" fmla="*/ 4910759 w 5015167"/>
              <a:gd name="connsiteY3" fmla="*/ 1384283 h 3348161"/>
              <a:gd name="connsiteX4" fmla="*/ 4880993 w 5015167"/>
              <a:gd name="connsiteY4" fmla="*/ 1763795 h 3348161"/>
              <a:gd name="connsiteX5" fmla="*/ 4892156 w 5015167"/>
              <a:gd name="connsiteY5" fmla="*/ 2143307 h 3348161"/>
              <a:gd name="connsiteX6" fmla="*/ 4899597 w 5015167"/>
              <a:gd name="connsiteY6" fmla="*/ 2519098 h 3348161"/>
              <a:gd name="connsiteX7" fmla="*/ 5014939 w 5015167"/>
              <a:gd name="connsiteY7" fmla="*/ 2731178 h 3348161"/>
              <a:gd name="connsiteX8" fmla="*/ 4929629 w 5015167"/>
              <a:gd name="connsiteY8" fmla="*/ 2932364 h 3348161"/>
              <a:gd name="connsiteX9" fmla="*/ 2691319 w 5015167"/>
              <a:gd name="connsiteY9" fmla="*/ 3202464 h 3348161"/>
              <a:gd name="connsiteX10" fmla="*/ 395237 w 5015167"/>
              <a:gd name="connsiteY10" fmla="*/ 3296575 h 3348161"/>
              <a:gd name="connsiteX11" fmla="*/ 3152 w 5015167"/>
              <a:gd name="connsiteY11" fmla="*/ 1657299 h 3348161"/>
              <a:gd name="connsiteX12" fmla="*/ 128806 w 5015167"/>
              <a:gd name="connsiteY12" fmla="*/ 334132 h 3348161"/>
              <a:gd name="connsiteX0" fmla="*/ 128806 w 5015167"/>
              <a:gd name="connsiteY0" fmla="*/ 334132 h 3348161"/>
              <a:gd name="connsiteX1" fmla="*/ 2267986 w 5015167"/>
              <a:gd name="connsiteY1" fmla="*/ 112132 h 3348161"/>
              <a:gd name="connsiteX2" fmla="*/ 4678508 w 5015167"/>
              <a:gd name="connsiteY2" fmla="*/ 108460 h 3348161"/>
              <a:gd name="connsiteX3" fmla="*/ 4910759 w 5015167"/>
              <a:gd name="connsiteY3" fmla="*/ 1384283 h 3348161"/>
              <a:gd name="connsiteX4" fmla="*/ 4880993 w 5015167"/>
              <a:gd name="connsiteY4" fmla="*/ 1763795 h 3348161"/>
              <a:gd name="connsiteX5" fmla="*/ 4892156 w 5015167"/>
              <a:gd name="connsiteY5" fmla="*/ 2143307 h 3348161"/>
              <a:gd name="connsiteX6" fmla="*/ 4899597 w 5015167"/>
              <a:gd name="connsiteY6" fmla="*/ 2519098 h 3348161"/>
              <a:gd name="connsiteX7" fmla="*/ 5014939 w 5015167"/>
              <a:gd name="connsiteY7" fmla="*/ 2731178 h 3348161"/>
              <a:gd name="connsiteX8" fmla="*/ 4929629 w 5015167"/>
              <a:gd name="connsiteY8" fmla="*/ 2932364 h 3348161"/>
              <a:gd name="connsiteX9" fmla="*/ 2691319 w 5015167"/>
              <a:gd name="connsiteY9" fmla="*/ 3202464 h 3348161"/>
              <a:gd name="connsiteX10" fmla="*/ 395237 w 5015167"/>
              <a:gd name="connsiteY10" fmla="*/ 3296575 h 3348161"/>
              <a:gd name="connsiteX11" fmla="*/ 3152 w 5015167"/>
              <a:gd name="connsiteY11" fmla="*/ 1657299 h 3348161"/>
              <a:gd name="connsiteX12" fmla="*/ 128806 w 5015167"/>
              <a:gd name="connsiteY12"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892156 w 5014939"/>
              <a:gd name="connsiteY5" fmla="*/ 2143307 h 3348161"/>
              <a:gd name="connsiteX6" fmla="*/ 4899597 w 5014939"/>
              <a:gd name="connsiteY6" fmla="*/ 2519098 h 3348161"/>
              <a:gd name="connsiteX7" fmla="*/ 5014939 w 5014939"/>
              <a:gd name="connsiteY7" fmla="*/ 2731178 h 3348161"/>
              <a:gd name="connsiteX8" fmla="*/ 4929629 w 5014939"/>
              <a:gd name="connsiteY8" fmla="*/ 2932364 h 3348161"/>
              <a:gd name="connsiteX9" fmla="*/ 2691319 w 5014939"/>
              <a:gd name="connsiteY9" fmla="*/ 3202464 h 3348161"/>
              <a:gd name="connsiteX10" fmla="*/ 395237 w 5014939"/>
              <a:gd name="connsiteY10" fmla="*/ 3296575 h 3348161"/>
              <a:gd name="connsiteX11" fmla="*/ 3152 w 5014939"/>
              <a:gd name="connsiteY11" fmla="*/ 1657299 h 3348161"/>
              <a:gd name="connsiteX12" fmla="*/ 128806 w 5014939"/>
              <a:gd name="connsiteY12"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892156 w 5014939"/>
              <a:gd name="connsiteY5" fmla="*/ 2143307 h 3348161"/>
              <a:gd name="connsiteX6" fmla="*/ 4974011 w 5014939"/>
              <a:gd name="connsiteY6" fmla="*/ 2433522 h 3348161"/>
              <a:gd name="connsiteX7" fmla="*/ 5014939 w 5014939"/>
              <a:gd name="connsiteY7" fmla="*/ 2731178 h 3348161"/>
              <a:gd name="connsiteX8" fmla="*/ 4929629 w 5014939"/>
              <a:gd name="connsiteY8" fmla="*/ 2932364 h 3348161"/>
              <a:gd name="connsiteX9" fmla="*/ 2691319 w 5014939"/>
              <a:gd name="connsiteY9" fmla="*/ 3202464 h 3348161"/>
              <a:gd name="connsiteX10" fmla="*/ 395237 w 5014939"/>
              <a:gd name="connsiteY10" fmla="*/ 3296575 h 3348161"/>
              <a:gd name="connsiteX11" fmla="*/ 3152 w 5014939"/>
              <a:gd name="connsiteY11" fmla="*/ 1657299 h 3348161"/>
              <a:gd name="connsiteX12" fmla="*/ 128806 w 5014939"/>
              <a:gd name="connsiteY12"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892156 w 5014939"/>
              <a:gd name="connsiteY5" fmla="*/ 2143307 h 3348161"/>
              <a:gd name="connsiteX6" fmla="*/ 4974011 w 5014939"/>
              <a:gd name="connsiteY6" fmla="*/ 2433522 h 3348161"/>
              <a:gd name="connsiteX7" fmla="*/ 5014939 w 5014939"/>
              <a:gd name="connsiteY7" fmla="*/ 2731178 h 3348161"/>
              <a:gd name="connsiteX8" fmla="*/ 4929629 w 5014939"/>
              <a:gd name="connsiteY8" fmla="*/ 2932364 h 3348161"/>
              <a:gd name="connsiteX9" fmla="*/ 2691319 w 5014939"/>
              <a:gd name="connsiteY9" fmla="*/ 3202464 h 3348161"/>
              <a:gd name="connsiteX10" fmla="*/ 395237 w 5014939"/>
              <a:gd name="connsiteY10" fmla="*/ 3296575 h 3348161"/>
              <a:gd name="connsiteX11" fmla="*/ 3152 w 5014939"/>
              <a:gd name="connsiteY11" fmla="*/ 1657299 h 3348161"/>
              <a:gd name="connsiteX12" fmla="*/ 128806 w 5014939"/>
              <a:gd name="connsiteY12"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892156 w 5014939"/>
              <a:gd name="connsiteY5" fmla="*/ 2143307 h 3348161"/>
              <a:gd name="connsiteX6" fmla="*/ 4974011 w 5014939"/>
              <a:gd name="connsiteY6" fmla="*/ 2433522 h 3348161"/>
              <a:gd name="connsiteX7" fmla="*/ 5014939 w 5014939"/>
              <a:gd name="connsiteY7" fmla="*/ 2731178 h 3348161"/>
              <a:gd name="connsiteX8" fmla="*/ 4966836 w 5014939"/>
              <a:gd name="connsiteY8" fmla="*/ 2898878 h 3348161"/>
              <a:gd name="connsiteX9" fmla="*/ 2691319 w 5014939"/>
              <a:gd name="connsiteY9" fmla="*/ 3202464 h 3348161"/>
              <a:gd name="connsiteX10" fmla="*/ 395237 w 5014939"/>
              <a:gd name="connsiteY10" fmla="*/ 3296575 h 3348161"/>
              <a:gd name="connsiteX11" fmla="*/ 3152 w 5014939"/>
              <a:gd name="connsiteY11" fmla="*/ 1657299 h 3348161"/>
              <a:gd name="connsiteX12" fmla="*/ 128806 w 5014939"/>
              <a:gd name="connsiteY12"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892156 w 5014939"/>
              <a:gd name="connsiteY5" fmla="*/ 2143307 h 3348161"/>
              <a:gd name="connsiteX6" fmla="*/ 4974011 w 5014939"/>
              <a:gd name="connsiteY6" fmla="*/ 2433522 h 3348161"/>
              <a:gd name="connsiteX7" fmla="*/ 5014939 w 5014939"/>
              <a:gd name="connsiteY7" fmla="*/ 2731178 h 3348161"/>
              <a:gd name="connsiteX8" fmla="*/ 4966836 w 5014939"/>
              <a:gd name="connsiteY8" fmla="*/ 2898878 h 3348161"/>
              <a:gd name="connsiteX9" fmla="*/ 2691319 w 5014939"/>
              <a:gd name="connsiteY9" fmla="*/ 3202464 h 3348161"/>
              <a:gd name="connsiteX10" fmla="*/ 395237 w 5014939"/>
              <a:gd name="connsiteY10" fmla="*/ 3296575 h 3348161"/>
              <a:gd name="connsiteX11" fmla="*/ 3152 w 5014939"/>
              <a:gd name="connsiteY11" fmla="*/ 1657299 h 3348161"/>
              <a:gd name="connsiteX12" fmla="*/ 128806 w 5014939"/>
              <a:gd name="connsiteY12"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981453 w 5014939"/>
              <a:gd name="connsiteY5" fmla="*/ 2210280 h 3348161"/>
              <a:gd name="connsiteX6" fmla="*/ 4974011 w 5014939"/>
              <a:gd name="connsiteY6" fmla="*/ 2433522 h 3348161"/>
              <a:gd name="connsiteX7" fmla="*/ 5014939 w 5014939"/>
              <a:gd name="connsiteY7" fmla="*/ 2731178 h 3348161"/>
              <a:gd name="connsiteX8" fmla="*/ 4966836 w 5014939"/>
              <a:gd name="connsiteY8" fmla="*/ 2898878 h 3348161"/>
              <a:gd name="connsiteX9" fmla="*/ 2691319 w 5014939"/>
              <a:gd name="connsiteY9" fmla="*/ 3202464 h 3348161"/>
              <a:gd name="connsiteX10" fmla="*/ 395237 w 5014939"/>
              <a:gd name="connsiteY10" fmla="*/ 3296575 h 3348161"/>
              <a:gd name="connsiteX11" fmla="*/ 3152 w 5014939"/>
              <a:gd name="connsiteY11" fmla="*/ 1657299 h 3348161"/>
              <a:gd name="connsiteX12" fmla="*/ 128806 w 5014939"/>
              <a:gd name="connsiteY12"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981453 w 5014939"/>
              <a:gd name="connsiteY5" fmla="*/ 2210280 h 3348161"/>
              <a:gd name="connsiteX6" fmla="*/ 4974011 w 5014939"/>
              <a:gd name="connsiteY6" fmla="*/ 2433522 h 3348161"/>
              <a:gd name="connsiteX7" fmla="*/ 5014939 w 5014939"/>
              <a:gd name="connsiteY7" fmla="*/ 2731178 h 3348161"/>
              <a:gd name="connsiteX8" fmla="*/ 4966836 w 5014939"/>
              <a:gd name="connsiteY8" fmla="*/ 2898878 h 3348161"/>
              <a:gd name="connsiteX9" fmla="*/ 2691319 w 5014939"/>
              <a:gd name="connsiteY9" fmla="*/ 3202464 h 3348161"/>
              <a:gd name="connsiteX10" fmla="*/ 395237 w 5014939"/>
              <a:gd name="connsiteY10" fmla="*/ 3296575 h 3348161"/>
              <a:gd name="connsiteX11" fmla="*/ 3152 w 5014939"/>
              <a:gd name="connsiteY11" fmla="*/ 1657299 h 3348161"/>
              <a:gd name="connsiteX12" fmla="*/ 128806 w 5014939"/>
              <a:gd name="connsiteY12"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981453 w 5014939"/>
              <a:gd name="connsiteY5" fmla="*/ 2210280 h 3348161"/>
              <a:gd name="connsiteX6" fmla="*/ 4974011 w 5014939"/>
              <a:gd name="connsiteY6" fmla="*/ 2433522 h 3348161"/>
              <a:gd name="connsiteX7" fmla="*/ 5014939 w 5014939"/>
              <a:gd name="connsiteY7" fmla="*/ 2731178 h 3348161"/>
              <a:gd name="connsiteX8" fmla="*/ 4966836 w 5014939"/>
              <a:gd name="connsiteY8" fmla="*/ 2898878 h 3348161"/>
              <a:gd name="connsiteX9" fmla="*/ 2691319 w 5014939"/>
              <a:gd name="connsiteY9" fmla="*/ 3202464 h 3348161"/>
              <a:gd name="connsiteX10" fmla="*/ 395237 w 5014939"/>
              <a:gd name="connsiteY10" fmla="*/ 3296575 h 3348161"/>
              <a:gd name="connsiteX11" fmla="*/ 3152 w 5014939"/>
              <a:gd name="connsiteY11" fmla="*/ 1657299 h 3348161"/>
              <a:gd name="connsiteX12" fmla="*/ 128806 w 5014939"/>
              <a:gd name="connsiteY12"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981453 w 5014939"/>
              <a:gd name="connsiteY5" fmla="*/ 2210280 h 3348161"/>
              <a:gd name="connsiteX6" fmla="*/ 4974011 w 5014939"/>
              <a:gd name="connsiteY6" fmla="*/ 2433522 h 3348161"/>
              <a:gd name="connsiteX7" fmla="*/ 5014939 w 5014939"/>
              <a:gd name="connsiteY7" fmla="*/ 2731178 h 3348161"/>
              <a:gd name="connsiteX8" fmla="*/ 4966836 w 5014939"/>
              <a:gd name="connsiteY8" fmla="*/ 2898878 h 3348161"/>
              <a:gd name="connsiteX9" fmla="*/ 2691319 w 5014939"/>
              <a:gd name="connsiteY9" fmla="*/ 3202464 h 3348161"/>
              <a:gd name="connsiteX10" fmla="*/ 395237 w 5014939"/>
              <a:gd name="connsiteY10" fmla="*/ 3296575 h 3348161"/>
              <a:gd name="connsiteX11" fmla="*/ 3152 w 5014939"/>
              <a:gd name="connsiteY11" fmla="*/ 1657299 h 3348161"/>
              <a:gd name="connsiteX12" fmla="*/ 128806 w 5014939"/>
              <a:gd name="connsiteY12"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981453 w 5014939"/>
              <a:gd name="connsiteY5" fmla="*/ 2210280 h 3348161"/>
              <a:gd name="connsiteX6" fmla="*/ 4974011 w 5014939"/>
              <a:gd name="connsiteY6" fmla="*/ 2433522 h 3348161"/>
              <a:gd name="connsiteX7" fmla="*/ 5014939 w 5014939"/>
              <a:gd name="connsiteY7" fmla="*/ 2731178 h 3348161"/>
              <a:gd name="connsiteX8" fmla="*/ 4966836 w 5014939"/>
              <a:gd name="connsiteY8" fmla="*/ 2898878 h 3348161"/>
              <a:gd name="connsiteX9" fmla="*/ 2691319 w 5014939"/>
              <a:gd name="connsiteY9" fmla="*/ 3202464 h 3348161"/>
              <a:gd name="connsiteX10" fmla="*/ 395237 w 5014939"/>
              <a:gd name="connsiteY10" fmla="*/ 3296575 h 3348161"/>
              <a:gd name="connsiteX11" fmla="*/ 3152 w 5014939"/>
              <a:gd name="connsiteY11" fmla="*/ 1657299 h 3348161"/>
              <a:gd name="connsiteX12" fmla="*/ 128806 w 5014939"/>
              <a:gd name="connsiteY12"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992614 w 5014939"/>
              <a:gd name="connsiteY5" fmla="*/ 1931227 h 3348161"/>
              <a:gd name="connsiteX6" fmla="*/ 4981453 w 5014939"/>
              <a:gd name="connsiteY6" fmla="*/ 2210280 h 3348161"/>
              <a:gd name="connsiteX7" fmla="*/ 4974011 w 5014939"/>
              <a:gd name="connsiteY7" fmla="*/ 2433522 h 3348161"/>
              <a:gd name="connsiteX8" fmla="*/ 5014939 w 5014939"/>
              <a:gd name="connsiteY8" fmla="*/ 2731178 h 3348161"/>
              <a:gd name="connsiteX9" fmla="*/ 4966836 w 5014939"/>
              <a:gd name="connsiteY9" fmla="*/ 2898878 h 3348161"/>
              <a:gd name="connsiteX10" fmla="*/ 2691319 w 5014939"/>
              <a:gd name="connsiteY10" fmla="*/ 3202464 h 3348161"/>
              <a:gd name="connsiteX11" fmla="*/ 395237 w 5014939"/>
              <a:gd name="connsiteY11" fmla="*/ 3296575 h 3348161"/>
              <a:gd name="connsiteX12" fmla="*/ 3152 w 5014939"/>
              <a:gd name="connsiteY12" fmla="*/ 1657299 h 3348161"/>
              <a:gd name="connsiteX13" fmla="*/ 128806 w 5014939"/>
              <a:gd name="connsiteY13"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992614 w 5014939"/>
              <a:gd name="connsiteY5" fmla="*/ 1931227 h 3348161"/>
              <a:gd name="connsiteX6" fmla="*/ 4981453 w 5014939"/>
              <a:gd name="connsiteY6" fmla="*/ 2210280 h 3348161"/>
              <a:gd name="connsiteX7" fmla="*/ 4974011 w 5014939"/>
              <a:gd name="connsiteY7" fmla="*/ 2433522 h 3348161"/>
              <a:gd name="connsiteX8" fmla="*/ 5014939 w 5014939"/>
              <a:gd name="connsiteY8" fmla="*/ 2731178 h 3348161"/>
              <a:gd name="connsiteX9" fmla="*/ 4966836 w 5014939"/>
              <a:gd name="connsiteY9" fmla="*/ 2898878 h 3348161"/>
              <a:gd name="connsiteX10" fmla="*/ 2691319 w 5014939"/>
              <a:gd name="connsiteY10" fmla="*/ 3202464 h 3348161"/>
              <a:gd name="connsiteX11" fmla="*/ 395237 w 5014939"/>
              <a:gd name="connsiteY11" fmla="*/ 3296575 h 3348161"/>
              <a:gd name="connsiteX12" fmla="*/ 3152 w 5014939"/>
              <a:gd name="connsiteY12" fmla="*/ 1657299 h 3348161"/>
              <a:gd name="connsiteX13" fmla="*/ 128806 w 5014939"/>
              <a:gd name="connsiteY13"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4880993 w 5014939"/>
              <a:gd name="connsiteY4" fmla="*/ 1763795 h 3348161"/>
              <a:gd name="connsiteX5" fmla="*/ 4992614 w 5014939"/>
              <a:gd name="connsiteY5" fmla="*/ 1931227 h 3348161"/>
              <a:gd name="connsiteX6" fmla="*/ 4981453 w 5014939"/>
              <a:gd name="connsiteY6" fmla="*/ 2210280 h 3348161"/>
              <a:gd name="connsiteX7" fmla="*/ 4974011 w 5014939"/>
              <a:gd name="connsiteY7" fmla="*/ 2433522 h 3348161"/>
              <a:gd name="connsiteX8" fmla="*/ 5014939 w 5014939"/>
              <a:gd name="connsiteY8" fmla="*/ 2731178 h 3348161"/>
              <a:gd name="connsiteX9" fmla="*/ 4966836 w 5014939"/>
              <a:gd name="connsiteY9" fmla="*/ 2898878 h 3348161"/>
              <a:gd name="connsiteX10" fmla="*/ 2691319 w 5014939"/>
              <a:gd name="connsiteY10" fmla="*/ 3202464 h 3348161"/>
              <a:gd name="connsiteX11" fmla="*/ 395237 w 5014939"/>
              <a:gd name="connsiteY11" fmla="*/ 3296575 h 3348161"/>
              <a:gd name="connsiteX12" fmla="*/ 3152 w 5014939"/>
              <a:gd name="connsiteY12" fmla="*/ 1657299 h 3348161"/>
              <a:gd name="connsiteX13" fmla="*/ 128806 w 5014939"/>
              <a:gd name="connsiteY13"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5007497 w 5014939"/>
              <a:gd name="connsiteY4" fmla="*/ 1704264 h 3348161"/>
              <a:gd name="connsiteX5" fmla="*/ 4992614 w 5014939"/>
              <a:gd name="connsiteY5" fmla="*/ 1931227 h 3348161"/>
              <a:gd name="connsiteX6" fmla="*/ 4981453 w 5014939"/>
              <a:gd name="connsiteY6" fmla="*/ 2210280 h 3348161"/>
              <a:gd name="connsiteX7" fmla="*/ 4974011 w 5014939"/>
              <a:gd name="connsiteY7" fmla="*/ 2433522 h 3348161"/>
              <a:gd name="connsiteX8" fmla="*/ 5014939 w 5014939"/>
              <a:gd name="connsiteY8" fmla="*/ 2731178 h 3348161"/>
              <a:gd name="connsiteX9" fmla="*/ 4966836 w 5014939"/>
              <a:gd name="connsiteY9" fmla="*/ 2898878 h 3348161"/>
              <a:gd name="connsiteX10" fmla="*/ 2691319 w 5014939"/>
              <a:gd name="connsiteY10" fmla="*/ 3202464 h 3348161"/>
              <a:gd name="connsiteX11" fmla="*/ 395237 w 5014939"/>
              <a:gd name="connsiteY11" fmla="*/ 3296575 h 3348161"/>
              <a:gd name="connsiteX12" fmla="*/ 3152 w 5014939"/>
              <a:gd name="connsiteY12" fmla="*/ 1657299 h 3348161"/>
              <a:gd name="connsiteX13" fmla="*/ 128806 w 5014939"/>
              <a:gd name="connsiteY13" fmla="*/ 334132 h 3348161"/>
              <a:gd name="connsiteX0" fmla="*/ 128806 w 5014939"/>
              <a:gd name="connsiteY0" fmla="*/ 334132 h 3348161"/>
              <a:gd name="connsiteX1" fmla="*/ 2267986 w 5014939"/>
              <a:gd name="connsiteY1" fmla="*/ 112132 h 3348161"/>
              <a:gd name="connsiteX2" fmla="*/ 4678508 w 5014939"/>
              <a:gd name="connsiteY2" fmla="*/ 108460 h 3348161"/>
              <a:gd name="connsiteX3" fmla="*/ 4910759 w 5014939"/>
              <a:gd name="connsiteY3" fmla="*/ 1384283 h 3348161"/>
              <a:gd name="connsiteX4" fmla="*/ 5007497 w 5014939"/>
              <a:gd name="connsiteY4" fmla="*/ 1704264 h 3348161"/>
              <a:gd name="connsiteX5" fmla="*/ 4992614 w 5014939"/>
              <a:gd name="connsiteY5" fmla="*/ 1931227 h 3348161"/>
              <a:gd name="connsiteX6" fmla="*/ 4981453 w 5014939"/>
              <a:gd name="connsiteY6" fmla="*/ 2210280 h 3348161"/>
              <a:gd name="connsiteX7" fmla="*/ 4974011 w 5014939"/>
              <a:gd name="connsiteY7" fmla="*/ 2433522 h 3348161"/>
              <a:gd name="connsiteX8" fmla="*/ 5014939 w 5014939"/>
              <a:gd name="connsiteY8" fmla="*/ 2731178 h 3348161"/>
              <a:gd name="connsiteX9" fmla="*/ 4966836 w 5014939"/>
              <a:gd name="connsiteY9" fmla="*/ 2898878 h 3348161"/>
              <a:gd name="connsiteX10" fmla="*/ 2691319 w 5014939"/>
              <a:gd name="connsiteY10" fmla="*/ 3202464 h 3348161"/>
              <a:gd name="connsiteX11" fmla="*/ 395237 w 5014939"/>
              <a:gd name="connsiteY11" fmla="*/ 3296575 h 3348161"/>
              <a:gd name="connsiteX12" fmla="*/ 3152 w 5014939"/>
              <a:gd name="connsiteY12" fmla="*/ 1657299 h 3348161"/>
              <a:gd name="connsiteX13" fmla="*/ 128806 w 5014939"/>
              <a:gd name="connsiteY13" fmla="*/ 334132 h 3348161"/>
              <a:gd name="connsiteX0" fmla="*/ 128806 w 5029825"/>
              <a:gd name="connsiteY0" fmla="*/ 334132 h 3348161"/>
              <a:gd name="connsiteX1" fmla="*/ 2267986 w 5029825"/>
              <a:gd name="connsiteY1" fmla="*/ 112132 h 3348161"/>
              <a:gd name="connsiteX2" fmla="*/ 4678508 w 5029825"/>
              <a:gd name="connsiteY2" fmla="*/ 108460 h 3348161"/>
              <a:gd name="connsiteX3" fmla="*/ 4910759 w 5029825"/>
              <a:gd name="connsiteY3" fmla="*/ 1384283 h 3348161"/>
              <a:gd name="connsiteX4" fmla="*/ 5029821 w 5029825"/>
              <a:gd name="connsiteY4" fmla="*/ 1707985 h 3348161"/>
              <a:gd name="connsiteX5" fmla="*/ 4992614 w 5029825"/>
              <a:gd name="connsiteY5" fmla="*/ 1931227 h 3348161"/>
              <a:gd name="connsiteX6" fmla="*/ 4981453 w 5029825"/>
              <a:gd name="connsiteY6" fmla="*/ 2210280 h 3348161"/>
              <a:gd name="connsiteX7" fmla="*/ 4974011 w 5029825"/>
              <a:gd name="connsiteY7" fmla="*/ 2433522 h 3348161"/>
              <a:gd name="connsiteX8" fmla="*/ 5014939 w 5029825"/>
              <a:gd name="connsiteY8" fmla="*/ 2731178 h 3348161"/>
              <a:gd name="connsiteX9" fmla="*/ 4966836 w 5029825"/>
              <a:gd name="connsiteY9" fmla="*/ 2898878 h 3348161"/>
              <a:gd name="connsiteX10" fmla="*/ 2691319 w 5029825"/>
              <a:gd name="connsiteY10" fmla="*/ 3202464 h 3348161"/>
              <a:gd name="connsiteX11" fmla="*/ 395237 w 5029825"/>
              <a:gd name="connsiteY11" fmla="*/ 3296575 h 3348161"/>
              <a:gd name="connsiteX12" fmla="*/ 3152 w 5029825"/>
              <a:gd name="connsiteY12" fmla="*/ 1657299 h 3348161"/>
              <a:gd name="connsiteX13" fmla="*/ 128806 w 5029825"/>
              <a:gd name="connsiteY13" fmla="*/ 334132 h 3348161"/>
              <a:gd name="connsiteX0" fmla="*/ 128806 w 5029825"/>
              <a:gd name="connsiteY0" fmla="*/ 334132 h 3348161"/>
              <a:gd name="connsiteX1" fmla="*/ 2267986 w 5029825"/>
              <a:gd name="connsiteY1" fmla="*/ 112132 h 3348161"/>
              <a:gd name="connsiteX2" fmla="*/ 4678508 w 5029825"/>
              <a:gd name="connsiteY2" fmla="*/ 108460 h 3348161"/>
              <a:gd name="connsiteX3" fmla="*/ 4910759 w 5029825"/>
              <a:gd name="connsiteY3" fmla="*/ 1384283 h 3348161"/>
              <a:gd name="connsiteX4" fmla="*/ 5029821 w 5029825"/>
              <a:gd name="connsiteY4" fmla="*/ 1707985 h 3348161"/>
              <a:gd name="connsiteX5" fmla="*/ 4992614 w 5029825"/>
              <a:gd name="connsiteY5" fmla="*/ 1931227 h 3348161"/>
              <a:gd name="connsiteX6" fmla="*/ 4981453 w 5029825"/>
              <a:gd name="connsiteY6" fmla="*/ 2210280 h 3348161"/>
              <a:gd name="connsiteX7" fmla="*/ 4974011 w 5029825"/>
              <a:gd name="connsiteY7" fmla="*/ 2433522 h 3348161"/>
              <a:gd name="connsiteX8" fmla="*/ 5014939 w 5029825"/>
              <a:gd name="connsiteY8" fmla="*/ 2731178 h 3348161"/>
              <a:gd name="connsiteX9" fmla="*/ 4966836 w 5029825"/>
              <a:gd name="connsiteY9" fmla="*/ 2898878 h 3348161"/>
              <a:gd name="connsiteX10" fmla="*/ 2691319 w 5029825"/>
              <a:gd name="connsiteY10" fmla="*/ 3202464 h 3348161"/>
              <a:gd name="connsiteX11" fmla="*/ 395237 w 5029825"/>
              <a:gd name="connsiteY11" fmla="*/ 3296575 h 3348161"/>
              <a:gd name="connsiteX12" fmla="*/ 3152 w 5029825"/>
              <a:gd name="connsiteY12" fmla="*/ 1657299 h 3348161"/>
              <a:gd name="connsiteX13" fmla="*/ 128806 w 5029825"/>
              <a:gd name="connsiteY13" fmla="*/ 334132 h 3348161"/>
              <a:gd name="connsiteX0" fmla="*/ 128806 w 5037266"/>
              <a:gd name="connsiteY0" fmla="*/ 334132 h 3348161"/>
              <a:gd name="connsiteX1" fmla="*/ 2267986 w 5037266"/>
              <a:gd name="connsiteY1" fmla="*/ 112132 h 3348161"/>
              <a:gd name="connsiteX2" fmla="*/ 4678508 w 5037266"/>
              <a:gd name="connsiteY2" fmla="*/ 108460 h 3348161"/>
              <a:gd name="connsiteX3" fmla="*/ 4910759 w 5037266"/>
              <a:gd name="connsiteY3" fmla="*/ 1384283 h 3348161"/>
              <a:gd name="connsiteX4" fmla="*/ 5037263 w 5037266"/>
              <a:gd name="connsiteY4" fmla="*/ 1707985 h 3348161"/>
              <a:gd name="connsiteX5" fmla="*/ 4992614 w 5037266"/>
              <a:gd name="connsiteY5" fmla="*/ 1931227 h 3348161"/>
              <a:gd name="connsiteX6" fmla="*/ 4981453 w 5037266"/>
              <a:gd name="connsiteY6" fmla="*/ 2210280 h 3348161"/>
              <a:gd name="connsiteX7" fmla="*/ 4974011 w 5037266"/>
              <a:gd name="connsiteY7" fmla="*/ 2433522 h 3348161"/>
              <a:gd name="connsiteX8" fmla="*/ 5014939 w 5037266"/>
              <a:gd name="connsiteY8" fmla="*/ 2731178 h 3348161"/>
              <a:gd name="connsiteX9" fmla="*/ 4966836 w 5037266"/>
              <a:gd name="connsiteY9" fmla="*/ 2898878 h 3348161"/>
              <a:gd name="connsiteX10" fmla="*/ 2691319 w 5037266"/>
              <a:gd name="connsiteY10" fmla="*/ 3202464 h 3348161"/>
              <a:gd name="connsiteX11" fmla="*/ 395237 w 5037266"/>
              <a:gd name="connsiteY11" fmla="*/ 3296575 h 3348161"/>
              <a:gd name="connsiteX12" fmla="*/ 3152 w 5037266"/>
              <a:gd name="connsiteY12" fmla="*/ 1657299 h 3348161"/>
              <a:gd name="connsiteX13" fmla="*/ 128806 w 5037266"/>
              <a:gd name="connsiteY13" fmla="*/ 334132 h 3348161"/>
              <a:gd name="connsiteX0" fmla="*/ 128806 w 5037266"/>
              <a:gd name="connsiteY0" fmla="*/ 334132 h 3348161"/>
              <a:gd name="connsiteX1" fmla="*/ 2267986 w 5037266"/>
              <a:gd name="connsiteY1" fmla="*/ 112132 h 3348161"/>
              <a:gd name="connsiteX2" fmla="*/ 4678508 w 5037266"/>
              <a:gd name="connsiteY2" fmla="*/ 108460 h 3348161"/>
              <a:gd name="connsiteX3" fmla="*/ 4910759 w 5037266"/>
              <a:gd name="connsiteY3" fmla="*/ 1384283 h 3348161"/>
              <a:gd name="connsiteX4" fmla="*/ 5037263 w 5037266"/>
              <a:gd name="connsiteY4" fmla="*/ 1707985 h 3348161"/>
              <a:gd name="connsiteX5" fmla="*/ 4992614 w 5037266"/>
              <a:gd name="connsiteY5" fmla="*/ 1931227 h 3348161"/>
              <a:gd name="connsiteX6" fmla="*/ 4981453 w 5037266"/>
              <a:gd name="connsiteY6" fmla="*/ 2210280 h 3348161"/>
              <a:gd name="connsiteX7" fmla="*/ 4974011 w 5037266"/>
              <a:gd name="connsiteY7" fmla="*/ 2433522 h 3348161"/>
              <a:gd name="connsiteX8" fmla="*/ 5014939 w 5037266"/>
              <a:gd name="connsiteY8" fmla="*/ 2731178 h 3348161"/>
              <a:gd name="connsiteX9" fmla="*/ 4966836 w 5037266"/>
              <a:gd name="connsiteY9" fmla="*/ 2898878 h 3348161"/>
              <a:gd name="connsiteX10" fmla="*/ 2691319 w 5037266"/>
              <a:gd name="connsiteY10" fmla="*/ 3202464 h 3348161"/>
              <a:gd name="connsiteX11" fmla="*/ 395237 w 5037266"/>
              <a:gd name="connsiteY11" fmla="*/ 3296575 h 3348161"/>
              <a:gd name="connsiteX12" fmla="*/ 3152 w 5037266"/>
              <a:gd name="connsiteY12" fmla="*/ 1657299 h 3348161"/>
              <a:gd name="connsiteX13" fmla="*/ 128806 w 5037266"/>
              <a:gd name="connsiteY13" fmla="*/ 334132 h 3348161"/>
              <a:gd name="connsiteX0" fmla="*/ 128806 w 5033545"/>
              <a:gd name="connsiteY0" fmla="*/ 334132 h 3348161"/>
              <a:gd name="connsiteX1" fmla="*/ 2267986 w 5033545"/>
              <a:gd name="connsiteY1" fmla="*/ 112132 h 3348161"/>
              <a:gd name="connsiteX2" fmla="*/ 4678508 w 5033545"/>
              <a:gd name="connsiteY2" fmla="*/ 108460 h 3348161"/>
              <a:gd name="connsiteX3" fmla="*/ 4910759 w 5033545"/>
              <a:gd name="connsiteY3" fmla="*/ 1384283 h 3348161"/>
              <a:gd name="connsiteX4" fmla="*/ 5033542 w 5033545"/>
              <a:gd name="connsiteY4" fmla="*/ 1704264 h 3348161"/>
              <a:gd name="connsiteX5" fmla="*/ 4992614 w 5033545"/>
              <a:gd name="connsiteY5" fmla="*/ 1931227 h 3348161"/>
              <a:gd name="connsiteX6" fmla="*/ 4981453 w 5033545"/>
              <a:gd name="connsiteY6" fmla="*/ 2210280 h 3348161"/>
              <a:gd name="connsiteX7" fmla="*/ 4974011 w 5033545"/>
              <a:gd name="connsiteY7" fmla="*/ 2433522 h 3348161"/>
              <a:gd name="connsiteX8" fmla="*/ 5014939 w 5033545"/>
              <a:gd name="connsiteY8" fmla="*/ 2731178 h 3348161"/>
              <a:gd name="connsiteX9" fmla="*/ 4966836 w 5033545"/>
              <a:gd name="connsiteY9" fmla="*/ 2898878 h 3348161"/>
              <a:gd name="connsiteX10" fmla="*/ 2691319 w 5033545"/>
              <a:gd name="connsiteY10" fmla="*/ 3202464 h 3348161"/>
              <a:gd name="connsiteX11" fmla="*/ 395237 w 5033545"/>
              <a:gd name="connsiteY11" fmla="*/ 3296575 h 3348161"/>
              <a:gd name="connsiteX12" fmla="*/ 3152 w 5033545"/>
              <a:gd name="connsiteY12" fmla="*/ 1657299 h 3348161"/>
              <a:gd name="connsiteX13" fmla="*/ 128806 w 5033545"/>
              <a:gd name="connsiteY13" fmla="*/ 334132 h 3348161"/>
              <a:gd name="connsiteX0" fmla="*/ 128806 w 5061215"/>
              <a:gd name="connsiteY0" fmla="*/ 334132 h 3348161"/>
              <a:gd name="connsiteX1" fmla="*/ 2267986 w 5061215"/>
              <a:gd name="connsiteY1" fmla="*/ 112132 h 3348161"/>
              <a:gd name="connsiteX2" fmla="*/ 4678508 w 5061215"/>
              <a:gd name="connsiteY2" fmla="*/ 108460 h 3348161"/>
              <a:gd name="connsiteX3" fmla="*/ 5040983 w 5061215"/>
              <a:gd name="connsiteY3" fmla="*/ 1384283 h 3348161"/>
              <a:gd name="connsiteX4" fmla="*/ 5033542 w 5061215"/>
              <a:gd name="connsiteY4" fmla="*/ 1704264 h 3348161"/>
              <a:gd name="connsiteX5" fmla="*/ 4992614 w 5061215"/>
              <a:gd name="connsiteY5" fmla="*/ 1931227 h 3348161"/>
              <a:gd name="connsiteX6" fmla="*/ 4981453 w 5061215"/>
              <a:gd name="connsiteY6" fmla="*/ 2210280 h 3348161"/>
              <a:gd name="connsiteX7" fmla="*/ 4974011 w 5061215"/>
              <a:gd name="connsiteY7" fmla="*/ 2433522 h 3348161"/>
              <a:gd name="connsiteX8" fmla="*/ 5014939 w 5061215"/>
              <a:gd name="connsiteY8" fmla="*/ 2731178 h 3348161"/>
              <a:gd name="connsiteX9" fmla="*/ 4966836 w 5061215"/>
              <a:gd name="connsiteY9" fmla="*/ 2898878 h 3348161"/>
              <a:gd name="connsiteX10" fmla="*/ 2691319 w 5061215"/>
              <a:gd name="connsiteY10" fmla="*/ 3202464 h 3348161"/>
              <a:gd name="connsiteX11" fmla="*/ 395237 w 5061215"/>
              <a:gd name="connsiteY11" fmla="*/ 3296575 h 3348161"/>
              <a:gd name="connsiteX12" fmla="*/ 3152 w 5061215"/>
              <a:gd name="connsiteY12" fmla="*/ 1657299 h 3348161"/>
              <a:gd name="connsiteX13" fmla="*/ 128806 w 5061215"/>
              <a:gd name="connsiteY13" fmla="*/ 334132 h 3348161"/>
              <a:gd name="connsiteX0" fmla="*/ 128806 w 5040983"/>
              <a:gd name="connsiteY0" fmla="*/ 334132 h 3348161"/>
              <a:gd name="connsiteX1" fmla="*/ 2267986 w 5040983"/>
              <a:gd name="connsiteY1" fmla="*/ 112132 h 3348161"/>
              <a:gd name="connsiteX2" fmla="*/ 4678508 w 5040983"/>
              <a:gd name="connsiteY2" fmla="*/ 108460 h 3348161"/>
              <a:gd name="connsiteX3" fmla="*/ 5040983 w 5040983"/>
              <a:gd name="connsiteY3" fmla="*/ 1384283 h 3348161"/>
              <a:gd name="connsiteX4" fmla="*/ 5033542 w 5040983"/>
              <a:gd name="connsiteY4" fmla="*/ 1704264 h 3348161"/>
              <a:gd name="connsiteX5" fmla="*/ 4992614 w 5040983"/>
              <a:gd name="connsiteY5" fmla="*/ 1931227 h 3348161"/>
              <a:gd name="connsiteX6" fmla="*/ 4981453 w 5040983"/>
              <a:gd name="connsiteY6" fmla="*/ 2210280 h 3348161"/>
              <a:gd name="connsiteX7" fmla="*/ 4974011 w 5040983"/>
              <a:gd name="connsiteY7" fmla="*/ 2433522 h 3348161"/>
              <a:gd name="connsiteX8" fmla="*/ 5014939 w 5040983"/>
              <a:gd name="connsiteY8" fmla="*/ 2731178 h 3348161"/>
              <a:gd name="connsiteX9" fmla="*/ 4966836 w 5040983"/>
              <a:gd name="connsiteY9" fmla="*/ 2898878 h 3348161"/>
              <a:gd name="connsiteX10" fmla="*/ 2691319 w 5040983"/>
              <a:gd name="connsiteY10" fmla="*/ 3202464 h 3348161"/>
              <a:gd name="connsiteX11" fmla="*/ 395237 w 5040983"/>
              <a:gd name="connsiteY11" fmla="*/ 3296575 h 3348161"/>
              <a:gd name="connsiteX12" fmla="*/ 3152 w 5040983"/>
              <a:gd name="connsiteY12" fmla="*/ 1657299 h 3348161"/>
              <a:gd name="connsiteX13" fmla="*/ 128806 w 5040983"/>
              <a:gd name="connsiteY13" fmla="*/ 334132 h 3348161"/>
              <a:gd name="connsiteX0" fmla="*/ 128806 w 5044705"/>
              <a:gd name="connsiteY0" fmla="*/ 334132 h 3348161"/>
              <a:gd name="connsiteX1" fmla="*/ 2267986 w 5044705"/>
              <a:gd name="connsiteY1" fmla="*/ 112132 h 3348161"/>
              <a:gd name="connsiteX2" fmla="*/ 4678508 w 5044705"/>
              <a:gd name="connsiteY2" fmla="*/ 108460 h 3348161"/>
              <a:gd name="connsiteX3" fmla="*/ 5040983 w 5044705"/>
              <a:gd name="connsiteY3" fmla="*/ 1384283 h 3348161"/>
              <a:gd name="connsiteX4" fmla="*/ 5044704 w 5044705"/>
              <a:gd name="connsiteY4" fmla="*/ 1704264 h 3348161"/>
              <a:gd name="connsiteX5" fmla="*/ 4992614 w 5044705"/>
              <a:gd name="connsiteY5" fmla="*/ 1931227 h 3348161"/>
              <a:gd name="connsiteX6" fmla="*/ 4981453 w 5044705"/>
              <a:gd name="connsiteY6" fmla="*/ 2210280 h 3348161"/>
              <a:gd name="connsiteX7" fmla="*/ 4974011 w 5044705"/>
              <a:gd name="connsiteY7" fmla="*/ 2433522 h 3348161"/>
              <a:gd name="connsiteX8" fmla="*/ 5014939 w 5044705"/>
              <a:gd name="connsiteY8" fmla="*/ 2731178 h 3348161"/>
              <a:gd name="connsiteX9" fmla="*/ 4966836 w 5044705"/>
              <a:gd name="connsiteY9" fmla="*/ 2898878 h 3348161"/>
              <a:gd name="connsiteX10" fmla="*/ 2691319 w 5044705"/>
              <a:gd name="connsiteY10" fmla="*/ 3202464 h 3348161"/>
              <a:gd name="connsiteX11" fmla="*/ 395237 w 5044705"/>
              <a:gd name="connsiteY11" fmla="*/ 3296575 h 3348161"/>
              <a:gd name="connsiteX12" fmla="*/ 3152 w 5044705"/>
              <a:gd name="connsiteY12" fmla="*/ 1657299 h 3348161"/>
              <a:gd name="connsiteX13" fmla="*/ 128806 w 5044705"/>
              <a:gd name="connsiteY13" fmla="*/ 334132 h 3348161"/>
              <a:gd name="connsiteX0" fmla="*/ 128806 w 5044704"/>
              <a:gd name="connsiteY0" fmla="*/ 334132 h 3348161"/>
              <a:gd name="connsiteX1" fmla="*/ 2267986 w 5044704"/>
              <a:gd name="connsiteY1" fmla="*/ 112132 h 3348161"/>
              <a:gd name="connsiteX2" fmla="*/ 4678508 w 5044704"/>
              <a:gd name="connsiteY2" fmla="*/ 108460 h 3348161"/>
              <a:gd name="connsiteX3" fmla="*/ 5040983 w 5044704"/>
              <a:gd name="connsiteY3" fmla="*/ 1384283 h 3348161"/>
              <a:gd name="connsiteX4" fmla="*/ 5044704 w 5044704"/>
              <a:gd name="connsiteY4" fmla="*/ 1704264 h 3348161"/>
              <a:gd name="connsiteX5" fmla="*/ 4992614 w 5044704"/>
              <a:gd name="connsiteY5" fmla="*/ 1931227 h 3348161"/>
              <a:gd name="connsiteX6" fmla="*/ 4981453 w 5044704"/>
              <a:gd name="connsiteY6" fmla="*/ 2210280 h 3348161"/>
              <a:gd name="connsiteX7" fmla="*/ 4974011 w 5044704"/>
              <a:gd name="connsiteY7" fmla="*/ 2433522 h 3348161"/>
              <a:gd name="connsiteX8" fmla="*/ 5014939 w 5044704"/>
              <a:gd name="connsiteY8" fmla="*/ 2731178 h 3348161"/>
              <a:gd name="connsiteX9" fmla="*/ 4966836 w 5044704"/>
              <a:gd name="connsiteY9" fmla="*/ 2898878 h 3348161"/>
              <a:gd name="connsiteX10" fmla="*/ 2691319 w 5044704"/>
              <a:gd name="connsiteY10" fmla="*/ 3202464 h 3348161"/>
              <a:gd name="connsiteX11" fmla="*/ 395237 w 5044704"/>
              <a:gd name="connsiteY11" fmla="*/ 3296575 h 3348161"/>
              <a:gd name="connsiteX12" fmla="*/ 3152 w 5044704"/>
              <a:gd name="connsiteY12" fmla="*/ 1657299 h 3348161"/>
              <a:gd name="connsiteX13" fmla="*/ 128806 w 5044704"/>
              <a:gd name="connsiteY13" fmla="*/ 334132 h 3348161"/>
              <a:gd name="connsiteX0" fmla="*/ 128806 w 5044704"/>
              <a:gd name="connsiteY0" fmla="*/ 334132 h 3348161"/>
              <a:gd name="connsiteX1" fmla="*/ 2267986 w 5044704"/>
              <a:gd name="connsiteY1" fmla="*/ 112132 h 3348161"/>
              <a:gd name="connsiteX2" fmla="*/ 4678508 w 5044704"/>
              <a:gd name="connsiteY2" fmla="*/ 108460 h 3348161"/>
              <a:gd name="connsiteX3" fmla="*/ 5040983 w 5044704"/>
              <a:gd name="connsiteY3" fmla="*/ 1384283 h 3348161"/>
              <a:gd name="connsiteX4" fmla="*/ 5044704 w 5044704"/>
              <a:gd name="connsiteY4" fmla="*/ 1704264 h 3348161"/>
              <a:gd name="connsiteX5" fmla="*/ 4992614 w 5044704"/>
              <a:gd name="connsiteY5" fmla="*/ 1931227 h 3348161"/>
              <a:gd name="connsiteX6" fmla="*/ 4981453 w 5044704"/>
              <a:gd name="connsiteY6" fmla="*/ 2210280 h 3348161"/>
              <a:gd name="connsiteX7" fmla="*/ 4974011 w 5044704"/>
              <a:gd name="connsiteY7" fmla="*/ 2433522 h 3348161"/>
              <a:gd name="connsiteX8" fmla="*/ 5014939 w 5044704"/>
              <a:gd name="connsiteY8" fmla="*/ 2731178 h 3348161"/>
              <a:gd name="connsiteX9" fmla="*/ 4966836 w 5044704"/>
              <a:gd name="connsiteY9" fmla="*/ 2898878 h 3348161"/>
              <a:gd name="connsiteX10" fmla="*/ 2691319 w 5044704"/>
              <a:gd name="connsiteY10" fmla="*/ 3202464 h 3348161"/>
              <a:gd name="connsiteX11" fmla="*/ 395237 w 5044704"/>
              <a:gd name="connsiteY11" fmla="*/ 3296575 h 3348161"/>
              <a:gd name="connsiteX12" fmla="*/ 3152 w 5044704"/>
              <a:gd name="connsiteY12" fmla="*/ 1657299 h 3348161"/>
              <a:gd name="connsiteX13" fmla="*/ 128806 w 5044704"/>
              <a:gd name="connsiteY13" fmla="*/ 334132 h 3348161"/>
              <a:gd name="connsiteX0" fmla="*/ 128806 w 5068109"/>
              <a:gd name="connsiteY0" fmla="*/ 307130 h 3321159"/>
              <a:gd name="connsiteX1" fmla="*/ 2267986 w 5068109"/>
              <a:gd name="connsiteY1" fmla="*/ 85130 h 3321159"/>
              <a:gd name="connsiteX2" fmla="*/ 4678508 w 5068109"/>
              <a:gd name="connsiteY2" fmla="*/ 81458 h 3321159"/>
              <a:gd name="connsiteX3" fmla="*/ 5044704 w 5068109"/>
              <a:gd name="connsiteY3" fmla="*/ 985211 h 3321159"/>
              <a:gd name="connsiteX4" fmla="*/ 5040983 w 5068109"/>
              <a:gd name="connsiteY4" fmla="*/ 1357281 h 3321159"/>
              <a:gd name="connsiteX5" fmla="*/ 5044704 w 5068109"/>
              <a:gd name="connsiteY5" fmla="*/ 1677262 h 3321159"/>
              <a:gd name="connsiteX6" fmla="*/ 4992614 w 5068109"/>
              <a:gd name="connsiteY6" fmla="*/ 1904225 h 3321159"/>
              <a:gd name="connsiteX7" fmla="*/ 4981453 w 5068109"/>
              <a:gd name="connsiteY7" fmla="*/ 2183278 h 3321159"/>
              <a:gd name="connsiteX8" fmla="*/ 4974011 w 5068109"/>
              <a:gd name="connsiteY8" fmla="*/ 2406520 h 3321159"/>
              <a:gd name="connsiteX9" fmla="*/ 5014939 w 5068109"/>
              <a:gd name="connsiteY9" fmla="*/ 2704176 h 3321159"/>
              <a:gd name="connsiteX10" fmla="*/ 4966836 w 5068109"/>
              <a:gd name="connsiteY10" fmla="*/ 2871876 h 3321159"/>
              <a:gd name="connsiteX11" fmla="*/ 2691319 w 5068109"/>
              <a:gd name="connsiteY11" fmla="*/ 3175462 h 3321159"/>
              <a:gd name="connsiteX12" fmla="*/ 395237 w 5068109"/>
              <a:gd name="connsiteY12" fmla="*/ 3269573 h 3321159"/>
              <a:gd name="connsiteX13" fmla="*/ 3152 w 5068109"/>
              <a:gd name="connsiteY13" fmla="*/ 1630297 h 3321159"/>
              <a:gd name="connsiteX14" fmla="*/ 128806 w 5068109"/>
              <a:gd name="connsiteY14" fmla="*/ 307130 h 3321159"/>
              <a:gd name="connsiteX0" fmla="*/ 128806 w 5044704"/>
              <a:gd name="connsiteY0" fmla="*/ 307130 h 3321159"/>
              <a:gd name="connsiteX1" fmla="*/ 2267986 w 5044704"/>
              <a:gd name="connsiteY1" fmla="*/ 85130 h 3321159"/>
              <a:gd name="connsiteX2" fmla="*/ 4678508 w 5044704"/>
              <a:gd name="connsiteY2" fmla="*/ 81458 h 3321159"/>
              <a:gd name="connsiteX3" fmla="*/ 5044704 w 5044704"/>
              <a:gd name="connsiteY3" fmla="*/ 985211 h 3321159"/>
              <a:gd name="connsiteX4" fmla="*/ 5040983 w 5044704"/>
              <a:gd name="connsiteY4" fmla="*/ 1357281 h 3321159"/>
              <a:gd name="connsiteX5" fmla="*/ 5044704 w 5044704"/>
              <a:gd name="connsiteY5" fmla="*/ 1677262 h 3321159"/>
              <a:gd name="connsiteX6" fmla="*/ 4992614 w 5044704"/>
              <a:gd name="connsiteY6" fmla="*/ 1904225 h 3321159"/>
              <a:gd name="connsiteX7" fmla="*/ 4981453 w 5044704"/>
              <a:gd name="connsiteY7" fmla="*/ 2183278 h 3321159"/>
              <a:gd name="connsiteX8" fmla="*/ 4974011 w 5044704"/>
              <a:gd name="connsiteY8" fmla="*/ 2406520 h 3321159"/>
              <a:gd name="connsiteX9" fmla="*/ 5014939 w 5044704"/>
              <a:gd name="connsiteY9" fmla="*/ 2704176 h 3321159"/>
              <a:gd name="connsiteX10" fmla="*/ 4966836 w 5044704"/>
              <a:gd name="connsiteY10" fmla="*/ 2871876 h 3321159"/>
              <a:gd name="connsiteX11" fmla="*/ 2691319 w 5044704"/>
              <a:gd name="connsiteY11" fmla="*/ 3175462 h 3321159"/>
              <a:gd name="connsiteX12" fmla="*/ 395237 w 5044704"/>
              <a:gd name="connsiteY12" fmla="*/ 3269573 h 3321159"/>
              <a:gd name="connsiteX13" fmla="*/ 3152 w 5044704"/>
              <a:gd name="connsiteY13" fmla="*/ 1630297 h 3321159"/>
              <a:gd name="connsiteX14" fmla="*/ 128806 w 5044704"/>
              <a:gd name="connsiteY14" fmla="*/ 307130 h 3321159"/>
              <a:gd name="connsiteX0" fmla="*/ 128806 w 5044704"/>
              <a:gd name="connsiteY0" fmla="*/ 307130 h 3321159"/>
              <a:gd name="connsiteX1" fmla="*/ 2267986 w 5044704"/>
              <a:gd name="connsiteY1" fmla="*/ 85130 h 3321159"/>
              <a:gd name="connsiteX2" fmla="*/ 4678508 w 5044704"/>
              <a:gd name="connsiteY2" fmla="*/ 81458 h 3321159"/>
              <a:gd name="connsiteX3" fmla="*/ 5044704 w 5044704"/>
              <a:gd name="connsiteY3" fmla="*/ 985211 h 3321159"/>
              <a:gd name="connsiteX4" fmla="*/ 5040983 w 5044704"/>
              <a:gd name="connsiteY4" fmla="*/ 1357281 h 3321159"/>
              <a:gd name="connsiteX5" fmla="*/ 5044704 w 5044704"/>
              <a:gd name="connsiteY5" fmla="*/ 1677262 h 3321159"/>
              <a:gd name="connsiteX6" fmla="*/ 4992614 w 5044704"/>
              <a:gd name="connsiteY6" fmla="*/ 1904225 h 3321159"/>
              <a:gd name="connsiteX7" fmla="*/ 4981453 w 5044704"/>
              <a:gd name="connsiteY7" fmla="*/ 2183278 h 3321159"/>
              <a:gd name="connsiteX8" fmla="*/ 4974011 w 5044704"/>
              <a:gd name="connsiteY8" fmla="*/ 2406520 h 3321159"/>
              <a:gd name="connsiteX9" fmla="*/ 5014939 w 5044704"/>
              <a:gd name="connsiteY9" fmla="*/ 2704176 h 3321159"/>
              <a:gd name="connsiteX10" fmla="*/ 4966836 w 5044704"/>
              <a:gd name="connsiteY10" fmla="*/ 2871876 h 3321159"/>
              <a:gd name="connsiteX11" fmla="*/ 2691319 w 5044704"/>
              <a:gd name="connsiteY11" fmla="*/ 3175462 h 3321159"/>
              <a:gd name="connsiteX12" fmla="*/ 395237 w 5044704"/>
              <a:gd name="connsiteY12" fmla="*/ 3269573 h 3321159"/>
              <a:gd name="connsiteX13" fmla="*/ 3152 w 5044704"/>
              <a:gd name="connsiteY13" fmla="*/ 1630297 h 3321159"/>
              <a:gd name="connsiteX14" fmla="*/ 128806 w 5044704"/>
              <a:gd name="connsiteY14" fmla="*/ 307130 h 3321159"/>
              <a:gd name="connsiteX0" fmla="*/ 128806 w 5044704"/>
              <a:gd name="connsiteY0" fmla="*/ 288080 h 3302109"/>
              <a:gd name="connsiteX1" fmla="*/ 2267986 w 5044704"/>
              <a:gd name="connsiteY1" fmla="*/ 66080 h 3302109"/>
              <a:gd name="connsiteX2" fmla="*/ 4678508 w 5044704"/>
              <a:gd name="connsiteY2" fmla="*/ 62408 h 3302109"/>
              <a:gd name="connsiteX3" fmla="*/ 4974010 w 5044704"/>
              <a:gd name="connsiteY3" fmla="*/ 698270 h 3302109"/>
              <a:gd name="connsiteX4" fmla="*/ 5044704 w 5044704"/>
              <a:gd name="connsiteY4" fmla="*/ 966161 h 3302109"/>
              <a:gd name="connsiteX5" fmla="*/ 5040983 w 5044704"/>
              <a:gd name="connsiteY5" fmla="*/ 1338231 h 3302109"/>
              <a:gd name="connsiteX6" fmla="*/ 5044704 w 5044704"/>
              <a:gd name="connsiteY6" fmla="*/ 1658212 h 3302109"/>
              <a:gd name="connsiteX7" fmla="*/ 4992614 w 5044704"/>
              <a:gd name="connsiteY7" fmla="*/ 1885175 h 3302109"/>
              <a:gd name="connsiteX8" fmla="*/ 4981453 w 5044704"/>
              <a:gd name="connsiteY8" fmla="*/ 2164228 h 3302109"/>
              <a:gd name="connsiteX9" fmla="*/ 4974011 w 5044704"/>
              <a:gd name="connsiteY9" fmla="*/ 2387470 h 3302109"/>
              <a:gd name="connsiteX10" fmla="*/ 5014939 w 5044704"/>
              <a:gd name="connsiteY10" fmla="*/ 2685126 h 3302109"/>
              <a:gd name="connsiteX11" fmla="*/ 4966836 w 5044704"/>
              <a:gd name="connsiteY11" fmla="*/ 2852826 h 3302109"/>
              <a:gd name="connsiteX12" fmla="*/ 2691319 w 5044704"/>
              <a:gd name="connsiteY12" fmla="*/ 3156412 h 3302109"/>
              <a:gd name="connsiteX13" fmla="*/ 395237 w 5044704"/>
              <a:gd name="connsiteY13" fmla="*/ 3250523 h 3302109"/>
              <a:gd name="connsiteX14" fmla="*/ 3152 w 5044704"/>
              <a:gd name="connsiteY14" fmla="*/ 1611247 h 3302109"/>
              <a:gd name="connsiteX15" fmla="*/ 128806 w 5044704"/>
              <a:gd name="connsiteY15" fmla="*/ 288080 h 3302109"/>
              <a:gd name="connsiteX0" fmla="*/ 128806 w 5044704"/>
              <a:gd name="connsiteY0" fmla="*/ 288080 h 3302109"/>
              <a:gd name="connsiteX1" fmla="*/ 2267986 w 5044704"/>
              <a:gd name="connsiteY1" fmla="*/ 66080 h 3302109"/>
              <a:gd name="connsiteX2" fmla="*/ 4678508 w 5044704"/>
              <a:gd name="connsiteY2" fmla="*/ 62408 h 3302109"/>
              <a:gd name="connsiteX3" fmla="*/ 4974010 w 5044704"/>
              <a:gd name="connsiteY3" fmla="*/ 698270 h 3302109"/>
              <a:gd name="connsiteX4" fmla="*/ 5044704 w 5044704"/>
              <a:gd name="connsiteY4" fmla="*/ 966161 h 3302109"/>
              <a:gd name="connsiteX5" fmla="*/ 5040983 w 5044704"/>
              <a:gd name="connsiteY5" fmla="*/ 1338231 h 3302109"/>
              <a:gd name="connsiteX6" fmla="*/ 5044704 w 5044704"/>
              <a:gd name="connsiteY6" fmla="*/ 1658212 h 3302109"/>
              <a:gd name="connsiteX7" fmla="*/ 4992614 w 5044704"/>
              <a:gd name="connsiteY7" fmla="*/ 1885175 h 3302109"/>
              <a:gd name="connsiteX8" fmla="*/ 4981453 w 5044704"/>
              <a:gd name="connsiteY8" fmla="*/ 2164228 h 3302109"/>
              <a:gd name="connsiteX9" fmla="*/ 4974011 w 5044704"/>
              <a:gd name="connsiteY9" fmla="*/ 2387470 h 3302109"/>
              <a:gd name="connsiteX10" fmla="*/ 5014939 w 5044704"/>
              <a:gd name="connsiteY10" fmla="*/ 2685126 h 3302109"/>
              <a:gd name="connsiteX11" fmla="*/ 4966836 w 5044704"/>
              <a:gd name="connsiteY11" fmla="*/ 2852826 h 3302109"/>
              <a:gd name="connsiteX12" fmla="*/ 2691319 w 5044704"/>
              <a:gd name="connsiteY12" fmla="*/ 3156412 h 3302109"/>
              <a:gd name="connsiteX13" fmla="*/ 395237 w 5044704"/>
              <a:gd name="connsiteY13" fmla="*/ 3250523 h 3302109"/>
              <a:gd name="connsiteX14" fmla="*/ 3152 w 5044704"/>
              <a:gd name="connsiteY14" fmla="*/ 1611247 h 3302109"/>
              <a:gd name="connsiteX15" fmla="*/ 128806 w 5044704"/>
              <a:gd name="connsiteY15" fmla="*/ 288080 h 3302109"/>
              <a:gd name="connsiteX0" fmla="*/ 128806 w 5044704"/>
              <a:gd name="connsiteY0" fmla="*/ 292525 h 3306554"/>
              <a:gd name="connsiteX1" fmla="*/ 2267986 w 5044704"/>
              <a:gd name="connsiteY1" fmla="*/ 70525 h 3306554"/>
              <a:gd name="connsiteX2" fmla="*/ 4678508 w 5044704"/>
              <a:gd name="connsiteY2" fmla="*/ 66853 h 3306554"/>
              <a:gd name="connsiteX3" fmla="*/ 5029821 w 5044704"/>
              <a:gd name="connsiteY3" fmla="*/ 765967 h 3306554"/>
              <a:gd name="connsiteX4" fmla="*/ 5044704 w 5044704"/>
              <a:gd name="connsiteY4" fmla="*/ 970606 h 3306554"/>
              <a:gd name="connsiteX5" fmla="*/ 5040983 w 5044704"/>
              <a:gd name="connsiteY5" fmla="*/ 1342676 h 3306554"/>
              <a:gd name="connsiteX6" fmla="*/ 5044704 w 5044704"/>
              <a:gd name="connsiteY6" fmla="*/ 1662657 h 3306554"/>
              <a:gd name="connsiteX7" fmla="*/ 4992614 w 5044704"/>
              <a:gd name="connsiteY7" fmla="*/ 1889620 h 3306554"/>
              <a:gd name="connsiteX8" fmla="*/ 4981453 w 5044704"/>
              <a:gd name="connsiteY8" fmla="*/ 2168673 h 3306554"/>
              <a:gd name="connsiteX9" fmla="*/ 4974011 w 5044704"/>
              <a:gd name="connsiteY9" fmla="*/ 2391915 h 3306554"/>
              <a:gd name="connsiteX10" fmla="*/ 5014939 w 5044704"/>
              <a:gd name="connsiteY10" fmla="*/ 2689571 h 3306554"/>
              <a:gd name="connsiteX11" fmla="*/ 4966836 w 5044704"/>
              <a:gd name="connsiteY11" fmla="*/ 2857271 h 3306554"/>
              <a:gd name="connsiteX12" fmla="*/ 2691319 w 5044704"/>
              <a:gd name="connsiteY12" fmla="*/ 3160857 h 3306554"/>
              <a:gd name="connsiteX13" fmla="*/ 395237 w 5044704"/>
              <a:gd name="connsiteY13" fmla="*/ 3254968 h 3306554"/>
              <a:gd name="connsiteX14" fmla="*/ 3152 w 5044704"/>
              <a:gd name="connsiteY14" fmla="*/ 1615692 h 3306554"/>
              <a:gd name="connsiteX15" fmla="*/ 128806 w 5044704"/>
              <a:gd name="connsiteY15" fmla="*/ 292525 h 3306554"/>
              <a:gd name="connsiteX0" fmla="*/ 128806 w 5044704"/>
              <a:gd name="connsiteY0" fmla="*/ 292525 h 3306554"/>
              <a:gd name="connsiteX1" fmla="*/ 2267986 w 5044704"/>
              <a:gd name="connsiteY1" fmla="*/ 70525 h 3306554"/>
              <a:gd name="connsiteX2" fmla="*/ 4678508 w 5044704"/>
              <a:gd name="connsiteY2" fmla="*/ 66853 h 3306554"/>
              <a:gd name="connsiteX3" fmla="*/ 5029821 w 5044704"/>
              <a:gd name="connsiteY3" fmla="*/ 765967 h 3306554"/>
              <a:gd name="connsiteX4" fmla="*/ 5044704 w 5044704"/>
              <a:gd name="connsiteY4" fmla="*/ 970606 h 3306554"/>
              <a:gd name="connsiteX5" fmla="*/ 5040983 w 5044704"/>
              <a:gd name="connsiteY5" fmla="*/ 1342676 h 3306554"/>
              <a:gd name="connsiteX6" fmla="*/ 5044704 w 5044704"/>
              <a:gd name="connsiteY6" fmla="*/ 1662657 h 3306554"/>
              <a:gd name="connsiteX7" fmla="*/ 4992614 w 5044704"/>
              <a:gd name="connsiteY7" fmla="*/ 1889620 h 3306554"/>
              <a:gd name="connsiteX8" fmla="*/ 4981453 w 5044704"/>
              <a:gd name="connsiteY8" fmla="*/ 2168673 h 3306554"/>
              <a:gd name="connsiteX9" fmla="*/ 4974011 w 5044704"/>
              <a:gd name="connsiteY9" fmla="*/ 2391915 h 3306554"/>
              <a:gd name="connsiteX10" fmla="*/ 5014939 w 5044704"/>
              <a:gd name="connsiteY10" fmla="*/ 2689571 h 3306554"/>
              <a:gd name="connsiteX11" fmla="*/ 4966836 w 5044704"/>
              <a:gd name="connsiteY11" fmla="*/ 2857271 h 3306554"/>
              <a:gd name="connsiteX12" fmla="*/ 2691319 w 5044704"/>
              <a:gd name="connsiteY12" fmla="*/ 3160857 h 3306554"/>
              <a:gd name="connsiteX13" fmla="*/ 395237 w 5044704"/>
              <a:gd name="connsiteY13" fmla="*/ 3254968 h 3306554"/>
              <a:gd name="connsiteX14" fmla="*/ 3152 w 5044704"/>
              <a:gd name="connsiteY14" fmla="*/ 1615692 h 3306554"/>
              <a:gd name="connsiteX15" fmla="*/ 128806 w 5044704"/>
              <a:gd name="connsiteY15" fmla="*/ 292525 h 3306554"/>
              <a:gd name="connsiteX0" fmla="*/ 128806 w 5044704"/>
              <a:gd name="connsiteY0" fmla="*/ 292525 h 3306554"/>
              <a:gd name="connsiteX1" fmla="*/ 2267986 w 5044704"/>
              <a:gd name="connsiteY1" fmla="*/ 70525 h 3306554"/>
              <a:gd name="connsiteX2" fmla="*/ 4678508 w 5044704"/>
              <a:gd name="connsiteY2" fmla="*/ 66853 h 3306554"/>
              <a:gd name="connsiteX3" fmla="*/ 5029821 w 5044704"/>
              <a:gd name="connsiteY3" fmla="*/ 765967 h 3306554"/>
              <a:gd name="connsiteX4" fmla="*/ 5044704 w 5044704"/>
              <a:gd name="connsiteY4" fmla="*/ 970606 h 3306554"/>
              <a:gd name="connsiteX5" fmla="*/ 5040983 w 5044704"/>
              <a:gd name="connsiteY5" fmla="*/ 1342676 h 3306554"/>
              <a:gd name="connsiteX6" fmla="*/ 5044704 w 5044704"/>
              <a:gd name="connsiteY6" fmla="*/ 1662657 h 3306554"/>
              <a:gd name="connsiteX7" fmla="*/ 4992614 w 5044704"/>
              <a:gd name="connsiteY7" fmla="*/ 1889620 h 3306554"/>
              <a:gd name="connsiteX8" fmla="*/ 4981453 w 5044704"/>
              <a:gd name="connsiteY8" fmla="*/ 2168673 h 3306554"/>
              <a:gd name="connsiteX9" fmla="*/ 4974011 w 5044704"/>
              <a:gd name="connsiteY9" fmla="*/ 2391915 h 3306554"/>
              <a:gd name="connsiteX10" fmla="*/ 5014939 w 5044704"/>
              <a:gd name="connsiteY10" fmla="*/ 2689571 h 3306554"/>
              <a:gd name="connsiteX11" fmla="*/ 4966836 w 5044704"/>
              <a:gd name="connsiteY11" fmla="*/ 2857271 h 3306554"/>
              <a:gd name="connsiteX12" fmla="*/ 2691319 w 5044704"/>
              <a:gd name="connsiteY12" fmla="*/ 3160857 h 3306554"/>
              <a:gd name="connsiteX13" fmla="*/ 395237 w 5044704"/>
              <a:gd name="connsiteY13" fmla="*/ 3254968 h 3306554"/>
              <a:gd name="connsiteX14" fmla="*/ 3152 w 5044704"/>
              <a:gd name="connsiteY14" fmla="*/ 1615692 h 3306554"/>
              <a:gd name="connsiteX15" fmla="*/ 128806 w 5044704"/>
              <a:gd name="connsiteY15" fmla="*/ 292525 h 3306554"/>
              <a:gd name="connsiteX0" fmla="*/ 128806 w 5044704"/>
              <a:gd name="connsiteY0" fmla="*/ 293314 h 3307343"/>
              <a:gd name="connsiteX1" fmla="*/ 2267986 w 5044704"/>
              <a:gd name="connsiteY1" fmla="*/ 71314 h 3307343"/>
              <a:gd name="connsiteX2" fmla="*/ 4678508 w 5044704"/>
              <a:gd name="connsiteY2" fmla="*/ 67642 h 3307343"/>
              <a:gd name="connsiteX3" fmla="*/ 4921921 w 5044704"/>
              <a:gd name="connsiteY3" fmla="*/ 777918 h 3307343"/>
              <a:gd name="connsiteX4" fmla="*/ 5044704 w 5044704"/>
              <a:gd name="connsiteY4" fmla="*/ 971395 h 3307343"/>
              <a:gd name="connsiteX5" fmla="*/ 5040983 w 5044704"/>
              <a:gd name="connsiteY5" fmla="*/ 1343465 h 3307343"/>
              <a:gd name="connsiteX6" fmla="*/ 5044704 w 5044704"/>
              <a:gd name="connsiteY6" fmla="*/ 1663446 h 3307343"/>
              <a:gd name="connsiteX7" fmla="*/ 4992614 w 5044704"/>
              <a:gd name="connsiteY7" fmla="*/ 1890409 h 3307343"/>
              <a:gd name="connsiteX8" fmla="*/ 4981453 w 5044704"/>
              <a:gd name="connsiteY8" fmla="*/ 2169462 h 3307343"/>
              <a:gd name="connsiteX9" fmla="*/ 4974011 w 5044704"/>
              <a:gd name="connsiteY9" fmla="*/ 2392704 h 3307343"/>
              <a:gd name="connsiteX10" fmla="*/ 5014939 w 5044704"/>
              <a:gd name="connsiteY10" fmla="*/ 2690360 h 3307343"/>
              <a:gd name="connsiteX11" fmla="*/ 4966836 w 5044704"/>
              <a:gd name="connsiteY11" fmla="*/ 2858060 h 3307343"/>
              <a:gd name="connsiteX12" fmla="*/ 2691319 w 5044704"/>
              <a:gd name="connsiteY12" fmla="*/ 3161646 h 3307343"/>
              <a:gd name="connsiteX13" fmla="*/ 395237 w 5044704"/>
              <a:gd name="connsiteY13" fmla="*/ 3255757 h 3307343"/>
              <a:gd name="connsiteX14" fmla="*/ 3152 w 5044704"/>
              <a:gd name="connsiteY14" fmla="*/ 1616481 h 3307343"/>
              <a:gd name="connsiteX15" fmla="*/ 128806 w 5044704"/>
              <a:gd name="connsiteY15" fmla="*/ 293314 h 3307343"/>
              <a:gd name="connsiteX0" fmla="*/ 128806 w 5044704"/>
              <a:gd name="connsiteY0" fmla="*/ 293314 h 3307343"/>
              <a:gd name="connsiteX1" fmla="*/ 2267986 w 5044704"/>
              <a:gd name="connsiteY1" fmla="*/ 71314 h 3307343"/>
              <a:gd name="connsiteX2" fmla="*/ 4678508 w 5044704"/>
              <a:gd name="connsiteY2" fmla="*/ 67642 h 3307343"/>
              <a:gd name="connsiteX3" fmla="*/ 4921921 w 5044704"/>
              <a:gd name="connsiteY3" fmla="*/ 777918 h 3307343"/>
              <a:gd name="connsiteX4" fmla="*/ 4907038 w 5044704"/>
              <a:gd name="connsiteY4" fmla="*/ 978836 h 3307343"/>
              <a:gd name="connsiteX5" fmla="*/ 5040983 w 5044704"/>
              <a:gd name="connsiteY5" fmla="*/ 1343465 h 3307343"/>
              <a:gd name="connsiteX6" fmla="*/ 5044704 w 5044704"/>
              <a:gd name="connsiteY6" fmla="*/ 1663446 h 3307343"/>
              <a:gd name="connsiteX7" fmla="*/ 4992614 w 5044704"/>
              <a:gd name="connsiteY7" fmla="*/ 1890409 h 3307343"/>
              <a:gd name="connsiteX8" fmla="*/ 4981453 w 5044704"/>
              <a:gd name="connsiteY8" fmla="*/ 2169462 h 3307343"/>
              <a:gd name="connsiteX9" fmla="*/ 4974011 w 5044704"/>
              <a:gd name="connsiteY9" fmla="*/ 2392704 h 3307343"/>
              <a:gd name="connsiteX10" fmla="*/ 5014939 w 5044704"/>
              <a:gd name="connsiteY10" fmla="*/ 2690360 h 3307343"/>
              <a:gd name="connsiteX11" fmla="*/ 4966836 w 5044704"/>
              <a:gd name="connsiteY11" fmla="*/ 2858060 h 3307343"/>
              <a:gd name="connsiteX12" fmla="*/ 2691319 w 5044704"/>
              <a:gd name="connsiteY12" fmla="*/ 3161646 h 3307343"/>
              <a:gd name="connsiteX13" fmla="*/ 395237 w 5044704"/>
              <a:gd name="connsiteY13" fmla="*/ 3255757 h 3307343"/>
              <a:gd name="connsiteX14" fmla="*/ 3152 w 5044704"/>
              <a:gd name="connsiteY14" fmla="*/ 1616481 h 3307343"/>
              <a:gd name="connsiteX15" fmla="*/ 128806 w 5044704"/>
              <a:gd name="connsiteY15" fmla="*/ 293314 h 3307343"/>
              <a:gd name="connsiteX0" fmla="*/ 128806 w 5044704"/>
              <a:gd name="connsiteY0" fmla="*/ 293314 h 3307343"/>
              <a:gd name="connsiteX1" fmla="*/ 2267986 w 5044704"/>
              <a:gd name="connsiteY1" fmla="*/ 71314 h 3307343"/>
              <a:gd name="connsiteX2" fmla="*/ 4678508 w 5044704"/>
              <a:gd name="connsiteY2" fmla="*/ 67642 h 3307343"/>
              <a:gd name="connsiteX3" fmla="*/ 4921921 w 5044704"/>
              <a:gd name="connsiteY3" fmla="*/ 777918 h 3307343"/>
              <a:gd name="connsiteX4" fmla="*/ 5040983 w 5044704"/>
              <a:gd name="connsiteY4" fmla="*/ 1343465 h 3307343"/>
              <a:gd name="connsiteX5" fmla="*/ 5044704 w 5044704"/>
              <a:gd name="connsiteY5" fmla="*/ 1663446 h 3307343"/>
              <a:gd name="connsiteX6" fmla="*/ 4992614 w 5044704"/>
              <a:gd name="connsiteY6" fmla="*/ 1890409 h 3307343"/>
              <a:gd name="connsiteX7" fmla="*/ 4981453 w 5044704"/>
              <a:gd name="connsiteY7" fmla="*/ 2169462 h 3307343"/>
              <a:gd name="connsiteX8" fmla="*/ 4974011 w 5044704"/>
              <a:gd name="connsiteY8" fmla="*/ 2392704 h 3307343"/>
              <a:gd name="connsiteX9" fmla="*/ 5014939 w 5044704"/>
              <a:gd name="connsiteY9" fmla="*/ 2690360 h 3307343"/>
              <a:gd name="connsiteX10" fmla="*/ 4966836 w 5044704"/>
              <a:gd name="connsiteY10" fmla="*/ 2858060 h 3307343"/>
              <a:gd name="connsiteX11" fmla="*/ 2691319 w 5044704"/>
              <a:gd name="connsiteY11" fmla="*/ 3161646 h 3307343"/>
              <a:gd name="connsiteX12" fmla="*/ 395237 w 5044704"/>
              <a:gd name="connsiteY12" fmla="*/ 3255757 h 3307343"/>
              <a:gd name="connsiteX13" fmla="*/ 3152 w 5044704"/>
              <a:gd name="connsiteY13" fmla="*/ 1616481 h 3307343"/>
              <a:gd name="connsiteX14" fmla="*/ 128806 w 5044704"/>
              <a:gd name="connsiteY14" fmla="*/ 293314 h 3307343"/>
              <a:gd name="connsiteX0" fmla="*/ 128806 w 5044704"/>
              <a:gd name="connsiteY0" fmla="*/ 334131 h 3348160"/>
              <a:gd name="connsiteX1" fmla="*/ 2267986 w 5044704"/>
              <a:gd name="connsiteY1" fmla="*/ 112131 h 3348160"/>
              <a:gd name="connsiteX2" fmla="*/ 4678508 w 5044704"/>
              <a:gd name="connsiteY2" fmla="*/ 108459 h 3348160"/>
              <a:gd name="connsiteX3" fmla="*/ 5040983 w 5044704"/>
              <a:gd name="connsiteY3" fmla="*/ 1384282 h 3348160"/>
              <a:gd name="connsiteX4" fmla="*/ 5044704 w 5044704"/>
              <a:gd name="connsiteY4" fmla="*/ 1704263 h 3348160"/>
              <a:gd name="connsiteX5" fmla="*/ 4992614 w 5044704"/>
              <a:gd name="connsiteY5" fmla="*/ 1931226 h 3348160"/>
              <a:gd name="connsiteX6" fmla="*/ 4981453 w 5044704"/>
              <a:gd name="connsiteY6" fmla="*/ 2210279 h 3348160"/>
              <a:gd name="connsiteX7" fmla="*/ 4974011 w 5044704"/>
              <a:gd name="connsiteY7" fmla="*/ 2433521 h 3348160"/>
              <a:gd name="connsiteX8" fmla="*/ 5014939 w 5044704"/>
              <a:gd name="connsiteY8" fmla="*/ 2731177 h 3348160"/>
              <a:gd name="connsiteX9" fmla="*/ 4966836 w 5044704"/>
              <a:gd name="connsiteY9" fmla="*/ 2898877 h 3348160"/>
              <a:gd name="connsiteX10" fmla="*/ 2691319 w 5044704"/>
              <a:gd name="connsiteY10" fmla="*/ 3202463 h 3348160"/>
              <a:gd name="connsiteX11" fmla="*/ 395237 w 5044704"/>
              <a:gd name="connsiteY11" fmla="*/ 3296574 h 3348160"/>
              <a:gd name="connsiteX12" fmla="*/ 3152 w 5044704"/>
              <a:gd name="connsiteY12" fmla="*/ 1657298 h 3348160"/>
              <a:gd name="connsiteX13" fmla="*/ 128806 w 5044704"/>
              <a:gd name="connsiteY13" fmla="*/ 334131 h 3348160"/>
              <a:gd name="connsiteX0" fmla="*/ 128806 w 5044704"/>
              <a:gd name="connsiteY0" fmla="*/ 334131 h 3348160"/>
              <a:gd name="connsiteX1" fmla="*/ 2267986 w 5044704"/>
              <a:gd name="connsiteY1" fmla="*/ 112131 h 3348160"/>
              <a:gd name="connsiteX2" fmla="*/ 4678508 w 5044704"/>
              <a:gd name="connsiteY2" fmla="*/ 108459 h 3348160"/>
              <a:gd name="connsiteX3" fmla="*/ 5040983 w 5044704"/>
              <a:gd name="connsiteY3" fmla="*/ 1384282 h 3348160"/>
              <a:gd name="connsiteX4" fmla="*/ 5044704 w 5044704"/>
              <a:gd name="connsiteY4" fmla="*/ 1704263 h 3348160"/>
              <a:gd name="connsiteX5" fmla="*/ 4992614 w 5044704"/>
              <a:gd name="connsiteY5" fmla="*/ 1931226 h 3348160"/>
              <a:gd name="connsiteX6" fmla="*/ 4981453 w 5044704"/>
              <a:gd name="connsiteY6" fmla="*/ 2210279 h 3348160"/>
              <a:gd name="connsiteX7" fmla="*/ 4974011 w 5044704"/>
              <a:gd name="connsiteY7" fmla="*/ 2433521 h 3348160"/>
              <a:gd name="connsiteX8" fmla="*/ 5014939 w 5044704"/>
              <a:gd name="connsiteY8" fmla="*/ 2731177 h 3348160"/>
              <a:gd name="connsiteX9" fmla="*/ 4966836 w 5044704"/>
              <a:gd name="connsiteY9" fmla="*/ 2898877 h 3348160"/>
              <a:gd name="connsiteX10" fmla="*/ 2691319 w 5044704"/>
              <a:gd name="connsiteY10" fmla="*/ 3202463 h 3348160"/>
              <a:gd name="connsiteX11" fmla="*/ 395237 w 5044704"/>
              <a:gd name="connsiteY11" fmla="*/ 3296574 h 3348160"/>
              <a:gd name="connsiteX12" fmla="*/ 3152 w 5044704"/>
              <a:gd name="connsiteY12" fmla="*/ 1657298 h 3348160"/>
              <a:gd name="connsiteX13" fmla="*/ 128806 w 5044704"/>
              <a:gd name="connsiteY13" fmla="*/ 334131 h 3348160"/>
              <a:gd name="connsiteX0" fmla="*/ 128806 w 5044704"/>
              <a:gd name="connsiteY0" fmla="*/ 382761 h 3396790"/>
              <a:gd name="connsiteX1" fmla="*/ 2267986 w 5044704"/>
              <a:gd name="connsiteY1" fmla="*/ 160761 h 3396790"/>
              <a:gd name="connsiteX2" fmla="*/ 4589211 w 5044704"/>
              <a:gd name="connsiteY2" fmla="*/ 90116 h 3396790"/>
              <a:gd name="connsiteX3" fmla="*/ 5040983 w 5044704"/>
              <a:gd name="connsiteY3" fmla="*/ 1432912 h 3396790"/>
              <a:gd name="connsiteX4" fmla="*/ 5044704 w 5044704"/>
              <a:gd name="connsiteY4" fmla="*/ 1752893 h 3396790"/>
              <a:gd name="connsiteX5" fmla="*/ 4992614 w 5044704"/>
              <a:gd name="connsiteY5" fmla="*/ 1979856 h 3396790"/>
              <a:gd name="connsiteX6" fmla="*/ 4981453 w 5044704"/>
              <a:gd name="connsiteY6" fmla="*/ 2258909 h 3396790"/>
              <a:gd name="connsiteX7" fmla="*/ 4974011 w 5044704"/>
              <a:gd name="connsiteY7" fmla="*/ 2482151 h 3396790"/>
              <a:gd name="connsiteX8" fmla="*/ 5014939 w 5044704"/>
              <a:gd name="connsiteY8" fmla="*/ 2779807 h 3396790"/>
              <a:gd name="connsiteX9" fmla="*/ 4966836 w 5044704"/>
              <a:gd name="connsiteY9" fmla="*/ 2947507 h 3396790"/>
              <a:gd name="connsiteX10" fmla="*/ 2691319 w 5044704"/>
              <a:gd name="connsiteY10" fmla="*/ 3251093 h 3396790"/>
              <a:gd name="connsiteX11" fmla="*/ 395237 w 5044704"/>
              <a:gd name="connsiteY11" fmla="*/ 3345204 h 3396790"/>
              <a:gd name="connsiteX12" fmla="*/ 3152 w 5044704"/>
              <a:gd name="connsiteY12" fmla="*/ 1705928 h 3396790"/>
              <a:gd name="connsiteX13" fmla="*/ 128806 w 5044704"/>
              <a:gd name="connsiteY13" fmla="*/ 382761 h 3396790"/>
              <a:gd name="connsiteX0" fmla="*/ 128806 w 5044704"/>
              <a:gd name="connsiteY0" fmla="*/ 391750 h 3405779"/>
              <a:gd name="connsiteX1" fmla="*/ 2267986 w 5044704"/>
              <a:gd name="connsiteY1" fmla="*/ 169750 h 3405779"/>
              <a:gd name="connsiteX2" fmla="*/ 4589211 w 5044704"/>
              <a:gd name="connsiteY2" fmla="*/ 99105 h 3405779"/>
              <a:gd name="connsiteX3" fmla="*/ 5040983 w 5044704"/>
              <a:gd name="connsiteY3" fmla="*/ 1441901 h 3405779"/>
              <a:gd name="connsiteX4" fmla="*/ 5044704 w 5044704"/>
              <a:gd name="connsiteY4" fmla="*/ 1761882 h 3405779"/>
              <a:gd name="connsiteX5" fmla="*/ 4992614 w 5044704"/>
              <a:gd name="connsiteY5" fmla="*/ 1988845 h 3405779"/>
              <a:gd name="connsiteX6" fmla="*/ 4981453 w 5044704"/>
              <a:gd name="connsiteY6" fmla="*/ 2267898 h 3405779"/>
              <a:gd name="connsiteX7" fmla="*/ 4974011 w 5044704"/>
              <a:gd name="connsiteY7" fmla="*/ 2491140 h 3405779"/>
              <a:gd name="connsiteX8" fmla="*/ 5014939 w 5044704"/>
              <a:gd name="connsiteY8" fmla="*/ 2788796 h 3405779"/>
              <a:gd name="connsiteX9" fmla="*/ 4966836 w 5044704"/>
              <a:gd name="connsiteY9" fmla="*/ 2956496 h 3405779"/>
              <a:gd name="connsiteX10" fmla="*/ 2691319 w 5044704"/>
              <a:gd name="connsiteY10" fmla="*/ 3260082 h 3405779"/>
              <a:gd name="connsiteX11" fmla="*/ 395237 w 5044704"/>
              <a:gd name="connsiteY11" fmla="*/ 3354193 h 3405779"/>
              <a:gd name="connsiteX12" fmla="*/ 3152 w 5044704"/>
              <a:gd name="connsiteY12" fmla="*/ 1714917 h 3405779"/>
              <a:gd name="connsiteX13" fmla="*/ 128806 w 5044704"/>
              <a:gd name="connsiteY13" fmla="*/ 391750 h 3405779"/>
              <a:gd name="connsiteX0" fmla="*/ 128806 w 5044704"/>
              <a:gd name="connsiteY0" fmla="*/ 394612 h 3408641"/>
              <a:gd name="connsiteX1" fmla="*/ 2267986 w 5044704"/>
              <a:gd name="connsiteY1" fmla="*/ 172612 h 3408641"/>
              <a:gd name="connsiteX2" fmla="*/ 4626418 w 5044704"/>
              <a:gd name="connsiteY2" fmla="*/ 98246 h 3408641"/>
              <a:gd name="connsiteX3" fmla="*/ 5040983 w 5044704"/>
              <a:gd name="connsiteY3" fmla="*/ 1444763 h 3408641"/>
              <a:gd name="connsiteX4" fmla="*/ 5044704 w 5044704"/>
              <a:gd name="connsiteY4" fmla="*/ 1764744 h 3408641"/>
              <a:gd name="connsiteX5" fmla="*/ 4992614 w 5044704"/>
              <a:gd name="connsiteY5" fmla="*/ 1991707 h 3408641"/>
              <a:gd name="connsiteX6" fmla="*/ 4981453 w 5044704"/>
              <a:gd name="connsiteY6" fmla="*/ 2270760 h 3408641"/>
              <a:gd name="connsiteX7" fmla="*/ 4974011 w 5044704"/>
              <a:gd name="connsiteY7" fmla="*/ 2494002 h 3408641"/>
              <a:gd name="connsiteX8" fmla="*/ 5014939 w 5044704"/>
              <a:gd name="connsiteY8" fmla="*/ 2791658 h 3408641"/>
              <a:gd name="connsiteX9" fmla="*/ 4966836 w 5044704"/>
              <a:gd name="connsiteY9" fmla="*/ 2959358 h 3408641"/>
              <a:gd name="connsiteX10" fmla="*/ 2691319 w 5044704"/>
              <a:gd name="connsiteY10" fmla="*/ 3262944 h 3408641"/>
              <a:gd name="connsiteX11" fmla="*/ 395237 w 5044704"/>
              <a:gd name="connsiteY11" fmla="*/ 3357055 h 3408641"/>
              <a:gd name="connsiteX12" fmla="*/ 3152 w 5044704"/>
              <a:gd name="connsiteY12" fmla="*/ 1717779 h 3408641"/>
              <a:gd name="connsiteX13" fmla="*/ 128806 w 5044704"/>
              <a:gd name="connsiteY13" fmla="*/ 394612 h 3408641"/>
              <a:gd name="connsiteX0" fmla="*/ 128806 w 5044704"/>
              <a:gd name="connsiteY0" fmla="*/ 394612 h 3408641"/>
              <a:gd name="connsiteX1" fmla="*/ 2267986 w 5044704"/>
              <a:gd name="connsiteY1" fmla="*/ 172612 h 3408641"/>
              <a:gd name="connsiteX2" fmla="*/ 4626418 w 5044704"/>
              <a:gd name="connsiteY2" fmla="*/ 98246 h 3408641"/>
              <a:gd name="connsiteX3" fmla="*/ 5040983 w 5044704"/>
              <a:gd name="connsiteY3" fmla="*/ 1444763 h 3408641"/>
              <a:gd name="connsiteX4" fmla="*/ 5044704 w 5044704"/>
              <a:gd name="connsiteY4" fmla="*/ 1764744 h 3408641"/>
              <a:gd name="connsiteX5" fmla="*/ 4992614 w 5044704"/>
              <a:gd name="connsiteY5" fmla="*/ 1991707 h 3408641"/>
              <a:gd name="connsiteX6" fmla="*/ 4981453 w 5044704"/>
              <a:gd name="connsiteY6" fmla="*/ 2270760 h 3408641"/>
              <a:gd name="connsiteX7" fmla="*/ 4974011 w 5044704"/>
              <a:gd name="connsiteY7" fmla="*/ 2494002 h 3408641"/>
              <a:gd name="connsiteX8" fmla="*/ 5014939 w 5044704"/>
              <a:gd name="connsiteY8" fmla="*/ 2791658 h 3408641"/>
              <a:gd name="connsiteX9" fmla="*/ 4966836 w 5044704"/>
              <a:gd name="connsiteY9" fmla="*/ 2959358 h 3408641"/>
              <a:gd name="connsiteX10" fmla="*/ 2691319 w 5044704"/>
              <a:gd name="connsiteY10" fmla="*/ 3262944 h 3408641"/>
              <a:gd name="connsiteX11" fmla="*/ 395237 w 5044704"/>
              <a:gd name="connsiteY11" fmla="*/ 3357055 h 3408641"/>
              <a:gd name="connsiteX12" fmla="*/ 3152 w 5044704"/>
              <a:gd name="connsiteY12" fmla="*/ 1717779 h 3408641"/>
              <a:gd name="connsiteX13" fmla="*/ 128806 w 5044704"/>
              <a:gd name="connsiteY13" fmla="*/ 394612 h 3408641"/>
              <a:gd name="connsiteX0" fmla="*/ 212227 w 5128125"/>
              <a:gd name="connsiteY0" fmla="*/ 391418 h 3405447"/>
              <a:gd name="connsiteX1" fmla="*/ 2403496 w 5128125"/>
              <a:gd name="connsiteY1" fmla="*/ 150814 h 3405447"/>
              <a:gd name="connsiteX2" fmla="*/ 4709839 w 5128125"/>
              <a:gd name="connsiteY2" fmla="*/ 95052 h 3405447"/>
              <a:gd name="connsiteX3" fmla="*/ 5124404 w 5128125"/>
              <a:gd name="connsiteY3" fmla="*/ 1441569 h 3405447"/>
              <a:gd name="connsiteX4" fmla="*/ 5128125 w 5128125"/>
              <a:gd name="connsiteY4" fmla="*/ 1761550 h 3405447"/>
              <a:gd name="connsiteX5" fmla="*/ 5076035 w 5128125"/>
              <a:gd name="connsiteY5" fmla="*/ 1988513 h 3405447"/>
              <a:gd name="connsiteX6" fmla="*/ 5064874 w 5128125"/>
              <a:gd name="connsiteY6" fmla="*/ 2267566 h 3405447"/>
              <a:gd name="connsiteX7" fmla="*/ 5057432 w 5128125"/>
              <a:gd name="connsiteY7" fmla="*/ 2490808 h 3405447"/>
              <a:gd name="connsiteX8" fmla="*/ 5098360 w 5128125"/>
              <a:gd name="connsiteY8" fmla="*/ 2788464 h 3405447"/>
              <a:gd name="connsiteX9" fmla="*/ 5050257 w 5128125"/>
              <a:gd name="connsiteY9" fmla="*/ 2956164 h 3405447"/>
              <a:gd name="connsiteX10" fmla="*/ 2774740 w 5128125"/>
              <a:gd name="connsiteY10" fmla="*/ 3259750 h 3405447"/>
              <a:gd name="connsiteX11" fmla="*/ 478658 w 5128125"/>
              <a:gd name="connsiteY11" fmla="*/ 3353861 h 3405447"/>
              <a:gd name="connsiteX12" fmla="*/ 86573 w 5128125"/>
              <a:gd name="connsiteY12" fmla="*/ 1714585 h 3405447"/>
              <a:gd name="connsiteX13" fmla="*/ 212227 w 5128125"/>
              <a:gd name="connsiteY13" fmla="*/ 391418 h 3405447"/>
              <a:gd name="connsiteX0" fmla="*/ 212227 w 5128125"/>
              <a:gd name="connsiteY0" fmla="*/ 391418 h 3405447"/>
              <a:gd name="connsiteX1" fmla="*/ 2403496 w 5128125"/>
              <a:gd name="connsiteY1" fmla="*/ 150814 h 3405447"/>
              <a:gd name="connsiteX2" fmla="*/ 4709839 w 5128125"/>
              <a:gd name="connsiteY2" fmla="*/ 95052 h 3405447"/>
              <a:gd name="connsiteX3" fmla="*/ 5124404 w 5128125"/>
              <a:gd name="connsiteY3" fmla="*/ 1441569 h 3405447"/>
              <a:gd name="connsiteX4" fmla="*/ 5128125 w 5128125"/>
              <a:gd name="connsiteY4" fmla="*/ 1761550 h 3405447"/>
              <a:gd name="connsiteX5" fmla="*/ 5076035 w 5128125"/>
              <a:gd name="connsiteY5" fmla="*/ 1988513 h 3405447"/>
              <a:gd name="connsiteX6" fmla="*/ 5064874 w 5128125"/>
              <a:gd name="connsiteY6" fmla="*/ 2267566 h 3405447"/>
              <a:gd name="connsiteX7" fmla="*/ 5057432 w 5128125"/>
              <a:gd name="connsiteY7" fmla="*/ 2490808 h 3405447"/>
              <a:gd name="connsiteX8" fmla="*/ 5098360 w 5128125"/>
              <a:gd name="connsiteY8" fmla="*/ 2788464 h 3405447"/>
              <a:gd name="connsiteX9" fmla="*/ 5050257 w 5128125"/>
              <a:gd name="connsiteY9" fmla="*/ 2956164 h 3405447"/>
              <a:gd name="connsiteX10" fmla="*/ 2774740 w 5128125"/>
              <a:gd name="connsiteY10" fmla="*/ 3259750 h 3405447"/>
              <a:gd name="connsiteX11" fmla="*/ 478658 w 5128125"/>
              <a:gd name="connsiteY11" fmla="*/ 3353861 h 3405447"/>
              <a:gd name="connsiteX12" fmla="*/ 86573 w 5128125"/>
              <a:gd name="connsiteY12" fmla="*/ 1714585 h 3405447"/>
              <a:gd name="connsiteX13" fmla="*/ 212227 w 5128125"/>
              <a:gd name="connsiteY13" fmla="*/ 391418 h 3405447"/>
              <a:gd name="connsiteX0" fmla="*/ 136739 w 5052637"/>
              <a:gd name="connsiteY0" fmla="*/ 391418 h 3405447"/>
              <a:gd name="connsiteX1" fmla="*/ 2328008 w 5052637"/>
              <a:gd name="connsiteY1" fmla="*/ 150814 h 3405447"/>
              <a:gd name="connsiteX2" fmla="*/ 4634351 w 5052637"/>
              <a:gd name="connsiteY2" fmla="*/ 95052 h 3405447"/>
              <a:gd name="connsiteX3" fmla="*/ 5048916 w 5052637"/>
              <a:gd name="connsiteY3" fmla="*/ 1441569 h 3405447"/>
              <a:gd name="connsiteX4" fmla="*/ 5052637 w 5052637"/>
              <a:gd name="connsiteY4" fmla="*/ 1761550 h 3405447"/>
              <a:gd name="connsiteX5" fmla="*/ 5000547 w 5052637"/>
              <a:gd name="connsiteY5" fmla="*/ 1988513 h 3405447"/>
              <a:gd name="connsiteX6" fmla="*/ 4989386 w 5052637"/>
              <a:gd name="connsiteY6" fmla="*/ 2267566 h 3405447"/>
              <a:gd name="connsiteX7" fmla="*/ 4981944 w 5052637"/>
              <a:gd name="connsiteY7" fmla="*/ 2490808 h 3405447"/>
              <a:gd name="connsiteX8" fmla="*/ 5022872 w 5052637"/>
              <a:gd name="connsiteY8" fmla="*/ 2788464 h 3405447"/>
              <a:gd name="connsiteX9" fmla="*/ 4974769 w 5052637"/>
              <a:gd name="connsiteY9" fmla="*/ 2956164 h 3405447"/>
              <a:gd name="connsiteX10" fmla="*/ 2699252 w 5052637"/>
              <a:gd name="connsiteY10" fmla="*/ 3259750 h 3405447"/>
              <a:gd name="connsiteX11" fmla="*/ 403170 w 5052637"/>
              <a:gd name="connsiteY11" fmla="*/ 3353861 h 3405447"/>
              <a:gd name="connsiteX12" fmla="*/ 11085 w 5052637"/>
              <a:gd name="connsiteY12" fmla="*/ 1714585 h 3405447"/>
              <a:gd name="connsiteX13" fmla="*/ 136739 w 5052637"/>
              <a:gd name="connsiteY13" fmla="*/ 391418 h 3405447"/>
              <a:gd name="connsiteX0" fmla="*/ 136739 w 5052637"/>
              <a:gd name="connsiteY0" fmla="*/ 365374 h 3405447"/>
              <a:gd name="connsiteX1" fmla="*/ 2328008 w 5052637"/>
              <a:gd name="connsiteY1" fmla="*/ 150814 h 3405447"/>
              <a:gd name="connsiteX2" fmla="*/ 4634351 w 5052637"/>
              <a:gd name="connsiteY2" fmla="*/ 95052 h 3405447"/>
              <a:gd name="connsiteX3" fmla="*/ 5048916 w 5052637"/>
              <a:gd name="connsiteY3" fmla="*/ 1441569 h 3405447"/>
              <a:gd name="connsiteX4" fmla="*/ 5052637 w 5052637"/>
              <a:gd name="connsiteY4" fmla="*/ 1761550 h 3405447"/>
              <a:gd name="connsiteX5" fmla="*/ 5000547 w 5052637"/>
              <a:gd name="connsiteY5" fmla="*/ 1988513 h 3405447"/>
              <a:gd name="connsiteX6" fmla="*/ 4989386 w 5052637"/>
              <a:gd name="connsiteY6" fmla="*/ 2267566 h 3405447"/>
              <a:gd name="connsiteX7" fmla="*/ 4981944 w 5052637"/>
              <a:gd name="connsiteY7" fmla="*/ 2490808 h 3405447"/>
              <a:gd name="connsiteX8" fmla="*/ 5022872 w 5052637"/>
              <a:gd name="connsiteY8" fmla="*/ 2788464 h 3405447"/>
              <a:gd name="connsiteX9" fmla="*/ 4974769 w 5052637"/>
              <a:gd name="connsiteY9" fmla="*/ 2956164 h 3405447"/>
              <a:gd name="connsiteX10" fmla="*/ 2699252 w 5052637"/>
              <a:gd name="connsiteY10" fmla="*/ 3259750 h 3405447"/>
              <a:gd name="connsiteX11" fmla="*/ 403170 w 5052637"/>
              <a:gd name="connsiteY11" fmla="*/ 3353861 h 3405447"/>
              <a:gd name="connsiteX12" fmla="*/ 11085 w 5052637"/>
              <a:gd name="connsiteY12" fmla="*/ 1714585 h 3405447"/>
              <a:gd name="connsiteX13" fmla="*/ 136739 w 5052637"/>
              <a:gd name="connsiteY13" fmla="*/ 365374 h 3405447"/>
              <a:gd name="connsiteX0" fmla="*/ 136739 w 5052637"/>
              <a:gd name="connsiteY0" fmla="*/ 365374 h 3431281"/>
              <a:gd name="connsiteX1" fmla="*/ 2328008 w 5052637"/>
              <a:gd name="connsiteY1" fmla="*/ 150814 h 3431281"/>
              <a:gd name="connsiteX2" fmla="*/ 4634351 w 5052637"/>
              <a:gd name="connsiteY2" fmla="*/ 95052 h 3431281"/>
              <a:gd name="connsiteX3" fmla="*/ 5048916 w 5052637"/>
              <a:gd name="connsiteY3" fmla="*/ 1441569 h 3431281"/>
              <a:gd name="connsiteX4" fmla="*/ 5052637 w 5052637"/>
              <a:gd name="connsiteY4" fmla="*/ 1761550 h 3431281"/>
              <a:gd name="connsiteX5" fmla="*/ 5000547 w 5052637"/>
              <a:gd name="connsiteY5" fmla="*/ 1988513 h 3431281"/>
              <a:gd name="connsiteX6" fmla="*/ 4989386 w 5052637"/>
              <a:gd name="connsiteY6" fmla="*/ 2267566 h 3431281"/>
              <a:gd name="connsiteX7" fmla="*/ 4981944 w 5052637"/>
              <a:gd name="connsiteY7" fmla="*/ 2490808 h 3431281"/>
              <a:gd name="connsiteX8" fmla="*/ 5022872 w 5052637"/>
              <a:gd name="connsiteY8" fmla="*/ 2788464 h 3431281"/>
              <a:gd name="connsiteX9" fmla="*/ 4974769 w 5052637"/>
              <a:gd name="connsiteY9" fmla="*/ 2956164 h 3431281"/>
              <a:gd name="connsiteX10" fmla="*/ 2699252 w 5052637"/>
              <a:gd name="connsiteY10" fmla="*/ 3259750 h 3431281"/>
              <a:gd name="connsiteX11" fmla="*/ 395728 w 5052637"/>
              <a:gd name="connsiteY11" fmla="*/ 3383627 h 3431281"/>
              <a:gd name="connsiteX12" fmla="*/ 11085 w 5052637"/>
              <a:gd name="connsiteY12" fmla="*/ 1714585 h 3431281"/>
              <a:gd name="connsiteX13" fmla="*/ 136739 w 5052637"/>
              <a:gd name="connsiteY13" fmla="*/ 365374 h 3431281"/>
              <a:gd name="connsiteX0" fmla="*/ 136739 w 5052637"/>
              <a:gd name="connsiteY0" fmla="*/ 365374 h 3431281"/>
              <a:gd name="connsiteX1" fmla="*/ 2328008 w 5052637"/>
              <a:gd name="connsiteY1" fmla="*/ 150814 h 3431281"/>
              <a:gd name="connsiteX2" fmla="*/ 4634351 w 5052637"/>
              <a:gd name="connsiteY2" fmla="*/ 95052 h 3431281"/>
              <a:gd name="connsiteX3" fmla="*/ 5048916 w 5052637"/>
              <a:gd name="connsiteY3" fmla="*/ 1441569 h 3431281"/>
              <a:gd name="connsiteX4" fmla="*/ 5052637 w 5052637"/>
              <a:gd name="connsiteY4" fmla="*/ 1761550 h 3431281"/>
              <a:gd name="connsiteX5" fmla="*/ 5000547 w 5052637"/>
              <a:gd name="connsiteY5" fmla="*/ 1988513 h 3431281"/>
              <a:gd name="connsiteX6" fmla="*/ 4989386 w 5052637"/>
              <a:gd name="connsiteY6" fmla="*/ 2267566 h 3431281"/>
              <a:gd name="connsiteX7" fmla="*/ 4981944 w 5052637"/>
              <a:gd name="connsiteY7" fmla="*/ 2490808 h 3431281"/>
              <a:gd name="connsiteX8" fmla="*/ 5022872 w 5052637"/>
              <a:gd name="connsiteY8" fmla="*/ 2788464 h 3431281"/>
              <a:gd name="connsiteX9" fmla="*/ 4974769 w 5052637"/>
              <a:gd name="connsiteY9" fmla="*/ 2956164 h 3431281"/>
              <a:gd name="connsiteX10" fmla="*/ 2699252 w 5052637"/>
              <a:gd name="connsiteY10" fmla="*/ 3259750 h 3431281"/>
              <a:gd name="connsiteX11" fmla="*/ 395728 w 5052637"/>
              <a:gd name="connsiteY11" fmla="*/ 3383627 h 3431281"/>
              <a:gd name="connsiteX12" fmla="*/ 11085 w 5052637"/>
              <a:gd name="connsiteY12" fmla="*/ 1714585 h 3431281"/>
              <a:gd name="connsiteX13" fmla="*/ 136739 w 5052637"/>
              <a:gd name="connsiteY13" fmla="*/ 365374 h 3431281"/>
              <a:gd name="connsiteX0" fmla="*/ 136739 w 5052637"/>
              <a:gd name="connsiteY0" fmla="*/ 365374 h 3441627"/>
              <a:gd name="connsiteX1" fmla="*/ 2328008 w 5052637"/>
              <a:gd name="connsiteY1" fmla="*/ 150814 h 3441627"/>
              <a:gd name="connsiteX2" fmla="*/ 4634351 w 5052637"/>
              <a:gd name="connsiteY2" fmla="*/ 95052 h 3441627"/>
              <a:gd name="connsiteX3" fmla="*/ 5048916 w 5052637"/>
              <a:gd name="connsiteY3" fmla="*/ 1441569 h 3441627"/>
              <a:gd name="connsiteX4" fmla="*/ 5052637 w 5052637"/>
              <a:gd name="connsiteY4" fmla="*/ 1761550 h 3441627"/>
              <a:gd name="connsiteX5" fmla="*/ 5000547 w 5052637"/>
              <a:gd name="connsiteY5" fmla="*/ 1988513 h 3441627"/>
              <a:gd name="connsiteX6" fmla="*/ 4989386 w 5052637"/>
              <a:gd name="connsiteY6" fmla="*/ 2267566 h 3441627"/>
              <a:gd name="connsiteX7" fmla="*/ 4981944 w 5052637"/>
              <a:gd name="connsiteY7" fmla="*/ 2490808 h 3441627"/>
              <a:gd name="connsiteX8" fmla="*/ 5022872 w 5052637"/>
              <a:gd name="connsiteY8" fmla="*/ 2788464 h 3441627"/>
              <a:gd name="connsiteX9" fmla="*/ 4974769 w 5052637"/>
              <a:gd name="connsiteY9" fmla="*/ 2956164 h 3441627"/>
              <a:gd name="connsiteX10" fmla="*/ 2699252 w 5052637"/>
              <a:gd name="connsiteY10" fmla="*/ 3259750 h 3441627"/>
              <a:gd name="connsiteX11" fmla="*/ 395728 w 5052637"/>
              <a:gd name="connsiteY11" fmla="*/ 3383627 h 3441627"/>
              <a:gd name="connsiteX12" fmla="*/ 11085 w 5052637"/>
              <a:gd name="connsiteY12" fmla="*/ 1714585 h 3441627"/>
              <a:gd name="connsiteX13" fmla="*/ 136739 w 5052637"/>
              <a:gd name="connsiteY13" fmla="*/ 365374 h 3441627"/>
              <a:gd name="connsiteX0" fmla="*/ 136739 w 5052637"/>
              <a:gd name="connsiteY0" fmla="*/ 371072 h 3447325"/>
              <a:gd name="connsiteX1" fmla="*/ 2328008 w 5052637"/>
              <a:gd name="connsiteY1" fmla="*/ 156512 h 3447325"/>
              <a:gd name="connsiteX2" fmla="*/ 4634351 w 5052637"/>
              <a:gd name="connsiteY2" fmla="*/ 100750 h 3447325"/>
              <a:gd name="connsiteX3" fmla="*/ 5048916 w 5052637"/>
              <a:gd name="connsiteY3" fmla="*/ 1447267 h 3447325"/>
              <a:gd name="connsiteX4" fmla="*/ 5052637 w 5052637"/>
              <a:gd name="connsiteY4" fmla="*/ 1767248 h 3447325"/>
              <a:gd name="connsiteX5" fmla="*/ 5000547 w 5052637"/>
              <a:gd name="connsiteY5" fmla="*/ 1994211 h 3447325"/>
              <a:gd name="connsiteX6" fmla="*/ 4989386 w 5052637"/>
              <a:gd name="connsiteY6" fmla="*/ 2273264 h 3447325"/>
              <a:gd name="connsiteX7" fmla="*/ 4981944 w 5052637"/>
              <a:gd name="connsiteY7" fmla="*/ 2496506 h 3447325"/>
              <a:gd name="connsiteX8" fmla="*/ 5022872 w 5052637"/>
              <a:gd name="connsiteY8" fmla="*/ 2794162 h 3447325"/>
              <a:gd name="connsiteX9" fmla="*/ 4974769 w 5052637"/>
              <a:gd name="connsiteY9" fmla="*/ 2961862 h 3447325"/>
              <a:gd name="connsiteX10" fmla="*/ 2699252 w 5052637"/>
              <a:gd name="connsiteY10" fmla="*/ 3265448 h 3447325"/>
              <a:gd name="connsiteX11" fmla="*/ 395728 w 5052637"/>
              <a:gd name="connsiteY11" fmla="*/ 3389325 h 3447325"/>
              <a:gd name="connsiteX12" fmla="*/ 11085 w 5052637"/>
              <a:gd name="connsiteY12" fmla="*/ 1720283 h 3447325"/>
              <a:gd name="connsiteX13" fmla="*/ 136739 w 5052637"/>
              <a:gd name="connsiteY13" fmla="*/ 371072 h 3447325"/>
              <a:gd name="connsiteX0" fmla="*/ 136739 w 5052637"/>
              <a:gd name="connsiteY0" fmla="*/ 365092 h 3441345"/>
              <a:gd name="connsiteX1" fmla="*/ 2328008 w 5052637"/>
              <a:gd name="connsiteY1" fmla="*/ 150532 h 3441345"/>
              <a:gd name="connsiteX2" fmla="*/ 4634351 w 5052637"/>
              <a:gd name="connsiteY2" fmla="*/ 94770 h 3441345"/>
              <a:gd name="connsiteX3" fmla="*/ 5033676 w 5052637"/>
              <a:gd name="connsiteY3" fmla="*/ 1437477 h 3441345"/>
              <a:gd name="connsiteX4" fmla="*/ 5052637 w 5052637"/>
              <a:gd name="connsiteY4" fmla="*/ 1761268 h 3441345"/>
              <a:gd name="connsiteX5" fmla="*/ 5000547 w 5052637"/>
              <a:gd name="connsiteY5" fmla="*/ 1988231 h 3441345"/>
              <a:gd name="connsiteX6" fmla="*/ 4989386 w 5052637"/>
              <a:gd name="connsiteY6" fmla="*/ 2267284 h 3441345"/>
              <a:gd name="connsiteX7" fmla="*/ 4981944 w 5052637"/>
              <a:gd name="connsiteY7" fmla="*/ 2490526 h 3441345"/>
              <a:gd name="connsiteX8" fmla="*/ 5022872 w 5052637"/>
              <a:gd name="connsiteY8" fmla="*/ 2788182 h 3441345"/>
              <a:gd name="connsiteX9" fmla="*/ 4974769 w 5052637"/>
              <a:gd name="connsiteY9" fmla="*/ 2955882 h 3441345"/>
              <a:gd name="connsiteX10" fmla="*/ 2699252 w 5052637"/>
              <a:gd name="connsiteY10" fmla="*/ 3259468 h 3441345"/>
              <a:gd name="connsiteX11" fmla="*/ 395728 w 5052637"/>
              <a:gd name="connsiteY11" fmla="*/ 3383345 h 3441345"/>
              <a:gd name="connsiteX12" fmla="*/ 11085 w 5052637"/>
              <a:gd name="connsiteY12" fmla="*/ 1714303 h 3441345"/>
              <a:gd name="connsiteX13" fmla="*/ 136739 w 5052637"/>
              <a:gd name="connsiteY13" fmla="*/ 365092 h 3441345"/>
              <a:gd name="connsiteX0" fmla="*/ 136739 w 5033676"/>
              <a:gd name="connsiteY0" fmla="*/ 365092 h 3441345"/>
              <a:gd name="connsiteX1" fmla="*/ 2328008 w 5033676"/>
              <a:gd name="connsiteY1" fmla="*/ 150532 h 3441345"/>
              <a:gd name="connsiteX2" fmla="*/ 4634351 w 5033676"/>
              <a:gd name="connsiteY2" fmla="*/ 94770 h 3441345"/>
              <a:gd name="connsiteX3" fmla="*/ 5033676 w 5033676"/>
              <a:gd name="connsiteY3" fmla="*/ 1437477 h 3441345"/>
              <a:gd name="connsiteX4" fmla="*/ 5033587 w 5033676"/>
              <a:gd name="connsiteY4" fmla="*/ 1761268 h 3441345"/>
              <a:gd name="connsiteX5" fmla="*/ 5000547 w 5033676"/>
              <a:gd name="connsiteY5" fmla="*/ 1988231 h 3441345"/>
              <a:gd name="connsiteX6" fmla="*/ 4989386 w 5033676"/>
              <a:gd name="connsiteY6" fmla="*/ 2267284 h 3441345"/>
              <a:gd name="connsiteX7" fmla="*/ 4981944 w 5033676"/>
              <a:gd name="connsiteY7" fmla="*/ 2490526 h 3441345"/>
              <a:gd name="connsiteX8" fmla="*/ 5022872 w 5033676"/>
              <a:gd name="connsiteY8" fmla="*/ 2788182 h 3441345"/>
              <a:gd name="connsiteX9" fmla="*/ 4974769 w 5033676"/>
              <a:gd name="connsiteY9" fmla="*/ 2955882 h 3441345"/>
              <a:gd name="connsiteX10" fmla="*/ 2699252 w 5033676"/>
              <a:gd name="connsiteY10" fmla="*/ 3259468 h 3441345"/>
              <a:gd name="connsiteX11" fmla="*/ 395728 w 5033676"/>
              <a:gd name="connsiteY11" fmla="*/ 3383345 h 3441345"/>
              <a:gd name="connsiteX12" fmla="*/ 11085 w 5033676"/>
              <a:gd name="connsiteY12" fmla="*/ 1714303 h 3441345"/>
              <a:gd name="connsiteX13" fmla="*/ 136739 w 5033676"/>
              <a:gd name="connsiteY13" fmla="*/ 365092 h 3441345"/>
              <a:gd name="connsiteX0" fmla="*/ 136739 w 5033676"/>
              <a:gd name="connsiteY0" fmla="*/ 365092 h 3441345"/>
              <a:gd name="connsiteX1" fmla="*/ 2328008 w 5033676"/>
              <a:gd name="connsiteY1" fmla="*/ 150532 h 3441345"/>
              <a:gd name="connsiteX2" fmla="*/ 4634351 w 5033676"/>
              <a:gd name="connsiteY2" fmla="*/ 94770 h 3441345"/>
              <a:gd name="connsiteX3" fmla="*/ 5033676 w 5033676"/>
              <a:gd name="connsiteY3" fmla="*/ 1437477 h 3441345"/>
              <a:gd name="connsiteX4" fmla="*/ 5033587 w 5033676"/>
              <a:gd name="connsiteY4" fmla="*/ 1761268 h 3441345"/>
              <a:gd name="connsiteX5" fmla="*/ 4981497 w 5033676"/>
              <a:gd name="connsiteY5" fmla="*/ 1984421 h 3441345"/>
              <a:gd name="connsiteX6" fmla="*/ 4989386 w 5033676"/>
              <a:gd name="connsiteY6" fmla="*/ 2267284 h 3441345"/>
              <a:gd name="connsiteX7" fmla="*/ 4981944 w 5033676"/>
              <a:gd name="connsiteY7" fmla="*/ 2490526 h 3441345"/>
              <a:gd name="connsiteX8" fmla="*/ 5022872 w 5033676"/>
              <a:gd name="connsiteY8" fmla="*/ 2788182 h 3441345"/>
              <a:gd name="connsiteX9" fmla="*/ 4974769 w 5033676"/>
              <a:gd name="connsiteY9" fmla="*/ 2955882 h 3441345"/>
              <a:gd name="connsiteX10" fmla="*/ 2699252 w 5033676"/>
              <a:gd name="connsiteY10" fmla="*/ 3259468 h 3441345"/>
              <a:gd name="connsiteX11" fmla="*/ 395728 w 5033676"/>
              <a:gd name="connsiteY11" fmla="*/ 3383345 h 3441345"/>
              <a:gd name="connsiteX12" fmla="*/ 11085 w 5033676"/>
              <a:gd name="connsiteY12" fmla="*/ 1714303 h 3441345"/>
              <a:gd name="connsiteX13" fmla="*/ 136739 w 5033676"/>
              <a:gd name="connsiteY13" fmla="*/ 365092 h 3441345"/>
              <a:gd name="connsiteX0" fmla="*/ 136739 w 5033676"/>
              <a:gd name="connsiteY0" fmla="*/ 365092 h 3441345"/>
              <a:gd name="connsiteX1" fmla="*/ 2328008 w 5033676"/>
              <a:gd name="connsiteY1" fmla="*/ 150532 h 3441345"/>
              <a:gd name="connsiteX2" fmla="*/ 4634351 w 5033676"/>
              <a:gd name="connsiteY2" fmla="*/ 94770 h 3441345"/>
              <a:gd name="connsiteX3" fmla="*/ 5033676 w 5033676"/>
              <a:gd name="connsiteY3" fmla="*/ 1437477 h 3441345"/>
              <a:gd name="connsiteX4" fmla="*/ 5033587 w 5033676"/>
              <a:gd name="connsiteY4" fmla="*/ 1761268 h 3441345"/>
              <a:gd name="connsiteX5" fmla="*/ 4981497 w 5033676"/>
              <a:gd name="connsiteY5" fmla="*/ 1984421 h 3441345"/>
              <a:gd name="connsiteX6" fmla="*/ 4981766 w 5033676"/>
              <a:gd name="connsiteY6" fmla="*/ 2267284 h 3441345"/>
              <a:gd name="connsiteX7" fmla="*/ 4981944 w 5033676"/>
              <a:gd name="connsiteY7" fmla="*/ 2490526 h 3441345"/>
              <a:gd name="connsiteX8" fmla="*/ 5022872 w 5033676"/>
              <a:gd name="connsiteY8" fmla="*/ 2788182 h 3441345"/>
              <a:gd name="connsiteX9" fmla="*/ 4974769 w 5033676"/>
              <a:gd name="connsiteY9" fmla="*/ 2955882 h 3441345"/>
              <a:gd name="connsiteX10" fmla="*/ 2699252 w 5033676"/>
              <a:gd name="connsiteY10" fmla="*/ 3259468 h 3441345"/>
              <a:gd name="connsiteX11" fmla="*/ 395728 w 5033676"/>
              <a:gd name="connsiteY11" fmla="*/ 3383345 h 3441345"/>
              <a:gd name="connsiteX12" fmla="*/ 11085 w 5033676"/>
              <a:gd name="connsiteY12" fmla="*/ 1714303 h 3441345"/>
              <a:gd name="connsiteX13" fmla="*/ 136739 w 5033676"/>
              <a:gd name="connsiteY13" fmla="*/ 365092 h 3441345"/>
              <a:gd name="connsiteX0" fmla="*/ 136739 w 5033676"/>
              <a:gd name="connsiteY0" fmla="*/ 365092 h 3441345"/>
              <a:gd name="connsiteX1" fmla="*/ 2328008 w 5033676"/>
              <a:gd name="connsiteY1" fmla="*/ 150532 h 3441345"/>
              <a:gd name="connsiteX2" fmla="*/ 4634351 w 5033676"/>
              <a:gd name="connsiteY2" fmla="*/ 94770 h 3441345"/>
              <a:gd name="connsiteX3" fmla="*/ 5033676 w 5033676"/>
              <a:gd name="connsiteY3" fmla="*/ 1437477 h 3441345"/>
              <a:gd name="connsiteX4" fmla="*/ 5033587 w 5033676"/>
              <a:gd name="connsiteY4" fmla="*/ 1761268 h 3441345"/>
              <a:gd name="connsiteX5" fmla="*/ 4981497 w 5033676"/>
              <a:gd name="connsiteY5" fmla="*/ 1984421 h 3441345"/>
              <a:gd name="connsiteX6" fmla="*/ 4981766 w 5033676"/>
              <a:gd name="connsiteY6" fmla="*/ 2267284 h 3441345"/>
              <a:gd name="connsiteX7" fmla="*/ 4955274 w 5033676"/>
              <a:gd name="connsiteY7" fmla="*/ 2490526 h 3441345"/>
              <a:gd name="connsiteX8" fmla="*/ 5022872 w 5033676"/>
              <a:gd name="connsiteY8" fmla="*/ 2788182 h 3441345"/>
              <a:gd name="connsiteX9" fmla="*/ 4974769 w 5033676"/>
              <a:gd name="connsiteY9" fmla="*/ 2955882 h 3441345"/>
              <a:gd name="connsiteX10" fmla="*/ 2699252 w 5033676"/>
              <a:gd name="connsiteY10" fmla="*/ 3259468 h 3441345"/>
              <a:gd name="connsiteX11" fmla="*/ 395728 w 5033676"/>
              <a:gd name="connsiteY11" fmla="*/ 3383345 h 3441345"/>
              <a:gd name="connsiteX12" fmla="*/ 11085 w 5033676"/>
              <a:gd name="connsiteY12" fmla="*/ 1714303 h 3441345"/>
              <a:gd name="connsiteX13" fmla="*/ 136739 w 5033676"/>
              <a:gd name="connsiteY13" fmla="*/ 365092 h 3441345"/>
              <a:gd name="connsiteX0" fmla="*/ 136739 w 5033676"/>
              <a:gd name="connsiteY0" fmla="*/ 365092 h 3441345"/>
              <a:gd name="connsiteX1" fmla="*/ 2328008 w 5033676"/>
              <a:gd name="connsiteY1" fmla="*/ 150532 h 3441345"/>
              <a:gd name="connsiteX2" fmla="*/ 4634351 w 5033676"/>
              <a:gd name="connsiteY2" fmla="*/ 94770 h 3441345"/>
              <a:gd name="connsiteX3" fmla="*/ 5033676 w 5033676"/>
              <a:gd name="connsiteY3" fmla="*/ 1437477 h 3441345"/>
              <a:gd name="connsiteX4" fmla="*/ 5033587 w 5033676"/>
              <a:gd name="connsiteY4" fmla="*/ 1761268 h 3441345"/>
              <a:gd name="connsiteX5" fmla="*/ 4981497 w 5033676"/>
              <a:gd name="connsiteY5" fmla="*/ 1984421 h 3441345"/>
              <a:gd name="connsiteX6" fmla="*/ 4966526 w 5033676"/>
              <a:gd name="connsiteY6" fmla="*/ 2259664 h 3441345"/>
              <a:gd name="connsiteX7" fmla="*/ 4955274 w 5033676"/>
              <a:gd name="connsiteY7" fmla="*/ 2490526 h 3441345"/>
              <a:gd name="connsiteX8" fmla="*/ 5022872 w 5033676"/>
              <a:gd name="connsiteY8" fmla="*/ 2788182 h 3441345"/>
              <a:gd name="connsiteX9" fmla="*/ 4974769 w 5033676"/>
              <a:gd name="connsiteY9" fmla="*/ 2955882 h 3441345"/>
              <a:gd name="connsiteX10" fmla="*/ 2699252 w 5033676"/>
              <a:gd name="connsiteY10" fmla="*/ 3259468 h 3441345"/>
              <a:gd name="connsiteX11" fmla="*/ 395728 w 5033676"/>
              <a:gd name="connsiteY11" fmla="*/ 3383345 h 3441345"/>
              <a:gd name="connsiteX12" fmla="*/ 11085 w 5033676"/>
              <a:gd name="connsiteY12" fmla="*/ 1714303 h 3441345"/>
              <a:gd name="connsiteX13" fmla="*/ 136739 w 5033676"/>
              <a:gd name="connsiteY13" fmla="*/ 365092 h 3441345"/>
              <a:gd name="connsiteX0" fmla="*/ 136739 w 5033676"/>
              <a:gd name="connsiteY0" fmla="*/ 365092 h 3441345"/>
              <a:gd name="connsiteX1" fmla="*/ 2328008 w 5033676"/>
              <a:gd name="connsiteY1" fmla="*/ 150532 h 3441345"/>
              <a:gd name="connsiteX2" fmla="*/ 4634351 w 5033676"/>
              <a:gd name="connsiteY2" fmla="*/ 94770 h 3441345"/>
              <a:gd name="connsiteX3" fmla="*/ 5033676 w 5033676"/>
              <a:gd name="connsiteY3" fmla="*/ 1437477 h 3441345"/>
              <a:gd name="connsiteX4" fmla="*/ 5033587 w 5033676"/>
              <a:gd name="connsiteY4" fmla="*/ 1761268 h 3441345"/>
              <a:gd name="connsiteX5" fmla="*/ 4981497 w 5033676"/>
              <a:gd name="connsiteY5" fmla="*/ 1984421 h 3441345"/>
              <a:gd name="connsiteX6" fmla="*/ 4966526 w 5033676"/>
              <a:gd name="connsiteY6" fmla="*/ 2259664 h 3441345"/>
              <a:gd name="connsiteX7" fmla="*/ 4955274 w 5033676"/>
              <a:gd name="connsiteY7" fmla="*/ 2490526 h 3441345"/>
              <a:gd name="connsiteX8" fmla="*/ 5022872 w 5033676"/>
              <a:gd name="connsiteY8" fmla="*/ 2788182 h 3441345"/>
              <a:gd name="connsiteX9" fmla="*/ 4974769 w 5033676"/>
              <a:gd name="connsiteY9" fmla="*/ 2955882 h 3441345"/>
              <a:gd name="connsiteX10" fmla="*/ 2699252 w 5033676"/>
              <a:gd name="connsiteY10" fmla="*/ 3259468 h 3441345"/>
              <a:gd name="connsiteX11" fmla="*/ 395728 w 5033676"/>
              <a:gd name="connsiteY11" fmla="*/ 3383345 h 3441345"/>
              <a:gd name="connsiteX12" fmla="*/ 11085 w 5033676"/>
              <a:gd name="connsiteY12" fmla="*/ 1714303 h 3441345"/>
              <a:gd name="connsiteX13" fmla="*/ 136739 w 5033676"/>
              <a:gd name="connsiteY13" fmla="*/ 365092 h 3441345"/>
              <a:gd name="connsiteX0" fmla="*/ 136739 w 5033676"/>
              <a:gd name="connsiteY0" fmla="*/ 365092 h 3441345"/>
              <a:gd name="connsiteX1" fmla="*/ 2328008 w 5033676"/>
              <a:gd name="connsiteY1" fmla="*/ 150532 h 3441345"/>
              <a:gd name="connsiteX2" fmla="*/ 4634351 w 5033676"/>
              <a:gd name="connsiteY2" fmla="*/ 94770 h 3441345"/>
              <a:gd name="connsiteX3" fmla="*/ 5033676 w 5033676"/>
              <a:gd name="connsiteY3" fmla="*/ 1437477 h 3441345"/>
              <a:gd name="connsiteX4" fmla="*/ 5033587 w 5033676"/>
              <a:gd name="connsiteY4" fmla="*/ 1761268 h 3441345"/>
              <a:gd name="connsiteX5" fmla="*/ 4981497 w 5033676"/>
              <a:gd name="connsiteY5" fmla="*/ 1984421 h 3441345"/>
              <a:gd name="connsiteX6" fmla="*/ 4966526 w 5033676"/>
              <a:gd name="connsiteY6" fmla="*/ 2259664 h 3441345"/>
              <a:gd name="connsiteX7" fmla="*/ 4955274 w 5033676"/>
              <a:gd name="connsiteY7" fmla="*/ 2490526 h 3441345"/>
              <a:gd name="connsiteX8" fmla="*/ 4988582 w 5033676"/>
              <a:gd name="connsiteY8" fmla="*/ 2788182 h 3441345"/>
              <a:gd name="connsiteX9" fmla="*/ 4974769 w 5033676"/>
              <a:gd name="connsiteY9" fmla="*/ 2955882 h 3441345"/>
              <a:gd name="connsiteX10" fmla="*/ 2699252 w 5033676"/>
              <a:gd name="connsiteY10" fmla="*/ 3259468 h 3441345"/>
              <a:gd name="connsiteX11" fmla="*/ 395728 w 5033676"/>
              <a:gd name="connsiteY11" fmla="*/ 3383345 h 3441345"/>
              <a:gd name="connsiteX12" fmla="*/ 11085 w 5033676"/>
              <a:gd name="connsiteY12" fmla="*/ 1714303 h 3441345"/>
              <a:gd name="connsiteX13" fmla="*/ 136739 w 5033676"/>
              <a:gd name="connsiteY13" fmla="*/ 365092 h 3441345"/>
              <a:gd name="connsiteX0" fmla="*/ 136739 w 5033676"/>
              <a:gd name="connsiteY0" fmla="*/ 365092 h 3441345"/>
              <a:gd name="connsiteX1" fmla="*/ 2328008 w 5033676"/>
              <a:gd name="connsiteY1" fmla="*/ 150532 h 3441345"/>
              <a:gd name="connsiteX2" fmla="*/ 4634351 w 5033676"/>
              <a:gd name="connsiteY2" fmla="*/ 94770 h 3441345"/>
              <a:gd name="connsiteX3" fmla="*/ 5033676 w 5033676"/>
              <a:gd name="connsiteY3" fmla="*/ 1437477 h 3441345"/>
              <a:gd name="connsiteX4" fmla="*/ 5033587 w 5033676"/>
              <a:gd name="connsiteY4" fmla="*/ 1761268 h 3441345"/>
              <a:gd name="connsiteX5" fmla="*/ 4981497 w 5033676"/>
              <a:gd name="connsiteY5" fmla="*/ 1984421 h 3441345"/>
              <a:gd name="connsiteX6" fmla="*/ 4966526 w 5033676"/>
              <a:gd name="connsiteY6" fmla="*/ 2259664 h 3441345"/>
              <a:gd name="connsiteX7" fmla="*/ 4955274 w 5033676"/>
              <a:gd name="connsiteY7" fmla="*/ 2490526 h 3441345"/>
              <a:gd name="connsiteX8" fmla="*/ 4988582 w 5033676"/>
              <a:gd name="connsiteY8" fmla="*/ 2788182 h 3441345"/>
              <a:gd name="connsiteX9" fmla="*/ 4974769 w 5033676"/>
              <a:gd name="connsiteY9" fmla="*/ 2955882 h 3441345"/>
              <a:gd name="connsiteX10" fmla="*/ 2699252 w 5033676"/>
              <a:gd name="connsiteY10" fmla="*/ 3259468 h 3441345"/>
              <a:gd name="connsiteX11" fmla="*/ 395728 w 5033676"/>
              <a:gd name="connsiteY11" fmla="*/ 3383345 h 3441345"/>
              <a:gd name="connsiteX12" fmla="*/ 11085 w 5033676"/>
              <a:gd name="connsiteY12" fmla="*/ 1714303 h 3441345"/>
              <a:gd name="connsiteX13" fmla="*/ 136739 w 5033676"/>
              <a:gd name="connsiteY13" fmla="*/ 365092 h 3441345"/>
              <a:gd name="connsiteX0" fmla="*/ 136739 w 5033676"/>
              <a:gd name="connsiteY0" fmla="*/ 365092 h 3441345"/>
              <a:gd name="connsiteX1" fmla="*/ 2328008 w 5033676"/>
              <a:gd name="connsiteY1" fmla="*/ 150532 h 3441345"/>
              <a:gd name="connsiteX2" fmla="*/ 4634351 w 5033676"/>
              <a:gd name="connsiteY2" fmla="*/ 94770 h 3441345"/>
              <a:gd name="connsiteX3" fmla="*/ 5033676 w 5033676"/>
              <a:gd name="connsiteY3" fmla="*/ 1437477 h 3441345"/>
              <a:gd name="connsiteX4" fmla="*/ 5033587 w 5033676"/>
              <a:gd name="connsiteY4" fmla="*/ 1761268 h 3441345"/>
              <a:gd name="connsiteX5" fmla="*/ 4981497 w 5033676"/>
              <a:gd name="connsiteY5" fmla="*/ 1984421 h 3441345"/>
              <a:gd name="connsiteX6" fmla="*/ 4966526 w 5033676"/>
              <a:gd name="connsiteY6" fmla="*/ 2259664 h 3441345"/>
              <a:gd name="connsiteX7" fmla="*/ 4955274 w 5033676"/>
              <a:gd name="connsiteY7" fmla="*/ 2490526 h 3441345"/>
              <a:gd name="connsiteX8" fmla="*/ 4988582 w 5033676"/>
              <a:gd name="connsiteY8" fmla="*/ 2788182 h 3441345"/>
              <a:gd name="connsiteX9" fmla="*/ 4974769 w 5033676"/>
              <a:gd name="connsiteY9" fmla="*/ 2955882 h 3441345"/>
              <a:gd name="connsiteX10" fmla="*/ 2699252 w 5033676"/>
              <a:gd name="connsiteY10" fmla="*/ 3259468 h 3441345"/>
              <a:gd name="connsiteX11" fmla="*/ 395728 w 5033676"/>
              <a:gd name="connsiteY11" fmla="*/ 3383345 h 3441345"/>
              <a:gd name="connsiteX12" fmla="*/ 11085 w 5033676"/>
              <a:gd name="connsiteY12" fmla="*/ 1714303 h 3441345"/>
              <a:gd name="connsiteX13" fmla="*/ 136739 w 5033676"/>
              <a:gd name="connsiteY13" fmla="*/ 365092 h 3441345"/>
              <a:gd name="connsiteX0" fmla="*/ 136739 w 5033676"/>
              <a:gd name="connsiteY0" fmla="*/ 365092 h 3440035"/>
              <a:gd name="connsiteX1" fmla="*/ 2328008 w 5033676"/>
              <a:gd name="connsiteY1" fmla="*/ 150532 h 3440035"/>
              <a:gd name="connsiteX2" fmla="*/ 4634351 w 5033676"/>
              <a:gd name="connsiteY2" fmla="*/ 94770 h 3440035"/>
              <a:gd name="connsiteX3" fmla="*/ 5033676 w 5033676"/>
              <a:gd name="connsiteY3" fmla="*/ 1437477 h 3440035"/>
              <a:gd name="connsiteX4" fmla="*/ 5033587 w 5033676"/>
              <a:gd name="connsiteY4" fmla="*/ 1761268 h 3440035"/>
              <a:gd name="connsiteX5" fmla="*/ 4981497 w 5033676"/>
              <a:gd name="connsiteY5" fmla="*/ 1984421 h 3440035"/>
              <a:gd name="connsiteX6" fmla="*/ 4966526 w 5033676"/>
              <a:gd name="connsiteY6" fmla="*/ 2259664 h 3440035"/>
              <a:gd name="connsiteX7" fmla="*/ 4955274 w 5033676"/>
              <a:gd name="connsiteY7" fmla="*/ 2490526 h 3440035"/>
              <a:gd name="connsiteX8" fmla="*/ 4988582 w 5033676"/>
              <a:gd name="connsiteY8" fmla="*/ 2788182 h 3440035"/>
              <a:gd name="connsiteX9" fmla="*/ 4944289 w 5033676"/>
              <a:gd name="connsiteY9" fmla="*/ 2967312 h 3440035"/>
              <a:gd name="connsiteX10" fmla="*/ 2699252 w 5033676"/>
              <a:gd name="connsiteY10" fmla="*/ 3259468 h 3440035"/>
              <a:gd name="connsiteX11" fmla="*/ 395728 w 5033676"/>
              <a:gd name="connsiteY11" fmla="*/ 3383345 h 3440035"/>
              <a:gd name="connsiteX12" fmla="*/ 11085 w 5033676"/>
              <a:gd name="connsiteY12" fmla="*/ 1714303 h 3440035"/>
              <a:gd name="connsiteX13" fmla="*/ 136739 w 5033676"/>
              <a:gd name="connsiteY13" fmla="*/ 365092 h 3440035"/>
              <a:gd name="connsiteX0" fmla="*/ 136739 w 5033676"/>
              <a:gd name="connsiteY0" fmla="*/ 365092 h 3440035"/>
              <a:gd name="connsiteX1" fmla="*/ 2328008 w 5033676"/>
              <a:gd name="connsiteY1" fmla="*/ 150532 h 3440035"/>
              <a:gd name="connsiteX2" fmla="*/ 4634351 w 5033676"/>
              <a:gd name="connsiteY2" fmla="*/ 94770 h 3440035"/>
              <a:gd name="connsiteX3" fmla="*/ 5033676 w 5033676"/>
              <a:gd name="connsiteY3" fmla="*/ 1437477 h 3440035"/>
              <a:gd name="connsiteX4" fmla="*/ 5033587 w 5033676"/>
              <a:gd name="connsiteY4" fmla="*/ 1761268 h 3440035"/>
              <a:gd name="connsiteX5" fmla="*/ 4981497 w 5033676"/>
              <a:gd name="connsiteY5" fmla="*/ 1984421 h 3440035"/>
              <a:gd name="connsiteX6" fmla="*/ 4966526 w 5033676"/>
              <a:gd name="connsiteY6" fmla="*/ 2244424 h 3440035"/>
              <a:gd name="connsiteX7" fmla="*/ 4955274 w 5033676"/>
              <a:gd name="connsiteY7" fmla="*/ 2490526 h 3440035"/>
              <a:gd name="connsiteX8" fmla="*/ 4988582 w 5033676"/>
              <a:gd name="connsiteY8" fmla="*/ 2788182 h 3440035"/>
              <a:gd name="connsiteX9" fmla="*/ 4944289 w 5033676"/>
              <a:gd name="connsiteY9" fmla="*/ 2967312 h 3440035"/>
              <a:gd name="connsiteX10" fmla="*/ 2699252 w 5033676"/>
              <a:gd name="connsiteY10" fmla="*/ 3259468 h 3440035"/>
              <a:gd name="connsiteX11" fmla="*/ 395728 w 5033676"/>
              <a:gd name="connsiteY11" fmla="*/ 3383345 h 3440035"/>
              <a:gd name="connsiteX12" fmla="*/ 11085 w 5033676"/>
              <a:gd name="connsiteY12" fmla="*/ 1714303 h 3440035"/>
              <a:gd name="connsiteX13" fmla="*/ 136739 w 5033676"/>
              <a:gd name="connsiteY13" fmla="*/ 365092 h 3440035"/>
              <a:gd name="connsiteX0" fmla="*/ 136739 w 5033676"/>
              <a:gd name="connsiteY0" fmla="*/ 365092 h 3440035"/>
              <a:gd name="connsiteX1" fmla="*/ 2328008 w 5033676"/>
              <a:gd name="connsiteY1" fmla="*/ 150532 h 3440035"/>
              <a:gd name="connsiteX2" fmla="*/ 4634351 w 5033676"/>
              <a:gd name="connsiteY2" fmla="*/ 94770 h 3440035"/>
              <a:gd name="connsiteX3" fmla="*/ 5033676 w 5033676"/>
              <a:gd name="connsiteY3" fmla="*/ 1437477 h 3440035"/>
              <a:gd name="connsiteX4" fmla="*/ 5033587 w 5033676"/>
              <a:gd name="connsiteY4" fmla="*/ 1761268 h 3440035"/>
              <a:gd name="connsiteX5" fmla="*/ 4966257 w 5033676"/>
              <a:gd name="connsiteY5" fmla="*/ 1984421 h 3440035"/>
              <a:gd name="connsiteX6" fmla="*/ 4966526 w 5033676"/>
              <a:gd name="connsiteY6" fmla="*/ 2244424 h 3440035"/>
              <a:gd name="connsiteX7" fmla="*/ 4955274 w 5033676"/>
              <a:gd name="connsiteY7" fmla="*/ 2490526 h 3440035"/>
              <a:gd name="connsiteX8" fmla="*/ 4988582 w 5033676"/>
              <a:gd name="connsiteY8" fmla="*/ 2788182 h 3440035"/>
              <a:gd name="connsiteX9" fmla="*/ 4944289 w 5033676"/>
              <a:gd name="connsiteY9" fmla="*/ 2967312 h 3440035"/>
              <a:gd name="connsiteX10" fmla="*/ 2699252 w 5033676"/>
              <a:gd name="connsiteY10" fmla="*/ 3259468 h 3440035"/>
              <a:gd name="connsiteX11" fmla="*/ 395728 w 5033676"/>
              <a:gd name="connsiteY11" fmla="*/ 3383345 h 3440035"/>
              <a:gd name="connsiteX12" fmla="*/ 11085 w 5033676"/>
              <a:gd name="connsiteY12" fmla="*/ 1714303 h 3440035"/>
              <a:gd name="connsiteX13" fmla="*/ 136739 w 5033676"/>
              <a:gd name="connsiteY13" fmla="*/ 365092 h 3440035"/>
              <a:gd name="connsiteX0" fmla="*/ 136739 w 5033676"/>
              <a:gd name="connsiteY0" fmla="*/ 365092 h 3440035"/>
              <a:gd name="connsiteX1" fmla="*/ 2328008 w 5033676"/>
              <a:gd name="connsiteY1" fmla="*/ 150532 h 3440035"/>
              <a:gd name="connsiteX2" fmla="*/ 4634351 w 5033676"/>
              <a:gd name="connsiteY2" fmla="*/ 94770 h 3440035"/>
              <a:gd name="connsiteX3" fmla="*/ 5033676 w 5033676"/>
              <a:gd name="connsiteY3" fmla="*/ 1437477 h 3440035"/>
              <a:gd name="connsiteX4" fmla="*/ 5033587 w 5033676"/>
              <a:gd name="connsiteY4" fmla="*/ 1761268 h 3440035"/>
              <a:gd name="connsiteX5" fmla="*/ 4966257 w 5033676"/>
              <a:gd name="connsiteY5" fmla="*/ 1984421 h 3440035"/>
              <a:gd name="connsiteX6" fmla="*/ 4966526 w 5033676"/>
              <a:gd name="connsiteY6" fmla="*/ 2244424 h 3440035"/>
              <a:gd name="connsiteX7" fmla="*/ 4955274 w 5033676"/>
              <a:gd name="connsiteY7" fmla="*/ 2490526 h 3440035"/>
              <a:gd name="connsiteX8" fmla="*/ 4988582 w 5033676"/>
              <a:gd name="connsiteY8" fmla="*/ 2788182 h 3440035"/>
              <a:gd name="connsiteX9" fmla="*/ 4944289 w 5033676"/>
              <a:gd name="connsiteY9" fmla="*/ 2967312 h 3440035"/>
              <a:gd name="connsiteX10" fmla="*/ 2699252 w 5033676"/>
              <a:gd name="connsiteY10" fmla="*/ 3259468 h 3440035"/>
              <a:gd name="connsiteX11" fmla="*/ 395728 w 5033676"/>
              <a:gd name="connsiteY11" fmla="*/ 3383345 h 3440035"/>
              <a:gd name="connsiteX12" fmla="*/ 11085 w 5033676"/>
              <a:gd name="connsiteY12" fmla="*/ 1714303 h 3440035"/>
              <a:gd name="connsiteX13" fmla="*/ 136739 w 5033676"/>
              <a:gd name="connsiteY13" fmla="*/ 365092 h 3440035"/>
              <a:gd name="connsiteX0" fmla="*/ 136739 w 5033676"/>
              <a:gd name="connsiteY0" fmla="*/ 365092 h 3440035"/>
              <a:gd name="connsiteX1" fmla="*/ 2328008 w 5033676"/>
              <a:gd name="connsiteY1" fmla="*/ 150532 h 3440035"/>
              <a:gd name="connsiteX2" fmla="*/ 4634351 w 5033676"/>
              <a:gd name="connsiteY2" fmla="*/ 94770 h 3440035"/>
              <a:gd name="connsiteX3" fmla="*/ 5033676 w 5033676"/>
              <a:gd name="connsiteY3" fmla="*/ 1437477 h 3440035"/>
              <a:gd name="connsiteX4" fmla="*/ 5033587 w 5033676"/>
              <a:gd name="connsiteY4" fmla="*/ 1761268 h 3440035"/>
              <a:gd name="connsiteX5" fmla="*/ 4966257 w 5033676"/>
              <a:gd name="connsiteY5" fmla="*/ 1984421 h 3440035"/>
              <a:gd name="connsiteX6" fmla="*/ 4966526 w 5033676"/>
              <a:gd name="connsiteY6" fmla="*/ 2244424 h 3440035"/>
              <a:gd name="connsiteX7" fmla="*/ 4955274 w 5033676"/>
              <a:gd name="connsiteY7" fmla="*/ 2490526 h 3440035"/>
              <a:gd name="connsiteX8" fmla="*/ 4988582 w 5033676"/>
              <a:gd name="connsiteY8" fmla="*/ 2788182 h 3440035"/>
              <a:gd name="connsiteX9" fmla="*/ 4944289 w 5033676"/>
              <a:gd name="connsiteY9" fmla="*/ 2967312 h 3440035"/>
              <a:gd name="connsiteX10" fmla="*/ 2699252 w 5033676"/>
              <a:gd name="connsiteY10" fmla="*/ 3259468 h 3440035"/>
              <a:gd name="connsiteX11" fmla="*/ 395728 w 5033676"/>
              <a:gd name="connsiteY11" fmla="*/ 3383345 h 3440035"/>
              <a:gd name="connsiteX12" fmla="*/ 11085 w 5033676"/>
              <a:gd name="connsiteY12" fmla="*/ 1714303 h 3440035"/>
              <a:gd name="connsiteX13" fmla="*/ 136739 w 5033676"/>
              <a:gd name="connsiteY13" fmla="*/ 365092 h 3440035"/>
              <a:gd name="connsiteX0" fmla="*/ 136739 w 5033676"/>
              <a:gd name="connsiteY0" fmla="*/ 365092 h 3440035"/>
              <a:gd name="connsiteX1" fmla="*/ 2328008 w 5033676"/>
              <a:gd name="connsiteY1" fmla="*/ 150532 h 3440035"/>
              <a:gd name="connsiteX2" fmla="*/ 4634351 w 5033676"/>
              <a:gd name="connsiteY2" fmla="*/ 94770 h 3440035"/>
              <a:gd name="connsiteX3" fmla="*/ 5033676 w 5033676"/>
              <a:gd name="connsiteY3" fmla="*/ 1437477 h 3440035"/>
              <a:gd name="connsiteX4" fmla="*/ 5010727 w 5033676"/>
              <a:gd name="connsiteY4" fmla="*/ 1761268 h 3440035"/>
              <a:gd name="connsiteX5" fmla="*/ 4966257 w 5033676"/>
              <a:gd name="connsiteY5" fmla="*/ 1984421 h 3440035"/>
              <a:gd name="connsiteX6" fmla="*/ 4966526 w 5033676"/>
              <a:gd name="connsiteY6" fmla="*/ 2244424 h 3440035"/>
              <a:gd name="connsiteX7" fmla="*/ 4955274 w 5033676"/>
              <a:gd name="connsiteY7" fmla="*/ 2490526 h 3440035"/>
              <a:gd name="connsiteX8" fmla="*/ 4988582 w 5033676"/>
              <a:gd name="connsiteY8" fmla="*/ 2788182 h 3440035"/>
              <a:gd name="connsiteX9" fmla="*/ 4944289 w 5033676"/>
              <a:gd name="connsiteY9" fmla="*/ 2967312 h 3440035"/>
              <a:gd name="connsiteX10" fmla="*/ 2699252 w 5033676"/>
              <a:gd name="connsiteY10" fmla="*/ 3259468 h 3440035"/>
              <a:gd name="connsiteX11" fmla="*/ 395728 w 5033676"/>
              <a:gd name="connsiteY11" fmla="*/ 3383345 h 3440035"/>
              <a:gd name="connsiteX12" fmla="*/ 11085 w 5033676"/>
              <a:gd name="connsiteY12" fmla="*/ 1714303 h 3440035"/>
              <a:gd name="connsiteX13" fmla="*/ 136739 w 5033676"/>
              <a:gd name="connsiteY13" fmla="*/ 365092 h 3440035"/>
              <a:gd name="connsiteX0" fmla="*/ 136739 w 5033676"/>
              <a:gd name="connsiteY0" fmla="*/ 365092 h 3440035"/>
              <a:gd name="connsiteX1" fmla="*/ 2328008 w 5033676"/>
              <a:gd name="connsiteY1" fmla="*/ 150532 h 3440035"/>
              <a:gd name="connsiteX2" fmla="*/ 4634351 w 5033676"/>
              <a:gd name="connsiteY2" fmla="*/ 94770 h 3440035"/>
              <a:gd name="connsiteX3" fmla="*/ 5033676 w 5033676"/>
              <a:gd name="connsiteY3" fmla="*/ 1437477 h 3440035"/>
              <a:gd name="connsiteX4" fmla="*/ 5010727 w 5033676"/>
              <a:gd name="connsiteY4" fmla="*/ 1761268 h 3440035"/>
              <a:gd name="connsiteX5" fmla="*/ 4966257 w 5033676"/>
              <a:gd name="connsiteY5" fmla="*/ 1984421 h 3440035"/>
              <a:gd name="connsiteX6" fmla="*/ 4966526 w 5033676"/>
              <a:gd name="connsiteY6" fmla="*/ 2244424 h 3440035"/>
              <a:gd name="connsiteX7" fmla="*/ 4955274 w 5033676"/>
              <a:gd name="connsiteY7" fmla="*/ 2490526 h 3440035"/>
              <a:gd name="connsiteX8" fmla="*/ 4988582 w 5033676"/>
              <a:gd name="connsiteY8" fmla="*/ 2788182 h 3440035"/>
              <a:gd name="connsiteX9" fmla="*/ 4944289 w 5033676"/>
              <a:gd name="connsiteY9" fmla="*/ 2967312 h 3440035"/>
              <a:gd name="connsiteX10" fmla="*/ 2699252 w 5033676"/>
              <a:gd name="connsiteY10" fmla="*/ 3259468 h 3440035"/>
              <a:gd name="connsiteX11" fmla="*/ 395728 w 5033676"/>
              <a:gd name="connsiteY11" fmla="*/ 3383345 h 3440035"/>
              <a:gd name="connsiteX12" fmla="*/ 11085 w 5033676"/>
              <a:gd name="connsiteY12" fmla="*/ 1714303 h 3440035"/>
              <a:gd name="connsiteX13" fmla="*/ 136739 w 5033676"/>
              <a:gd name="connsiteY13" fmla="*/ 365092 h 3440035"/>
              <a:gd name="connsiteX0" fmla="*/ 136739 w 5033676"/>
              <a:gd name="connsiteY0" fmla="*/ 365092 h 3440035"/>
              <a:gd name="connsiteX1" fmla="*/ 2328008 w 5033676"/>
              <a:gd name="connsiteY1" fmla="*/ 150532 h 3440035"/>
              <a:gd name="connsiteX2" fmla="*/ 4634351 w 5033676"/>
              <a:gd name="connsiteY2" fmla="*/ 94770 h 3440035"/>
              <a:gd name="connsiteX3" fmla="*/ 5033676 w 5033676"/>
              <a:gd name="connsiteY3" fmla="*/ 1437477 h 3440035"/>
              <a:gd name="connsiteX4" fmla="*/ 5010727 w 5033676"/>
              <a:gd name="connsiteY4" fmla="*/ 1761268 h 3440035"/>
              <a:gd name="connsiteX5" fmla="*/ 4966257 w 5033676"/>
              <a:gd name="connsiteY5" fmla="*/ 1984421 h 3440035"/>
              <a:gd name="connsiteX6" fmla="*/ 4966526 w 5033676"/>
              <a:gd name="connsiteY6" fmla="*/ 2244424 h 3440035"/>
              <a:gd name="connsiteX7" fmla="*/ 4955274 w 5033676"/>
              <a:gd name="connsiteY7" fmla="*/ 2490526 h 3440035"/>
              <a:gd name="connsiteX8" fmla="*/ 4988582 w 5033676"/>
              <a:gd name="connsiteY8" fmla="*/ 2788182 h 3440035"/>
              <a:gd name="connsiteX9" fmla="*/ 4944289 w 5033676"/>
              <a:gd name="connsiteY9" fmla="*/ 2967312 h 3440035"/>
              <a:gd name="connsiteX10" fmla="*/ 2699252 w 5033676"/>
              <a:gd name="connsiteY10" fmla="*/ 3259468 h 3440035"/>
              <a:gd name="connsiteX11" fmla="*/ 395728 w 5033676"/>
              <a:gd name="connsiteY11" fmla="*/ 3383345 h 3440035"/>
              <a:gd name="connsiteX12" fmla="*/ 11085 w 5033676"/>
              <a:gd name="connsiteY12" fmla="*/ 1714303 h 3440035"/>
              <a:gd name="connsiteX13" fmla="*/ 136739 w 5033676"/>
              <a:gd name="connsiteY13" fmla="*/ 365092 h 3440035"/>
              <a:gd name="connsiteX0" fmla="*/ 136739 w 5018436"/>
              <a:gd name="connsiteY0" fmla="*/ 365092 h 3440035"/>
              <a:gd name="connsiteX1" fmla="*/ 2328008 w 5018436"/>
              <a:gd name="connsiteY1" fmla="*/ 150532 h 3440035"/>
              <a:gd name="connsiteX2" fmla="*/ 4634351 w 5018436"/>
              <a:gd name="connsiteY2" fmla="*/ 94770 h 3440035"/>
              <a:gd name="connsiteX3" fmla="*/ 5018436 w 5018436"/>
              <a:gd name="connsiteY3" fmla="*/ 1437477 h 3440035"/>
              <a:gd name="connsiteX4" fmla="*/ 5010727 w 5018436"/>
              <a:gd name="connsiteY4" fmla="*/ 1761268 h 3440035"/>
              <a:gd name="connsiteX5" fmla="*/ 4966257 w 5018436"/>
              <a:gd name="connsiteY5" fmla="*/ 1984421 h 3440035"/>
              <a:gd name="connsiteX6" fmla="*/ 4966526 w 5018436"/>
              <a:gd name="connsiteY6" fmla="*/ 2244424 h 3440035"/>
              <a:gd name="connsiteX7" fmla="*/ 4955274 w 5018436"/>
              <a:gd name="connsiteY7" fmla="*/ 2490526 h 3440035"/>
              <a:gd name="connsiteX8" fmla="*/ 4988582 w 5018436"/>
              <a:gd name="connsiteY8" fmla="*/ 2788182 h 3440035"/>
              <a:gd name="connsiteX9" fmla="*/ 4944289 w 5018436"/>
              <a:gd name="connsiteY9" fmla="*/ 2967312 h 3440035"/>
              <a:gd name="connsiteX10" fmla="*/ 2699252 w 5018436"/>
              <a:gd name="connsiteY10" fmla="*/ 3259468 h 3440035"/>
              <a:gd name="connsiteX11" fmla="*/ 395728 w 5018436"/>
              <a:gd name="connsiteY11" fmla="*/ 3383345 h 3440035"/>
              <a:gd name="connsiteX12" fmla="*/ 11085 w 5018436"/>
              <a:gd name="connsiteY12" fmla="*/ 1714303 h 3440035"/>
              <a:gd name="connsiteX13" fmla="*/ 136739 w 5018436"/>
              <a:gd name="connsiteY13" fmla="*/ 365092 h 3440035"/>
              <a:gd name="connsiteX0" fmla="*/ 136739 w 5113453"/>
              <a:gd name="connsiteY0" fmla="*/ 365092 h 3440035"/>
              <a:gd name="connsiteX1" fmla="*/ 2328008 w 5113453"/>
              <a:gd name="connsiteY1" fmla="*/ 150532 h 3440035"/>
              <a:gd name="connsiteX2" fmla="*/ 4634351 w 5113453"/>
              <a:gd name="connsiteY2" fmla="*/ 94770 h 3440035"/>
              <a:gd name="connsiteX3" fmla="*/ 5018436 w 5113453"/>
              <a:gd name="connsiteY3" fmla="*/ 1437477 h 3440035"/>
              <a:gd name="connsiteX4" fmla="*/ 5010727 w 5113453"/>
              <a:gd name="connsiteY4" fmla="*/ 1761268 h 3440035"/>
              <a:gd name="connsiteX5" fmla="*/ 4966257 w 5113453"/>
              <a:gd name="connsiteY5" fmla="*/ 1984421 h 3440035"/>
              <a:gd name="connsiteX6" fmla="*/ 4966526 w 5113453"/>
              <a:gd name="connsiteY6" fmla="*/ 2244424 h 3440035"/>
              <a:gd name="connsiteX7" fmla="*/ 4955274 w 5113453"/>
              <a:gd name="connsiteY7" fmla="*/ 2490526 h 3440035"/>
              <a:gd name="connsiteX8" fmla="*/ 4944289 w 5113453"/>
              <a:gd name="connsiteY8" fmla="*/ 2967312 h 3440035"/>
              <a:gd name="connsiteX9" fmla="*/ 2699252 w 5113453"/>
              <a:gd name="connsiteY9" fmla="*/ 3259468 h 3440035"/>
              <a:gd name="connsiteX10" fmla="*/ 395728 w 5113453"/>
              <a:gd name="connsiteY10" fmla="*/ 3383345 h 3440035"/>
              <a:gd name="connsiteX11" fmla="*/ 11085 w 5113453"/>
              <a:gd name="connsiteY11" fmla="*/ 1714303 h 3440035"/>
              <a:gd name="connsiteX12" fmla="*/ 136739 w 5113453"/>
              <a:gd name="connsiteY12" fmla="*/ 365092 h 3440035"/>
              <a:gd name="connsiteX0" fmla="*/ 136739 w 5117340"/>
              <a:gd name="connsiteY0" fmla="*/ 365092 h 3440035"/>
              <a:gd name="connsiteX1" fmla="*/ 2328008 w 5117340"/>
              <a:gd name="connsiteY1" fmla="*/ 150532 h 3440035"/>
              <a:gd name="connsiteX2" fmla="*/ 4634351 w 5117340"/>
              <a:gd name="connsiteY2" fmla="*/ 94770 h 3440035"/>
              <a:gd name="connsiteX3" fmla="*/ 5018436 w 5117340"/>
              <a:gd name="connsiteY3" fmla="*/ 1437477 h 3440035"/>
              <a:gd name="connsiteX4" fmla="*/ 5010727 w 5117340"/>
              <a:gd name="connsiteY4" fmla="*/ 1761268 h 3440035"/>
              <a:gd name="connsiteX5" fmla="*/ 4966257 w 5117340"/>
              <a:gd name="connsiteY5" fmla="*/ 1984421 h 3440035"/>
              <a:gd name="connsiteX6" fmla="*/ 4966526 w 5117340"/>
              <a:gd name="connsiteY6" fmla="*/ 2244424 h 3440035"/>
              <a:gd name="connsiteX7" fmla="*/ 4944289 w 5117340"/>
              <a:gd name="connsiteY7" fmla="*/ 2967312 h 3440035"/>
              <a:gd name="connsiteX8" fmla="*/ 2699252 w 5117340"/>
              <a:gd name="connsiteY8" fmla="*/ 3259468 h 3440035"/>
              <a:gd name="connsiteX9" fmla="*/ 395728 w 5117340"/>
              <a:gd name="connsiteY9" fmla="*/ 3383345 h 3440035"/>
              <a:gd name="connsiteX10" fmla="*/ 11085 w 5117340"/>
              <a:gd name="connsiteY10" fmla="*/ 1714303 h 3440035"/>
              <a:gd name="connsiteX11" fmla="*/ 136739 w 5117340"/>
              <a:gd name="connsiteY11" fmla="*/ 365092 h 3440035"/>
              <a:gd name="connsiteX0" fmla="*/ 136739 w 5115525"/>
              <a:gd name="connsiteY0" fmla="*/ 365092 h 3440035"/>
              <a:gd name="connsiteX1" fmla="*/ 2328008 w 5115525"/>
              <a:gd name="connsiteY1" fmla="*/ 150532 h 3440035"/>
              <a:gd name="connsiteX2" fmla="*/ 4634351 w 5115525"/>
              <a:gd name="connsiteY2" fmla="*/ 94770 h 3440035"/>
              <a:gd name="connsiteX3" fmla="*/ 5018436 w 5115525"/>
              <a:gd name="connsiteY3" fmla="*/ 1437477 h 3440035"/>
              <a:gd name="connsiteX4" fmla="*/ 5010727 w 5115525"/>
              <a:gd name="connsiteY4" fmla="*/ 1761268 h 3440035"/>
              <a:gd name="connsiteX5" fmla="*/ 4966257 w 5115525"/>
              <a:gd name="connsiteY5" fmla="*/ 1984421 h 3440035"/>
              <a:gd name="connsiteX6" fmla="*/ 4944289 w 5115525"/>
              <a:gd name="connsiteY6" fmla="*/ 2967312 h 3440035"/>
              <a:gd name="connsiteX7" fmla="*/ 2699252 w 5115525"/>
              <a:gd name="connsiteY7" fmla="*/ 3259468 h 3440035"/>
              <a:gd name="connsiteX8" fmla="*/ 395728 w 5115525"/>
              <a:gd name="connsiteY8" fmla="*/ 3383345 h 3440035"/>
              <a:gd name="connsiteX9" fmla="*/ 11085 w 5115525"/>
              <a:gd name="connsiteY9" fmla="*/ 1714303 h 3440035"/>
              <a:gd name="connsiteX10" fmla="*/ 136739 w 5115525"/>
              <a:gd name="connsiteY10" fmla="*/ 365092 h 3440035"/>
              <a:gd name="connsiteX0" fmla="*/ 136739 w 5131370"/>
              <a:gd name="connsiteY0" fmla="*/ 365092 h 3440035"/>
              <a:gd name="connsiteX1" fmla="*/ 2328008 w 5131370"/>
              <a:gd name="connsiteY1" fmla="*/ 150532 h 3440035"/>
              <a:gd name="connsiteX2" fmla="*/ 4634351 w 5131370"/>
              <a:gd name="connsiteY2" fmla="*/ 94770 h 3440035"/>
              <a:gd name="connsiteX3" fmla="*/ 5018436 w 5131370"/>
              <a:gd name="connsiteY3" fmla="*/ 1437477 h 3440035"/>
              <a:gd name="connsiteX4" fmla="*/ 5010727 w 5131370"/>
              <a:gd name="connsiteY4" fmla="*/ 1761268 h 3440035"/>
              <a:gd name="connsiteX5" fmla="*/ 4944289 w 5131370"/>
              <a:gd name="connsiteY5" fmla="*/ 2967312 h 3440035"/>
              <a:gd name="connsiteX6" fmla="*/ 2699252 w 5131370"/>
              <a:gd name="connsiteY6" fmla="*/ 3259468 h 3440035"/>
              <a:gd name="connsiteX7" fmla="*/ 395728 w 5131370"/>
              <a:gd name="connsiteY7" fmla="*/ 3383345 h 3440035"/>
              <a:gd name="connsiteX8" fmla="*/ 11085 w 5131370"/>
              <a:gd name="connsiteY8" fmla="*/ 1714303 h 3440035"/>
              <a:gd name="connsiteX9" fmla="*/ 136739 w 5131370"/>
              <a:gd name="connsiteY9" fmla="*/ 365092 h 3440035"/>
              <a:gd name="connsiteX0" fmla="*/ 136739 w 5152328"/>
              <a:gd name="connsiteY0" fmla="*/ 365092 h 3440035"/>
              <a:gd name="connsiteX1" fmla="*/ 2328008 w 5152328"/>
              <a:gd name="connsiteY1" fmla="*/ 150532 h 3440035"/>
              <a:gd name="connsiteX2" fmla="*/ 4634351 w 5152328"/>
              <a:gd name="connsiteY2" fmla="*/ 94770 h 3440035"/>
              <a:gd name="connsiteX3" fmla="*/ 5018436 w 5152328"/>
              <a:gd name="connsiteY3" fmla="*/ 1437477 h 3440035"/>
              <a:gd name="connsiteX4" fmla="*/ 4944289 w 5152328"/>
              <a:gd name="connsiteY4" fmla="*/ 2967312 h 3440035"/>
              <a:gd name="connsiteX5" fmla="*/ 2699252 w 5152328"/>
              <a:gd name="connsiteY5" fmla="*/ 3259468 h 3440035"/>
              <a:gd name="connsiteX6" fmla="*/ 395728 w 5152328"/>
              <a:gd name="connsiteY6" fmla="*/ 3383345 h 3440035"/>
              <a:gd name="connsiteX7" fmla="*/ 11085 w 5152328"/>
              <a:gd name="connsiteY7" fmla="*/ 1714303 h 3440035"/>
              <a:gd name="connsiteX8" fmla="*/ 136739 w 5152328"/>
              <a:gd name="connsiteY8" fmla="*/ 365092 h 3440035"/>
              <a:gd name="connsiteX0" fmla="*/ 136739 w 5104276"/>
              <a:gd name="connsiteY0" fmla="*/ 478385 h 3553328"/>
              <a:gd name="connsiteX1" fmla="*/ 2328008 w 5104276"/>
              <a:gd name="connsiteY1" fmla="*/ 263825 h 3553328"/>
              <a:gd name="connsiteX2" fmla="*/ 4634351 w 5104276"/>
              <a:gd name="connsiteY2" fmla="*/ 208063 h 3553328"/>
              <a:gd name="connsiteX3" fmla="*/ 4944289 w 5104276"/>
              <a:gd name="connsiteY3" fmla="*/ 3080605 h 3553328"/>
              <a:gd name="connsiteX4" fmla="*/ 2699252 w 5104276"/>
              <a:gd name="connsiteY4" fmla="*/ 3372761 h 3553328"/>
              <a:gd name="connsiteX5" fmla="*/ 395728 w 5104276"/>
              <a:gd name="connsiteY5" fmla="*/ 3496638 h 3553328"/>
              <a:gd name="connsiteX6" fmla="*/ 11085 w 5104276"/>
              <a:gd name="connsiteY6" fmla="*/ 1827596 h 3553328"/>
              <a:gd name="connsiteX7" fmla="*/ 136739 w 5104276"/>
              <a:gd name="connsiteY7" fmla="*/ 478385 h 3553328"/>
              <a:gd name="connsiteX0" fmla="*/ 136739 w 7044262"/>
              <a:gd name="connsiteY0" fmla="*/ 598321 h 4923090"/>
              <a:gd name="connsiteX1" fmla="*/ 2328008 w 7044262"/>
              <a:gd name="connsiteY1" fmla="*/ 383761 h 4923090"/>
              <a:gd name="connsiteX2" fmla="*/ 4634351 w 7044262"/>
              <a:gd name="connsiteY2" fmla="*/ 327999 h 4923090"/>
              <a:gd name="connsiteX3" fmla="*/ 7008039 w 7044262"/>
              <a:gd name="connsiteY3" fmla="*/ 4819791 h 4923090"/>
              <a:gd name="connsiteX4" fmla="*/ 2699252 w 7044262"/>
              <a:gd name="connsiteY4" fmla="*/ 3492697 h 4923090"/>
              <a:gd name="connsiteX5" fmla="*/ 395728 w 7044262"/>
              <a:gd name="connsiteY5" fmla="*/ 3616574 h 4923090"/>
              <a:gd name="connsiteX6" fmla="*/ 11085 w 7044262"/>
              <a:gd name="connsiteY6" fmla="*/ 1947532 h 4923090"/>
              <a:gd name="connsiteX7" fmla="*/ 136739 w 7044262"/>
              <a:gd name="connsiteY7" fmla="*/ 598321 h 4923090"/>
              <a:gd name="connsiteX0" fmla="*/ 136739 w 7319637"/>
              <a:gd name="connsiteY0" fmla="*/ 405283 h 4730052"/>
              <a:gd name="connsiteX1" fmla="*/ 2328008 w 7319637"/>
              <a:gd name="connsiteY1" fmla="*/ 190723 h 4730052"/>
              <a:gd name="connsiteX2" fmla="*/ 6803935 w 7319637"/>
              <a:gd name="connsiteY2" fmla="*/ 420711 h 4730052"/>
              <a:gd name="connsiteX3" fmla="*/ 7008039 w 7319637"/>
              <a:gd name="connsiteY3" fmla="*/ 4626753 h 4730052"/>
              <a:gd name="connsiteX4" fmla="*/ 2699252 w 7319637"/>
              <a:gd name="connsiteY4" fmla="*/ 3299659 h 4730052"/>
              <a:gd name="connsiteX5" fmla="*/ 395728 w 7319637"/>
              <a:gd name="connsiteY5" fmla="*/ 3423536 h 4730052"/>
              <a:gd name="connsiteX6" fmla="*/ 11085 w 7319637"/>
              <a:gd name="connsiteY6" fmla="*/ 1754494 h 4730052"/>
              <a:gd name="connsiteX7" fmla="*/ 136739 w 7319637"/>
              <a:gd name="connsiteY7" fmla="*/ 405283 h 4730052"/>
              <a:gd name="connsiteX0" fmla="*/ 136739 w 7232306"/>
              <a:gd name="connsiteY0" fmla="*/ 297613 h 4622382"/>
              <a:gd name="connsiteX1" fmla="*/ 2328008 w 7232306"/>
              <a:gd name="connsiteY1" fmla="*/ 83053 h 4622382"/>
              <a:gd name="connsiteX2" fmla="*/ 6803935 w 7232306"/>
              <a:gd name="connsiteY2" fmla="*/ 313041 h 4622382"/>
              <a:gd name="connsiteX3" fmla="*/ 7008039 w 7232306"/>
              <a:gd name="connsiteY3" fmla="*/ 4519083 h 4622382"/>
              <a:gd name="connsiteX4" fmla="*/ 2699252 w 7232306"/>
              <a:gd name="connsiteY4" fmla="*/ 3191989 h 4622382"/>
              <a:gd name="connsiteX5" fmla="*/ 395728 w 7232306"/>
              <a:gd name="connsiteY5" fmla="*/ 3315866 h 4622382"/>
              <a:gd name="connsiteX6" fmla="*/ 11085 w 7232306"/>
              <a:gd name="connsiteY6" fmla="*/ 1646824 h 4622382"/>
              <a:gd name="connsiteX7" fmla="*/ 136739 w 7232306"/>
              <a:gd name="connsiteY7" fmla="*/ 297613 h 4622382"/>
              <a:gd name="connsiteX0" fmla="*/ 136739 w 7554299"/>
              <a:gd name="connsiteY0" fmla="*/ 297613 h 4636994"/>
              <a:gd name="connsiteX1" fmla="*/ 2328008 w 7554299"/>
              <a:gd name="connsiteY1" fmla="*/ 83053 h 4636994"/>
              <a:gd name="connsiteX2" fmla="*/ 6803935 w 7554299"/>
              <a:gd name="connsiteY2" fmla="*/ 313041 h 4636994"/>
              <a:gd name="connsiteX3" fmla="*/ 7008039 w 7554299"/>
              <a:gd name="connsiteY3" fmla="*/ 4519083 h 4636994"/>
              <a:gd name="connsiteX4" fmla="*/ 395728 w 7554299"/>
              <a:gd name="connsiteY4" fmla="*/ 3315866 h 4636994"/>
              <a:gd name="connsiteX5" fmla="*/ 11085 w 7554299"/>
              <a:gd name="connsiteY5" fmla="*/ 1646824 h 4636994"/>
              <a:gd name="connsiteX6" fmla="*/ 136739 w 7554299"/>
              <a:gd name="connsiteY6" fmla="*/ 297613 h 4636994"/>
              <a:gd name="connsiteX0" fmla="*/ 426431 w 7843991"/>
              <a:gd name="connsiteY0" fmla="*/ 297613 h 4636994"/>
              <a:gd name="connsiteX1" fmla="*/ 2617700 w 7843991"/>
              <a:gd name="connsiteY1" fmla="*/ 83053 h 4636994"/>
              <a:gd name="connsiteX2" fmla="*/ 7093627 w 7843991"/>
              <a:gd name="connsiteY2" fmla="*/ 313041 h 4636994"/>
              <a:gd name="connsiteX3" fmla="*/ 7297731 w 7843991"/>
              <a:gd name="connsiteY3" fmla="*/ 4519083 h 4636994"/>
              <a:gd name="connsiteX4" fmla="*/ 685420 w 7843991"/>
              <a:gd name="connsiteY4" fmla="*/ 3315866 h 4636994"/>
              <a:gd name="connsiteX5" fmla="*/ 426431 w 7843991"/>
              <a:gd name="connsiteY5" fmla="*/ 297613 h 4636994"/>
              <a:gd name="connsiteX0" fmla="*/ 426431 w 7843991"/>
              <a:gd name="connsiteY0" fmla="*/ 446088 h 4785469"/>
              <a:gd name="connsiteX1" fmla="*/ 7093627 w 7843991"/>
              <a:gd name="connsiteY1" fmla="*/ 461516 h 4785469"/>
              <a:gd name="connsiteX2" fmla="*/ 7297731 w 7843991"/>
              <a:gd name="connsiteY2" fmla="*/ 4667558 h 4785469"/>
              <a:gd name="connsiteX3" fmla="*/ 685420 w 7843991"/>
              <a:gd name="connsiteY3" fmla="*/ 3464341 h 4785469"/>
              <a:gd name="connsiteX4" fmla="*/ 426431 w 7843991"/>
              <a:gd name="connsiteY4" fmla="*/ 446088 h 4785469"/>
              <a:gd name="connsiteX0" fmla="*/ 807980 w 8225540"/>
              <a:gd name="connsiteY0" fmla="*/ 516596 h 5086685"/>
              <a:gd name="connsiteX1" fmla="*/ 7475176 w 8225540"/>
              <a:gd name="connsiteY1" fmla="*/ 532024 h 5086685"/>
              <a:gd name="connsiteX2" fmla="*/ 7679280 w 8225540"/>
              <a:gd name="connsiteY2" fmla="*/ 4738066 h 5086685"/>
              <a:gd name="connsiteX3" fmla="*/ 876469 w 8225540"/>
              <a:gd name="connsiteY3" fmla="*/ 4699015 h 5086685"/>
              <a:gd name="connsiteX4" fmla="*/ 807980 w 8225540"/>
              <a:gd name="connsiteY4" fmla="*/ 516596 h 5086685"/>
              <a:gd name="connsiteX0" fmla="*/ 514993 w 7932553"/>
              <a:gd name="connsiteY0" fmla="*/ 350950 h 4921039"/>
              <a:gd name="connsiteX1" fmla="*/ 7182189 w 7932553"/>
              <a:gd name="connsiteY1" fmla="*/ 366378 h 4921039"/>
              <a:gd name="connsiteX2" fmla="*/ 7386293 w 7932553"/>
              <a:gd name="connsiteY2" fmla="*/ 4572420 h 4921039"/>
              <a:gd name="connsiteX3" fmla="*/ 583482 w 7932553"/>
              <a:gd name="connsiteY3" fmla="*/ 4533369 h 4921039"/>
              <a:gd name="connsiteX4" fmla="*/ 514993 w 7932553"/>
              <a:gd name="connsiteY4" fmla="*/ 350950 h 4921039"/>
              <a:gd name="connsiteX0" fmla="*/ 247287 w 7664847"/>
              <a:gd name="connsiteY0" fmla="*/ 350950 h 4921039"/>
              <a:gd name="connsiteX1" fmla="*/ 6914483 w 7664847"/>
              <a:gd name="connsiteY1" fmla="*/ 366378 h 4921039"/>
              <a:gd name="connsiteX2" fmla="*/ 7118587 w 7664847"/>
              <a:gd name="connsiteY2" fmla="*/ 4572420 h 4921039"/>
              <a:gd name="connsiteX3" fmla="*/ 315776 w 7664847"/>
              <a:gd name="connsiteY3" fmla="*/ 4533369 h 4921039"/>
              <a:gd name="connsiteX4" fmla="*/ 247287 w 7664847"/>
              <a:gd name="connsiteY4" fmla="*/ 350950 h 4921039"/>
              <a:gd name="connsiteX0" fmla="*/ 247287 w 7664847"/>
              <a:gd name="connsiteY0" fmla="*/ 350950 h 4877978"/>
              <a:gd name="connsiteX1" fmla="*/ 6914483 w 7664847"/>
              <a:gd name="connsiteY1" fmla="*/ 366378 h 4877978"/>
              <a:gd name="connsiteX2" fmla="*/ 7118587 w 7664847"/>
              <a:gd name="connsiteY2" fmla="*/ 4572420 h 4877978"/>
              <a:gd name="connsiteX3" fmla="*/ 315776 w 7664847"/>
              <a:gd name="connsiteY3" fmla="*/ 4533369 h 4877978"/>
              <a:gd name="connsiteX4" fmla="*/ 247287 w 7664847"/>
              <a:gd name="connsiteY4" fmla="*/ 350950 h 4877978"/>
              <a:gd name="connsiteX0" fmla="*/ 592061 w 8009621"/>
              <a:gd name="connsiteY0" fmla="*/ 526639 h 5128434"/>
              <a:gd name="connsiteX1" fmla="*/ 7259257 w 8009621"/>
              <a:gd name="connsiteY1" fmla="*/ 542067 h 5128434"/>
              <a:gd name="connsiteX2" fmla="*/ 7463361 w 8009621"/>
              <a:gd name="connsiteY2" fmla="*/ 4748109 h 5128434"/>
              <a:gd name="connsiteX3" fmla="*/ 681717 w 8009621"/>
              <a:gd name="connsiteY3" fmla="*/ 4867808 h 5128434"/>
              <a:gd name="connsiteX4" fmla="*/ 592061 w 8009621"/>
              <a:gd name="connsiteY4" fmla="*/ 526639 h 5128434"/>
              <a:gd name="connsiteX0" fmla="*/ 592061 w 8009621"/>
              <a:gd name="connsiteY0" fmla="*/ 526639 h 5249946"/>
              <a:gd name="connsiteX1" fmla="*/ 7259257 w 8009621"/>
              <a:gd name="connsiteY1" fmla="*/ 542067 h 5249946"/>
              <a:gd name="connsiteX2" fmla="*/ 7463361 w 8009621"/>
              <a:gd name="connsiteY2" fmla="*/ 4748109 h 5249946"/>
              <a:gd name="connsiteX3" fmla="*/ 3818524 w 8009621"/>
              <a:gd name="connsiteY3" fmla="*/ 4989152 h 5249946"/>
              <a:gd name="connsiteX4" fmla="*/ 681717 w 8009621"/>
              <a:gd name="connsiteY4" fmla="*/ 4867808 h 5249946"/>
              <a:gd name="connsiteX5" fmla="*/ 592061 w 8009621"/>
              <a:gd name="connsiteY5" fmla="*/ 526639 h 5249946"/>
              <a:gd name="connsiteX0" fmla="*/ 592061 w 8009621"/>
              <a:gd name="connsiteY0" fmla="*/ 526639 h 5159232"/>
              <a:gd name="connsiteX1" fmla="*/ 7259257 w 8009621"/>
              <a:gd name="connsiteY1" fmla="*/ 542067 h 5159232"/>
              <a:gd name="connsiteX2" fmla="*/ 7463361 w 8009621"/>
              <a:gd name="connsiteY2" fmla="*/ 4748109 h 5159232"/>
              <a:gd name="connsiteX3" fmla="*/ 3818524 w 8009621"/>
              <a:gd name="connsiteY3" fmla="*/ 4989152 h 5159232"/>
              <a:gd name="connsiteX4" fmla="*/ 681717 w 8009621"/>
              <a:gd name="connsiteY4" fmla="*/ 4867808 h 5159232"/>
              <a:gd name="connsiteX5" fmla="*/ 592061 w 8009621"/>
              <a:gd name="connsiteY5" fmla="*/ 526639 h 5159232"/>
              <a:gd name="connsiteX0" fmla="*/ 592061 w 8009621"/>
              <a:gd name="connsiteY0" fmla="*/ 526639 h 5054869"/>
              <a:gd name="connsiteX1" fmla="*/ 7259257 w 8009621"/>
              <a:gd name="connsiteY1" fmla="*/ 542067 h 5054869"/>
              <a:gd name="connsiteX2" fmla="*/ 7463361 w 8009621"/>
              <a:gd name="connsiteY2" fmla="*/ 4748109 h 5054869"/>
              <a:gd name="connsiteX3" fmla="*/ 3818524 w 8009621"/>
              <a:gd name="connsiteY3" fmla="*/ 4989152 h 5054869"/>
              <a:gd name="connsiteX4" fmla="*/ 681717 w 8009621"/>
              <a:gd name="connsiteY4" fmla="*/ 4867808 h 5054869"/>
              <a:gd name="connsiteX5" fmla="*/ 592061 w 8009621"/>
              <a:gd name="connsiteY5" fmla="*/ 526639 h 5054869"/>
              <a:gd name="connsiteX0" fmla="*/ 592061 w 7655071"/>
              <a:gd name="connsiteY0" fmla="*/ 526639 h 5054869"/>
              <a:gd name="connsiteX1" fmla="*/ 7259257 w 7655071"/>
              <a:gd name="connsiteY1" fmla="*/ 542067 h 5054869"/>
              <a:gd name="connsiteX2" fmla="*/ 7463361 w 7655071"/>
              <a:gd name="connsiteY2" fmla="*/ 4748109 h 5054869"/>
              <a:gd name="connsiteX3" fmla="*/ 3818524 w 7655071"/>
              <a:gd name="connsiteY3" fmla="*/ 4989152 h 5054869"/>
              <a:gd name="connsiteX4" fmla="*/ 681717 w 7655071"/>
              <a:gd name="connsiteY4" fmla="*/ 4867808 h 5054869"/>
              <a:gd name="connsiteX5" fmla="*/ 592061 w 7655071"/>
              <a:gd name="connsiteY5" fmla="*/ 526639 h 5054869"/>
              <a:gd name="connsiteX0" fmla="*/ 346612 w 7437402"/>
              <a:gd name="connsiteY0" fmla="*/ 391142 h 4919372"/>
              <a:gd name="connsiteX1" fmla="*/ 3530742 w 7437402"/>
              <a:gd name="connsiteY1" fmla="*/ 207573 h 4919372"/>
              <a:gd name="connsiteX2" fmla="*/ 7013808 w 7437402"/>
              <a:gd name="connsiteY2" fmla="*/ 406570 h 4919372"/>
              <a:gd name="connsiteX3" fmla="*/ 7217912 w 7437402"/>
              <a:gd name="connsiteY3" fmla="*/ 4612612 h 4919372"/>
              <a:gd name="connsiteX4" fmla="*/ 3573075 w 7437402"/>
              <a:gd name="connsiteY4" fmla="*/ 4853655 h 4919372"/>
              <a:gd name="connsiteX5" fmla="*/ 436268 w 7437402"/>
              <a:gd name="connsiteY5" fmla="*/ 4732311 h 4919372"/>
              <a:gd name="connsiteX6" fmla="*/ 346612 w 7437402"/>
              <a:gd name="connsiteY6" fmla="*/ 391142 h 4919372"/>
              <a:gd name="connsiteX0" fmla="*/ 288387 w 7379177"/>
              <a:gd name="connsiteY0" fmla="*/ 371102 h 4899332"/>
              <a:gd name="connsiteX1" fmla="*/ 3472517 w 7379177"/>
              <a:gd name="connsiteY1" fmla="*/ 187533 h 4899332"/>
              <a:gd name="connsiteX2" fmla="*/ 6955583 w 7379177"/>
              <a:gd name="connsiteY2" fmla="*/ 386530 h 4899332"/>
              <a:gd name="connsiteX3" fmla="*/ 7159687 w 7379177"/>
              <a:gd name="connsiteY3" fmla="*/ 4592572 h 4899332"/>
              <a:gd name="connsiteX4" fmla="*/ 3514850 w 7379177"/>
              <a:gd name="connsiteY4" fmla="*/ 4833615 h 4899332"/>
              <a:gd name="connsiteX5" fmla="*/ 378043 w 7379177"/>
              <a:gd name="connsiteY5" fmla="*/ 4712271 h 4899332"/>
              <a:gd name="connsiteX6" fmla="*/ 288387 w 7379177"/>
              <a:gd name="connsiteY6" fmla="*/ 371102 h 4899332"/>
              <a:gd name="connsiteX0" fmla="*/ 288387 w 7429185"/>
              <a:gd name="connsiteY0" fmla="*/ 377902 h 4906132"/>
              <a:gd name="connsiteX1" fmla="*/ 3472517 w 7429185"/>
              <a:gd name="connsiteY1" fmla="*/ 194333 h 4906132"/>
              <a:gd name="connsiteX2" fmla="*/ 7050833 w 7429185"/>
              <a:gd name="connsiteY2" fmla="*/ 382747 h 4906132"/>
              <a:gd name="connsiteX3" fmla="*/ 7159687 w 7429185"/>
              <a:gd name="connsiteY3" fmla="*/ 4599372 h 4906132"/>
              <a:gd name="connsiteX4" fmla="*/ 3514850 w 7429185"/>
              <a:gd name="connsiteY4" fmla="*/ 4840415 h 4906132"/>
              <a:gd name="connsiteX5" fmla="*/ 378043 w 7429185"/>
              <a:gd name="connsiteY5" fmla="*/ 4719071 h 4906132"/>
              <a:gd name="connsiteX6" fmla="*/ 288387 w 7429185"/>
              <a:gd name="connsiteY6" fmla="*/ 377902 h 4906132"/>
              <a:gd name="connsiteX0" fmla="*/ 288387 w 7325835"/>
              <a:gd name="connsiteY0" fmla="*/ 274517 h 4802747"/>
              <a:gd name="connsiteX1" fmla="*/ 3472517 w 7325835"/>
              <a:gd name="connsiteY1" fmla="*/ 90948 h 4802747"/>
              <a:gd name="connsiteX2" fmla="*/ 7050833 w 7325835"/>
              <a:gd name="connsiteY2" fmla="*/ 279362 h 4802747"/>
              <a:gd name="connsiteX3" fmla="*/ 7159687 w 7325835"/>
              <a:gd name="connsiteY3" fmla="*/ 4495987 h 4802747"/>
              <a:gd name="connsiteX4" fmla="*/ 3514850 w 7325835"/>
              <a:gd name="connsiteY4" fmla="*/ 4737030 h 4802747"/>
              <a:gd name="connsiteX5" fmla="*/ 378043 w 7325835"/>
              <a:gd name="connsiteY5" fmla="*/ 4615686 h 4802747"/>
              <a:gd name="connsiteX6" fmla="*/ 288387 w 7325835"/>
              <a:gd name="connsiteY6" fmla="*/ 274517 h 4802747"/>
              <a:gd name="connsiteX0" fmla="*/ 288387 w 7315527"/>
              <a:gd name="connsiteY0" fmla="*/ 274517 h 4802747"/>
              <a:gd name="connsiteX1" fmla="*/ 3472517 w 7315527"/>
              <a:gd name="connsiteY1" fmla="*/ 90948 h 4802747"/>
              <a:gd name="connsiteX2" fmla="*/ 7050833 w 7315527"/>
              <a:gd name="connsiteY2" fmla="*/ 279362 h 4802747"/>
              <a:gd name="connsiteX3" fmla="*/ 7159687 w 7315527"/>
              <a:gd name="connsiteY3" fmla="*/ 4495987 h 4802747"/>
              <a:gd name="connsiteX4" fmla="*/ 3514850 w 7315527"/>
              <a:gd name="connsiteY4" fmla="*/ 4737030 h 4802747"/>
              <a:gd name="connsiteX5" fmla="*/ 378043 w 7315527"/>
              <a:gd name="connsiteY5" fmla="*/ 4615686 h 4802747"/>
              <a:gd name="connsiteX6" fmla="*/ 288387 w 7315527"/>
              <a:gd name="connsiteY6" fmla="*/ 274517 h 4802747"/>
              <a:gd name="connsiteX0" fmla="*/ 288387 w 7333520"/>
              <a:gd name="connsiteY0" fmla="*/ 274517 h 4802747"/>
              <a:gd name="connsiteX1" fmla="*/ 3472517 w 7333520"/>
              <a:gd name="connsiteY1" fmla="*/ 90948 h 4802747"/>
              <a:gd name="connsiteX2" fmla="*/ 7093166 w 7333520"/>
              <a:gd name="connsiteY2" fmla="*/ 237029 h 4802747"/>
              <a:gd name="connsiteX3" fmla="*/ 7159687 w 7333520"/>
              <a:gd name="connsiteY3" fmla="*/ 4495987 h 4802747"/>
              <a:gd name="connsiteX4" fmla="*/ 3514850 w 7333520"/>
              <a:gd name="connsiteY4" fmla="*/ 4737030 h 4802747"/>
              <a:gd name="connsiteX5" fmla="*/ 378043 w 7333520"/>
              <a:gd name="connsiteY5" fmla="*/ 4615686 h 4802747"/>
              <a:gd name="connsiteX6" fmla="*/ 288387 w 7333520"/>
              <a:gd name="connsiteY6" fmla="*/ 274517 h 4802747"/>
              <a:gd name="connsiteX0" fmla="*/ 288387 w 7380834"/>
              <a:gd name="connsiteY0" fmla="*/ 274517 h 4802747"/>
              <a:gd name="connsiteX1" fmla="*/ 3472517 w 7380834"/>
              <a:gd name="connsiteY1" fmla="*/ 90948 h 4802747"/>
              <a:gd name="connsiteX2" fmla="*/ 7093166 w 7380834"/>
              <a:gd name="connsiteY2" fmla="*/ 237029 h 4802747"/>
              <a:gd name="connsiteX3" fmla="*/ 7159687 w 7380834"/>
              <a:gd name="connsiteY3" fmla="*/ 4495987 h 4802747"/>
              <a:gd name="connsiteX4" fmla="*/ 3514850 w 7380834"/>
              <a:gd name="connsiteY4" fmla="*/ 4737030 h 4802747"/>
              <a:gd name="connsiteX5" fmla="*/ 378043 w 7380834"/>
              <a:gd name="connsiteY5" fmla="*/ 4615686 h 4802747"/>
              <a:gd name="connsiteX6" fmla="*/ 288387 w 7380834"/>
              <a:gd name="connsiteY6" fmla="*/ 274517 h 4802747"/>
              <a:gd name="connsiteX0" fmla="*/ 288387 w 7398765"/>
              <a:gd name="connsiteY0" fmla="*/ 414285 h 4942515"/>
              <a:gd name="connsiteX1" fmla="*/ 3472517 w 7398765"/>
              <a:gd name="connsiteY1" fmla="*/ 230716 h 4942515"/>
              <a:gd name="connsiteX2" fmla="*/ 7093166 w 7398765"/>
              <a:gd name="connsiteY2" fmla="*/ 376797 h 4942515"/>
              <a:gd name="connsiteX3" fmla="*/ 7032687 w 7398765"/>
              <a:gd name="connsiteY3" fmla="*/ 4752172 h 4942515"/>
              <a:gd name="connsiteX4" fmla="*/ 3514850 w 7398765"/>
              <a:gd name="connsiteY4" fmla="*/ 4876798 h 4942515"/>
              <a:gd name="connsiteX5" fmla="*/ 378043 w 7398765"/>
              <a:gd name="connsiteY5" fmla="*/ 4755454 h 4942515"/>
              <a:gd name="connsiteX6" fmla="*/ 288387 w 7398765"/>
              <a:gd name="connsiteY6" fmla="*/ 414285 h 4942515"/>
              <a:gd name="connsiteX0" fmla="*/ 288387 w 7448154"/>
              <a:gd name="connsiteY0" fmla="*/ 414285 h 4942515"/>
              <a:gd name="connsiteX1" fmla="*/ 3472517 w 7448154"/>
              <a:gd name="connsiteY1" fmla="*/ 230716 h 4942515"/>
              <a:gd name="connsiteX2" fmla="*/ 7093166 w 7448154"/>
              <a:gd name="connsiteY2" fmla="*/ 376797 h 4942515"/>
              <a:gd name="connsiteX3" fmla="*/ 7032687 w 7448154"/>
              <a:gd name="connsiteY3" fmla="*/ 4752172 h 4942515"/>
              <a:gd name="connsiteX4" fmla="*/ 3514850 w 7448154"/>
              <a:gd name="connsiteY4" fmla="*/ 4876798 h 4942515"/>
              <a:gd name="connsiteX5" fmla="*/ 378043 w 7448154"/>
              <a:gd name="connsiteY5" fmla="*/ 4755454 h 4942515"/>
              <a:gd name="connsiteX6" fmla="*/ 288387 w 7448154"/>
              <a:gd name="connsiteY6" fmla="*/ 414285 h 4942515"/>
              <a:gd name="connsiteX0" fmla="*/ 288387 w 7467725"/>
              <a:gd name="connsiteY0" fmla="*/ 274517 h 4802747"/>
              <a:gd name="connsiteX1" fmla="*/ 3472517 w 7467725"/>
              <a:gd name="connsiteY1" fmla="*/ 90948 h 4802747"/>
              <a:gd name="connsiteX2" fmla="*/ 7093166 w 7467725"/>
              <a:gd name="connsiteY2" fmla="*/ 237029 h 4802747"/>
              <a:gd name="connsiteX3" fmla="*/ 7346014 w 7467725"/>
              <a:gd name="connsiteY3" fmla="*/ 2482780 h 4802747"/>
              <a:gd name="connsiteX4" fmla="*/ 7032687 w 7467725"/>
              <a:gd name="connsiteY4" fmla="*/ 4612404 h 4802747"/>
              <a:gd name="connsiteX5" fmla="*/ 3514850 w 7467725"/>
              <a:gd name="connsiteY5" fmla="*/ 4737030 h 4802747"/>
              <a:gd name="connsiteX6" fmla="*/ 378043 w 7467725"/>
              <a:gd name="connsiteY6" fmla="*/ 4615686 h 4802747"/>
              <a:gd name="connsiteX7" fmla="*/ 288387 w 7467725"/>
              <a:gd name="connsiteY7" fmla="*/ 274517 h 4802747"/>
              <a:gd name="connsiteX0" fmla="*/ 288387 w 7431855"/>
              <a:gd name="connsiteY0" fmla="*/ 274517 h 4802747"/>
              <a:gd name="connsiteX1" fmla="*/ 3472517 w 7431855"/>
              <a:gd name="connsiteY1" fmla="*/ 90948 h 4802747"/>
              <a:gd name="connsiteX2" fmla="*/ 7093166 w 7431855"/>
              <a:gd name="connsiteY2" fmla="*/ 237029 h 4802747"/>
              <a:gd name="connsiteX3" fmla="*/ 7346014 w 7431855"/>
              <a:gd name="connsiteY3" fmla="*/ 2482780 h 4802747"/>
              <a:gd name="connsiteX4" fmla="*/ 7032687 w 7431855"/>
              <a:gd name="connsiteY4" fmla="*/ 4612404 h 4802747"/>
              <a:gd name="connsiteX5" fmla="*/ 3514850 w 7431855"/>
              <a:gd name="connsiteY5" fmla="*/ 4737030 h 4802747"/>
              <a:gd name="connsiteX6" fmla="*/ 378043 w 7431855"/>
              <a:gd name="connsiteY6" fmla="*/ 4615686 h 4802747"/>
              <a:gd name="connsiteX7" fmla="*/ 288387 w 7431855"/>
              <a:gd name="connsiteY7" fmla="*/ 274517 h 4802747"/>
              <a:gd name="connsiteX0" fmla="*/ 288387 w 7355856"/>
              <a:gd name="connsiteY0" fmla="*/ 274517 h 4802747"/>
              <a:gd name="connsiteX1" fmla="*/ 3472517 w 7355856"/>
              <a:gd name="connsiteY1" fmla="*/ 90948 h 4802747"/>
              <a:gd name="connsiteX2" fmla="*/ 7093166 w 7355856"/>
              <a:gd name="connsiteY2" fmla="*/ 237029 h 4802747"/>
              <a:gd name="connsiteX3" fmla="*/ 7346014 w 7355856"/>
              <a:gd name="connsiteY3" fmla="*/ 2482780 h 4802747"/>
              <a:gd name="connsiteX4" fmla="*/ 7032687 w 7355856"/>
              <a:gd name="connsiteY4" fmla="*/ 4612404 h 4802747"/>
              <a:gd name="connsiteX5" fmla="*/ 3514850 w 7355856"/>
              <a:gd name="connsiteY5" fmla="*/ 4737030 h 4802747"/>
              <a:gd name="connsiteX6" fmla="*/ 378043 w 7355856"/>
              <a:gd name="connsiteY6" fmla="*/ 4615686 h 4802747"/>
              <a:gd name="connsiteX7" fmla="*/ 288387 w 7355856"/>
              <a:gd name="connsiteY7" fmla="*/ 274517 h 4802747"/>
              <a:gd name="connsiteX0" fmla="*/ 288387 w 7355856"/>
              <a:gd name="connsiteY0" fmla="*/ 274517 h 4789536"/>
              <a:gd name="connsiteX1" fmla="*/ 3472517 w 7355856"/>
              <a:gd name="connsiteY1" fmla="*/ 90948 h 4789536"/>
              <a:gd name="connsiteX2" fmla="*/ 7093166 w 7355856"/>
              <a:gd name="connsiteY2" fmla="*/ 237029 h 4789536"/>
              <a:gd name="connsiteX3" fmla="*/ 7346014 w 7355856"/>
              <a:gd name="connsiteY3" fmla="*/ 2482780 h 4789536"/>
              <a:gd name="connsiteX4" fmla="*/ 7032687 w 7355856"/>
              <a:gd name="connsiteY4" fmla="*/ 4612404 h 4789536"/>
              <a:gd name="connsiteX5" fmla="*/ 3673600 w 7355856"/>
              <a:gd name="connsiteY5" fmla="*/ 4705280 h 4789536"/>
              <a:gd name="connsiteX6" fmla="*/ 378043 w 7355856"/>
              <a:gd name="connsiteY6" fmla="*/ 4615686 h 4789536"/>
              <a:gd name="connsiteX7" fmla="*/ 288387 w 7355856"/>
              <a:gd name="connsiteY7" fmla="*/ 274517 h 4789536"/>
              <a:gd name="connsiteX0" fmla="*/ 288387 w 7355856"/>
              <a:gd name="connsiteY0" fmla="*/ 274517 h 4789536"/>
              <a:gd name="connsiteX1" fmla="*/ 3472517 w 7355856"/>
              <a:gd name="connsiteY1" fmla="*/ 90948 h 4789536"/>
              <a:gd name="connsiteX2" fmla="*/ 7093166 w 7355856"/>
              <a:gd name="connsiteY2" fmla="*/ 237029 h 4789536"/>
              <a:gd name="connsiteX3" fmla="*/ 7346014 w 7355856"/>
              <a:gd name="connsiteY3" fmla="*/ 2482780 h 4789536"/>
              <a:gd name="connsiteX4" fmla="*/ 7032687 w 7355856"/>
              <a:gd name="connsiteY4" fmla="*/ 4612404 h 4789536"/>
              <a:gd name="connsiteX5" fmla="*/ 3673600 w 7355856"/>
              <a:gd name="connsiteY5" fmla="*/ 4705280 h 4789536"/>
              <a:gd name="connsiteX6" fmla="*/ 378043 w 7355856"/>
              <a:gd name="connsiteY6" fmla="*/ 4615686 h 4789536"/>
              <a:gd name="connsiteX7" fmla="*/ 288387 w 7355856"/>
              <a:gd name="connsiteY7" fmla="*/ 274517 h 4789536"/>
              <a:gd name="connsiteX0" fmla="*/ 288387 w 7352045"/>
              <a:gd name="connsiteY0" fmla="*/ 277514 h 4792533"/>
              <a:gd name="connsiteX1" fmla="*/ 3472517 w 7352045"/>
              <a:gd name="connsiteY1" fmla="*/ 93945 h 4792533"/>
              <a:gd name="connsiteX2" fmla="*/ 6944999 w 7352045"/>
              <a:gd name="connsiteY2" fmla="*/ 123609 h 4792533"/>
              <a:gd name="connsiteX3" fmla="*/ 7346014 w 7352045"/>
              <a:gd name="connsiteY3" fmla="*/ 2485777 h 4792533"/>
              <a:gd name="connsiteX4" fmla="*/ 7032687 w 7352045"/>
              <a:gd name="connsiteY4" fmla="*/ 4615401 h 4792533"/>
              <a:gd name="connsiteX5" fmla="*/ 3673600 w 7352045"/>
              <a:gd name="connsiteY5" fmla="*/ 4708277 h 4792533"/>
              <a:gd name="connsiteX6" fmla="*/ 378043 w 7352045"/>
              <a:gd name="connsiteY6" fmla="*/ 4618683 h 4792533"/>
              <a:gd name="connsiteX7" fmla="*/ 288387 w 7352045"/>
              <a:gd name="connsiteY7" fmla="*/ 277514 h 4792533"/>
              <a:gd name="connsiteX0" fmla="*/ 288387 w 7359852"/>
              <a:gd name="connsiteY0" fmla="*/ 305640 h 4820659"/>
              <a:gd name="connsiteX1" fmla="*/ 3472517 w 7359852"/>
              <a:gd name="connsiteY1" fmla="*/ 122071 h 4820659"/>
              <a:gd name="connsiteX2" fmla="*/ 6944999 w 7359852"/>
              <a:gd name="connsiteY2" fmla="*/ 151735 h 4820659"/>
              <a:gd name="connsiteX3" fmla="*/ 7346014 w 7359852"/>
              <a:gd name="connsiteY3" fmla="*/ 2513903 h 4820659"/>
              <a:gd name="connsiteX4" fmla="*/ 7032687 w 7359852"/>
              <a:gd name="connsiteY4" fmla="*/ 4643527 h 4820659"/>
              <a:gd name="connsiteX5" fmla="*/ 3673600 w 7359852"/>
              <a:gd name="connsiteY5" fmla="*/ 4736403 h 4820659"/>
              <a:gd name="connsiteX6" fmla="*/ 378043 w 7359852"/>
              <a:gd name="connsiteY6" fmla="*/ 4646809 h 4820659"/>
              <a:gd name="connsiteX7" fmla="*/ 288387 w 7359852"/>
              <a:gd name="connsiteY7" fmla="*/ 305640 h 4820659"/>
              <a:gd name="connsiteX0" fmla="*/ 288387 w 7374282"/>
              <a:gd name="connsiteY0" fmla="*/ 274517 h 4789536"/>
              <a:gd name="connsiteX1" fmla="*/ 3472517 w 7374282"/>
              <a:gd name="connsiteY1" fmla="*/ 90948 h 4789536"/>
              <a:gd name="connsiteX2" fmla="*/ 6997915 w 7374282"/>
              <a:gd name="connsiteY2" fmla="*/ 205279 h 4789536"/>
              <a:gd name="connsiteX3" fmla="*/ 7346014 w 7374282"/>
              <a:gd name="connsiteY3" fmla="*/ 2482780 h 4789536"/>
              <a:gd name="connsiteX4" fmla="*/ 7032687 w 7374282"/>
              <a:gd name="connsiteY4" fmla="*/ 4612404 h 4789536"/>
              <a:gd name="connsiteX5" fmla="*/ 3673600 w 7374282"/>
              <a:gd name="connsiteY5" fmla="*/ 4705280 h 4789536"/>
              <a:gd name="connsiteX6" fmla="*/ 378043 w 7374282"/>
              <a:gd name="connsiteY6" fmla="*/ 4615686 h 4789536"/>
              <a:gd name="connsiteX7" fmla="*/ 288387 w 7374282"/>
              <a:gd name="connsiteY7" fmla="*/ 274517 h 4789536"/>
              <a:gd name="connsiteX0" fmla="*/ 350887 w 7436782"/>
              <a:gd name="connsiteY0" fmla="*/ 249702 h 4764721"/>
              <a:gd name="connsiteX1" fmla="*/ 3535017 w 7436782"/>
              <a:gd name="connsiteY1" fmla="*/ 66133 h 4764721"/>
              <a:gd name="connsiteX2" fmla="*/ 7060415 w 7436782"/>
              <a:gd name="connsiteY2" fmla="*/ 180464 h 4764721"/>
              <a:gd name="connsiteX3" fmla="*/ 7408514 w 7436782"/>
              <a:gd name="connsiteY3" fmla="*/ 2457965 h 4764721"/>
              <a:gd name="connsiteX4" fmla="*/ 7095187 w 7436782"/>
              <a:gd name="connsiteY4" fmla="*/ 4587589 h 4764721"/>
              <a:gd name="connsiteX5" fmla="*/ 3736100 w 7436782"/>
              <a:gd name="connsiteY5" fmla="*/ 4680465 h 4764721"/>
              <a:gd name="connsiteX6" fmla="*/ 440543 w 7436782"/>
              <a:gd name="connsiteY6" fmla="*/ 4590871 h 4764721"/>
              <a:gd name="connsiteX7" fmla="*/ 350887 w 7436782"/>
              <a:gd name="connsiteY7" fmla="*/ 249702 h 4764721"/>
              <a:gd name="connsiteX0" fmla="*/ 360242 w 7424970"/>
              <a:gd name="connsiteY0" fmla="*/ 187224 h 4776326"/>
              <a:gd name="connsiteX1" fmla="*/ 3523205 w 7424970"/>
              <a:gd name="connsiteY1" fmla="*/ 77738 h 4776326"/>
              <a:gd name="connsiteX2" fmla="*/ 7048603 w 7424970"/>
              <a:gd name="connsiteY2" fmla="*/ 192069 h 4776326"/>
              <a:gd name="connsiteX3" fmla="*/ 7396702 w 7424970"/>
              <a:gd name="connsiteY3" fmla="*/ 2469570 h 4776326"/>
              <a:gd name="connsiteX4" fmla="*/ 7083375 w 7424970"/>
              <a:gd name="connsiteY4" fmla="*/ 4599194 h 4776326"/>
              <a:gd name="connsiteX5" fmla="*/ 3724288 w 7424970"/>
              <a:gd name="connsiteY5" fmla="*/ 4692070 h 4776326"/>
              <a:gd name="connsiteX6" fmla="*/ 428731 w 7424970"/>
              <a:gd name="connsiteY6" fmla="*/ 4602476 h 4776326"/>
              <a:gd name="connsiteX7" fmla="*/ 360242 w 7424970"/>
              <a:gd name="connsiteY7" fmla="*/ 187224 h 4776326"/>
              <a:gd name="connsiteX0" fmla="*/ 356732 w 7464931"/>
              <a:gd name="connsiteY0" fmla="*/ 366775 h 4955877"/>
              <a:gd name="connsiteX1" fmla="*/ 3530279 w 7464931"/>
              <a:gd name="connsiteY1" fmla="*/ 257289 h 4955877"/>
              <a:gd name="connsiteX2" fmla="*/ 7045093 w 7464931"/>
              <a:gd name="connsiteY2" fmla="*/ 371620 h 4955877"/>
              <a:gd name="connsiteX3" fmla="*/ 7393192 w 7464931"/>
              <a:gd name="connsiteY3" fmla="*/ 2649121 h 4955877"/>
              <a:gd name="connsiteX4" fmla="*/ 7079865 w 7464931"/>
              <a:gd name="connsiteY4" fmla="*/ 4778745 h 4955877"/>
              <a:gd name="connsiteX5" fmla="*/ 3720778 w 7464931"/>
              <a:gd name="connsiteY5" fmla="*/ 4871621 h 4955877"/>
              <a:gd name="connsiteX6" fmla="*/ 425221 w 7464931"/>
              <a:gd name="connsiteY6" fmla="*/ 4782027 h 4955877"/>
              <a:gd name="connsiteX7" fmla="*/ 356732 w 7464931"/>
              <a:gd name="connsiteY7" fmla="*/ 366775 h 4955877"/>
              <a:gd name="connsiteX0" fmla="*/ 280221 w 7388420"/>
              <a:gd name="connsiteY0" fmla="*/ 206971 h 4796073"/>
              <a:gd name="connsiteX1" fmla="*/ 3453768 w 7388420"/>
              <a:gd name="connsiteY1" fmla="*/ 97485 h 4796073"/>
              <a:gd name="connsiteX2" fmla="*/ 6968582 w 7388420"/>
              <a:gd name="connsiteY2" fmla="*/ 211816 h 4796073"/>
              <a:gd name="connsiteX3" fmla="*/ 7316681 w 7388420"/>
              <a:gd name="connsiteY3" fmla="*/ 2489317 h 4796073"/>
              <a:gd name="connsiteX4" fmla="*/ 7003354 w 7388420"/>
              <a:gd name="connsiteY4" fmla="*/ 4618941 h 4796073"/>
              <a:gd name="connsiteX5" fmla="*/ 3644267 w 7388420"/>
              <a:gd name="connsiteY5" fmla="*/ 4711817 h 4796073"/>
              <a:gd name="connsiteX6" fmla="*/ 348710 w 7388420"/>
              <a:gd name="connsiteY6" fmla="*/ 4622223 h 4796073"/>
              <a:gd name="connsiteX7" fmla="*/ 280221 w 7388420"/>
              <a:gd name="connsiteY7" fmla="*/ 206971 h 4796073"/>
              <a:gd name="connsiteX0" fmla="*/ 280221 w 7322712"/>
              <a:gd name="connsiteY0" fmla="*/ 165218 h 4754320"/>
              <a:gd name="connsiteX1" fmla="*/ 3453768 w 7322712"/>
              <a:gd name="connsiteY1" fmla="*/ 55732 h 4754320"/>
              <a:gd name="connsiteX2" fmla="*/ 6968582 w 7322712"/>
              <a:gd name="connsiteY2" fmla="*/ 170063 h 4754320"/>
              <a:gd name="connsiteX3" fmla="*/ 7316681 w 7322712"/>
              <a:gd name="connsiteY3" fmla="*/ 2447564 h 4754320"/>
              <a:gd name="connsiteX4" fmla="*/ 7003354 w 7322712"/>
              <a:gd name="connsiteY4" fmla="*/ 4577188 h 4754320"/>
              <a:gd name="connsiteX5" fmla="*/ 3644267 w 7322712"/>
              <a:gd name="connsiteY5" fmla="*/ 4670064 h 4754320"/>
              <a:gd name="connsiteX6" fmla="*/ 348710 w 7322712"/>
              <a:gd name="connsiteY6" fmla="*/ 4580470 h 4754320"/>
              <a:gd name="connsiteX7" fmla="*/ 280221 w 7322712"/>
              <a:gd name="connsiteY7" fmla="*/ 165218 h 4754320"/>
              <a:gd name="connsiteX0" fmla="*/ 280221 w 7353503"/>
              <a:gd name="connsiteY0" fmla="*/ 184492 h 4773594"/>
              <a:gd name="connsiteX1" fmla="*/ 3453768 w 7353503"/>
              <a:gd name="connsiteY1" fmla="*/ 75006 h 4773594"/>
              <a:gd name="connsiteX2" fmla="*/ 6968582 w 7353503"/>
              <a:gd name="connsiteY2" fmla="*/ 189337 h 4773594"/>
              <a:gd name="connsiteX3" fmla="*/ 7316681 w 7353503"/>
              <a:gd name="connsiteY3" fmla="*/ 2466838 h 4773594"/>
              <a:gd name="connsiteX4" fmla="*/ 7003354 w 7353503"/>
              <a:gd name="connsiteY4" fmla="*/ 4596462 h 4773594"/>
              <a:gd name="connsiteX5" fmla="*/ 3644267 w 7353503"/>
              <a:gd name="connsiteY5" fmla="*/ 4689338 h 4773594"/>
              <a:gd name="connsiteX6" fmla="*/ 348710 w 7353503"/>
              <a:gd name="connsiteY6" fmla="*/ 4599744 h 4773594"/>
              <a:gd name="connsiteX7" fmla="*/ 280221 w 7353503"/>
              <a:gd name="connsiteY7" fmla="*/ 184492 h 4773594"/>
              <a:gd name="connsiteX0" fmla="*/ 280221 w 7353503"/>
              <a:gd name="connsiteY0" fmla="*/ 184492 h 4773594"/>
              <a:gd name="connsiteX1" fmla="*/ 3453768 w 7353503"/>
              <a:gd name="connsiteY1" fmla="*/ 75006 h 4773594"/>
              <a:gd name="connsiteX2" fmla="*/ 6968582 w 7353503"/>
              <a:gd name="connsiteY2" fmla="*/ 189337 h 4773594"/>
              <a:gd name="connsiteX3" fmla="*/ 7316681 w 7353503"/>
              <a:gd name="connsiteY3" fmla="*/ 2466838 h 4773594"/>
              <a:gd name="connsiteX4" fmla="*/ 7003354 w 7353503"/>
              <a:gd name="connsiteY4" fmla="*/ 4596462 h 4773594"/>
              <a:gd name="connsiteX5" fmla="*/ 3644267 w 7353503"/>
              <a:gd name="connsiteY5" fmla="*/ 4689338 h 4773594"/>
              <a:gd name="connsiteX6" fmla="*/ 348710 w 7353503"/>
              <a:gd name="connsiteY6" fmla="*/ 4599744 h 4773594"/>
              <a:gd name="connsiteX7" fmla="*/ 280221 w 7353503"/>
              <a:gd name="connsiteY7" fmla="*/ 184492 h 4773594"/>
              <a:gd name="connsiteX0" fmla="*/ 280221 w 7322712"/>
              <a:gd name="connsiteY0" fmla="*/ 184492 h 4773594"/>
              <a:gd name="connsiteX1" fmla="*/ 3453768 w 7322712"/>
              <a:gd name="connsiteY1" fmla="*/ 75006 h 4773594"/>
              <a:gd name="connsiteX2" fmla="*/ 6968582 w 7322712"/>
              <a:gd name="connsiteY2" fmla="*/ 189337 h 4773594"/>
              <a:gd name="connsiteX3" fmla="*/ 7316681 w 7322712"/>
              <a:gd name="connsiteY3" fmla="*/ 2466838 h 4773594"/>
              <a:gd name="connsiteX4" fmla="*/ 7003354 w 7322712"/>
              <a:gd name="connsiteY4" fmla="*/ 4596462 h 4773594"/>
              <a:gd name="connsiteX5" fmla="*/ 3644267 w 7322712"/>
              <a:gd name="connsiteY5" fmla="*/ 4689338 h 4773594"/>
              <a:gd name="connsiteX6" fmla="*/ 348710 w 7322712"/>
              <a:gd name="connsiteY6" fmla="*/ 4599744 h 4773594"/>
              <a:gd name="connsiteX7" fmla="*/ 280221 w 7322712"/>
              <a:gd name="connsiteY7" fmla="*/ 184492 h 4773594"/>
              <a:gd name="connsiteX0" fmla="*/ 280221 w 7322712"/>
              <a:gd name="connsiteY0" fmla="*/ 184492 h 4773594"/>
              <a:gd name="connsiteX1" fmla="*/ 3453768 w 7322712"/>
              <a:gd name="connsiteY1" fmla="*/ 75006 h 4773594"/>
              <a:gd name="connsiteX2" fmla="*/ 6968582 w 7322712"/>
              <a:gd name="connsiteY2" fmla="*/ 189337 h 4773594"/>
              <a:gd name="connsiteX3" fmla="*/ 7316681 w 7322712"/>
              <a:gd name="connsiteY3" fmla="*/ 2466838 h 4773594"/>
              <a:gd name="connsiteX4" fmla="*/ 7003354 w 7322712"/>
              <a:gd name="connsiteY4" fmla="*/ 4596462 h 4773594"/>
              <a:gd name="connsiteX5" fmla="*/ 3644267 w 7322712"/>
              <a:gd name="connsiteY5" fmla="*/ 4689338 h 4773594"/>
              <a:gd name="connsiteX6" fmla="*/ 348710 w 7322712"/>
              <a:gd name="connsiteY6" fmla="*/ 4599744 h 4773594"/>
              <a:gd name="connsiteX7" fmla="*/ 280221 w 7322712"/>
              <a:gd name="connsiteY7" fmla="*/ 184492 h 4773594"/>
              <a:gd name="connsiteX0" fmla="*/ 280221 w 7325261"/>
              <a:gd name="connsiteY0" fmla="*/ 165218 h 4754320"/>
              <a:gd name="connsiteX1" fmla="*/ 3453768 w 7325261"/>
              <a:gd name="connsiteY1" fmla="*/ 55732 h 4754320"/>
              <a:gd name="connsiteX2" fmla="*/ 7021499 w 7325261"/>
              <a:gd name="connsiteY2" fmla="*/ 212397 h 4754320"/>
              <a:gd name="connsiteX3" fmla="*/ 7316681 w 7325261"/>
              <a:gd name="connsiteY3" fmla="*/ 2447564 h 4754320"/>
              <a:gd name="connsiteX4" fmla="*/ 7003354 w 7325261"/>
              <a:gd name="connsiteY4" fmla="*/ 4577188 h 4754320"/>
              <a:gd name="connsiteX5" fmla="*/ 3644267 w 7325261"/>
              <a:gd name="connsiteY5" fmla="*/ 4670064 h 4754320"/>
              <a:gd name="connsiteX6" fmla="*/ 348710 w 7325261"/>
              <a:gd name="connsiteY6" fmla="*/ 4580470 h 4754320"/>
              <a:gd name="connsiteX7" fmla="*/ 280221 w 7325261"/>
              <a:gd name="connsiteY7" fmla="*/ 165218 h 4754320"/>
              <a:gd name="connsiteX0" fmla="*/ 280221 w 7325261"/>
              <a:gd name="connsiteY0" fmla="*/ 207690 h 4796792"/>
              <a:gd name="connsiteX1" fmla="*/ 3453768 w 7325261"/>
              <a:gd name="connsiteY1" fmla="*/ 98204 h 4796792"/>
              <a:gd name="connsiteX2" fmla="*/ 7021499 w 7325261"/>
              <a:gd name="connsiteY2" fmla="*/ 254869 h 4796792"/>
              <a:gd name="connsiteX3" fmla="*/ 7316681 w 7325261"/>
              <a:gd name="connsiteY3" fmla="*/ 2490036 h 4796792"/>
              <a:gd name="connsiteX4" fmla="*/ 7003354 w 7325261"/>
              <a:gd name="connsiteY4" fmla="*/ 4619660 h 4796792"/>
              <a:gd name="connsiteX5" fmla="*/ 3644267 w 7325261"/>
              <a:gd name="connsiteY5" fmla="*/ 4712536 h 4796792"/>
              <a:gd name="connsiteX6" fmla="*/ 348710 w 7325261"/>
              <a:gd name="connsiteY6" fmla="*/ 4622942 h 4796792"/>
              <a:gd name="connsiteX7" fmla="*/ 280221 w 7325261"/>
              <a:gd name="connsiteY7" fmla="*/ 207690 h 4796792"/>
              <a:gd name="connsiteX0" fmla="*/ 280221 w 7325261"/>
              <a:gd name="connsiteY0" fmla="*/ 207690 h 4796792"/>
              <a:gd name="connsiteX1" fmla="*/ 3453768 w 7325261"/>
              <a:gd name="connsiteY1" fmla="*/ 98204 h 4796792"/>
              <a:gd name="connsiteX2" fmla="*/ 7021499 w 7325261"/>
              <a:gd name="connsiteY2" fmla="*/ 254869 h 4796792"/>
              <a:gd name="connsiteX3" fmla="*/ 7316681 w 7325261"/>
              <a:gd name="connsiteY3" fmla="*/ 2490036 h 4796792"/>
              <a:gd name="connsiteX4" fmla="*/ 7003354 w 7325261"/>
              <a:gd name="connsiteY4" fmla="*/ 4619660 h 4796792"/>
              <a:gd name="connsiteX5" fmla="*/ 3644267 w 7325261"/>
              <a:gd name="connsiteY5" fmla="*/ 4712536 h 4796792"/>
              <a:gd name="connsiteX6" fmla="*/ 348710 w 7325261"/>
              <a:gd name="connsiteY6" fmla="*/ 4622942 h 4796792"/>
              <a:gd name="connsiteX7" fmla="*/ 280221 w 7325261"/>
              <a:gd name="connsiteY7" fmla="*/ 207690 h 4796792"/>
              <a:gd name="connsiteX0" fmla="*/ 280221 w 7325261"/>
              <a:gd name="connsiteY0" fmla="*/ 207690 h 4796792"/>
              <a:gd name="connsiteX1" fmla="*/ 3453768 w 7325261"/>
              <a:gd name="connsiteY1" fmla="*/ 98204 h 4796792"/>
              <a:gd name="connsiteX2" fmla="*/ 7021499 w 7325261"/>
              <a:gd name="connsiteY2" fmla="*/ 254869 h 4796792"/>
              <a:gd name="connsiteX3" fmla="*/ 7316681 w 7325261"/>
              <a:gd name="connsiteY3" fmla="*/ 2490036 h 4796792"/>
              <a:gd name="connsiteX4" fmla="*/ 7003354 w 7325261"/>
              <a:gd name="connsiteY4" fmla="*/ 4619660 h 4796792"/>
              <a:gd name="connsiteX5" fmla="*/ 3644267 w 7325261"/>
              <a:gd name="connsiteY5" fmla="*/ 4712536 h 4796792"/>
              <a:gd name="connsiteX6" fmla="*/ 348710 w 7325261"/>
              <a:gd name="connsiteY6" fmla="*/ 4622942 h 4796792"/>
              <a:gd name="connsiteX7" fmla="*/ 280221 w 7325261"/>
              <a:gd name="connsiteY7" fmla="*/ 207690 h 4796792"/>
              <a:gd name="connsiteX0" fmla="*/ 303529 w 7348569"/>
              <a:gd name="connsiteY0" fmla="*/ 207690 h 4796792"/>
              <a:gd name="connsiteX1" fmla="*/ 3477076 w 7348569"/>
              <a:gd name="connsiteY1" fmla="*/ 98204 h 4796792"/>
              <a:gd name="connsiteX2" fmla="*/ 7044807 w 7348569"/>
              <a:gd name="connsiteY2" fmla="*/ 254869 h 4796792"/>
              <a:gd name="connsiteX3" fmla="*/ 7339989 w 7348569"/>
              <a:gd name="connsiteY3" fmla="*/ 2490036 h 4796792"/>
              <a:gd name="connsiteX4" fmla="*/ 7026662 w 7348569"/>
              <a:gd name="connsiteY4" fmla="*/ 4619660 h 4796792"/>
              <a:gd name="connsiteX5" fmla="*/ 3667575 w 7348569"/>
              <a:gd name="connsiteY5" fmla="*/ 4712536 h 4796792"/>
              <a:gd name="connsiteX6" fmla="*/ 372018 w 7348569"/>
              <a:gd name="connsiteY6" fmla="*/ 4622942 h 4796792"/>
              <a:gd name="connsiteX7" fmla="*/ 303529 w 7348569"/>
              <a:gd name="connsiteY7" fmla="*/ 207690 h 4796792"/>
              <a:gd name="connsiteX0" fmla="*/ 303529 w 7348569"/>
              <a:gd name="connsiteY0" fmla="*/ 207690 h 4796792"/>
              <a:gd name="connsiteX1" fmla="*/ 3477076 w 7348569"/>
              <a:gd name="connsiteY1" fmla="*/ 98204 h 4796792"/>
              <a:gd name="connsiteX2" fmla="*/ 7044807 w 7348569"/>
              <a:gd name="connsiteY2" fmla="*/ 254869 h 4796792"/>
              <a:gd name="connsiteX3" fmla="*/ 7339989 w 7348569"/>
              <a:gd name="connsiteY3" fmla="*/ 2490036 h 4796792"/>
              <a:gd name="connsiteX4" fmla="*/ 7026662 w 7348569"/>
              <a:gd name="connsiteY4" fmla="*/ 4619660 h 4796792"/>
              <a:gd name="connsiteX5" fmla="*/ 3667575 w 7348569"/>
              <a:gd name="connsiteY5" fmla="*/ 4712536 h 4796792"/>
              <a:gd name="connsiteX6" fmla="*/ 372018 w 7348569"/>
              <a:gd name="connsiteY6" fmla="*/ 4622942 h 4796792"/>
              <a:gd name="connsiteX7" fmla="*/ 303529 w 7348569"/>
              <a:gd name="connsiteY7" fmla="*/ 207690 h 4796792"/>
              <a:gd name="connsiteX0" fmla="*/ 303529 w 7348569"/>
              <a:gd name="connsiteY0" fmla="*/ 207690 h 4845989"/>
              <a:gd name="connsiteX1" fmla="*/ 3477076 w 7348569"/>
              <a:gd name="connsiteY1" fmla="*/ 98204 h 4845989"/>
              <a:gd name="connsiteX2" fmla="*/ 7044807 w 7348569"/>
              <a:gd name="connsiteY2" fmla="*/ 254869 h 4845989"/>
              <a:gd name="connsiteX3" fmla="*/ 7339989 w 7348569"/>
              <a:gd name="connsiteY3" fmla="*/ 2490036 h 4845989"/>
              <a:gd name="connsiteX4" fmla="*/ 7026662 w 7348569"/>
              <a:gd name="connsiteY4" fmla="*/ 4619660 h 4845989"/>
              <a:gd name="connsiteX5" fmla="*/ 3667575 w 7348569"/>
              <a:gd name="connsiteY5" fmla="*/ 4712536 h 4845989"/>
              <a:gd name="connsiteX6" fmla="*/ 372018 w 7348569"/>
              <a:gd name="connsiteY6" fmla="*/ 4697025 h 4845989"/>
              <a:gd name="connsiteX7" fmla="*/ 303529 w 7348569"/>
              <a:gd name="connsiteY7" fmla="*/ 207690 h 4845989"/>
              <a:gd name="connsiteX0" fmla="*/ 293099 w 7338139"/>
              <a:gd name="connsiteY0" fmla="*/ 207690 h 4853564"/>
              <a:gd name="connsiteX1" fmla="*/ 3466646 w 7338139"/>
              <a:gd name="connsiteY1" fmla="*/ 98204 h 4853564"/>
              <a:gd name="connsiteX2" fmla="*/ 7034377 w 7338139"/>
              <a:gd name="connsiteY2" fmla="*/ 254869 h 4853564"/>
              <a:gd name="connsiteX3" fmla="*/ 7329559 w 7338139"/>
              <a:gd name="connsiteY3" fmla="*/ 2490036 h 4853564"/>
              <a:gd name="connsiteX4" fmla="*/ 7016232 w 7338139"/>
              <a:gd name="connsiteY4" fmla="*/ 4619660 h 4853564"/>
              <a:gd name="connsiteX5" fmla="*/ 3657145 w 7338139"/>
              <a:gd name="connsiteY5" fmla="*/ 4712536 h 4853564"/>
              <a:gd name="connsiteX6" fmla="*/ 382755 w 7338139"/>
              <a:gd name="connsiteY6" fmla="*/ 4707608 h 4853564"/>
              <a:gd name="connsiteX7" fmla="*/ 293099 w 7338139"/>
              <a:gd name="connsiteY7" fmla="*/ 207690 h 4853564"/>
              <a:gd name="connsiteX0" fmla="*/ 308884 w 7353924"/>
              <a:gd name="connsiteY0" fmla="*/ 207690 h 4824019"/>
              <a:gd name="connsiteX1" fmla="*/ 3482431 w 7353924"/>
              <a:gd name="connsiteY1" fmla="*/ 98204 h 4824019"/>
              <a:gd name="connsiteX2" fmla="*/ 7050162 w 7353924"/>
              <a:gd name="connsiteY2" fmla="*/ 254869 h 4824019"/>
              <a:gd name="connsiteX3" fmla="*/ 7345344 w 7353924"/>
              <a:gd name="connsiteY3" fmla="*/ 2490036 h 4824019"/>
              <a:gd name="connsiteX4" fmla="*/ 7032017 w 7353924"/>
              <a:gd name="connsiteY4" fmla="*/ 4619660 h 4824019"/>
              <a:gd name="connsiteX5" fmla="*/ 3672930 w 7353924"/>
              <a:gd name="connsiteY5" fmla="*/ 4712536 h 4824019"/>
              <a:gd name="connsiteX6" fmla="*/ 366790 w 7353924"/>
              <a:gd name="connsiteY6" fmla="*/ 4665275 h 4824019"/>
              <a:gd name="connsiteX7" fmla="*/ 308884 w 7353924"/>
              <a:gd name="connsiteY7" fmla="*/ 207690 h 4824019"/>
              <a:gd name="connsiteX0" fmla="*/ 308884 w 7353924"/>
              <a:gd name="connsiteY0" fmla="*/ 207690 h 4820626"/>
              <a:gd name="connsiteX1" fmla="*/ 3482431 w 7353924"/>
              <a:gd name="connsiteY1" fmla="*/ 98204 h 4820626"/>
              <a:gd name="connsiteX2" fmla="*/ 7050162 w 7353924"/>
              <a:gd name="connsiteY2" fmla="*/ 254869 h 4820626"/>
              <a:gd name="connsiteX3" fmla="*/ 7345344 w 7353924"/>
              <a:gd name="connsiteY3" fmla="*/ 2490036 h 4820626"/>
              <a:gd name="connsiteX4" fmla="*/ 7032017 w 7353924"/>
              <a:gd name="connsiteY4" fmla="*/ 4619660 h 4820626"/>
              <a:gd name="connsiteX5" fmla="*/ 3482430 w 7353924"/>
              <a:gd name="connsiteY5" fmla="*/ 4701953 h 4820626"/>
              <a:gd name="connsiteX6" fmla="*/ 366790 w 7353924"/>
              <a:gd name="connsiteY6" fmla="*/ 4665275 h 4820626"/>
              <a:gd name="connsiteX7" fmla="*/ 308884 w 7353924"/>
              <a:gd name="connsiteY7" fmla="*/ 207690 h 4820626"/>
              <a:gd name="connsiteX0" fmla="*/ 308884 w 7353924"/>
              <a:gd name="connsiteY0" fmla="*/ 207690 h 4820626"/>
              <a:gd name="connsiteX1" fmla="*/ 3482431 w 7353924"/>
              <a:gd name="connsiteY1" fmla="*/ 98204 h 4820626"/>
              <a:gd name="connsiteX2" fmla="*/ 7050162 w 7353924"/>
              <a:gd name="connsiteY2" fmla="*/ 254869 h 4820626"/>
              <a:gd name="connsiteX3" fmla="*/ 7345344 w 7353924"/>
              <a:gd name="connsiteY3" fmla="*/ 2490036 h 4820626"/>
              <a:gd name="connsiteX4" fmla="*/ 7032017 w 7353924"/>
              <a:gd name="connsiteY4" fmla="*/ 4619660 h 4820626"/>
              <a:gd name="connsiteX5" fmla="*/ 3482430 w 7353924"/>
              <a:gd name="connsiteY5" fmla="*/ 4701953 h 4820626"/>
              <a:gd name="connsiteX6" fmla="*/ 366790 w 7353924"/>
              <a:gd name="connsiteY6" fmla="*/ 4665275 h 4820626"/>
              <a:gd name="connsiteX7" fmla="*/ 308884 w 7353924"/>
              <a:gd name="connsiteY7" fmla="*/ 207690 h 4820626"/>
              <a:gd name="connsiteX0" fmla="*/ 293099 w 7338139"/>
              <a:gd name="connsiteY0" fmla="*/ 207690 h 4799498"/>
              <a:gd name="connsiteX1" fmla="*/ 3466646 w 7338139"/>
              <a:gd name="connsiteY1" fmla="*/ 98204 h 4799498"/>
              <a:gd name="connsiteX2" fmla="*/ 7034377 w 7338139"/>
              <a:gd name="connsiteY2" fmla="*/ 254869 h 4799498"/>
              <a:gd name="connsiteX3" fmla="*/ 7329559 w 7338139"/>
              <a:gd name="connsiteY3" fmla="*/ 2490036 h 4799498"/>
              <a:gd name="connsiteX4" fmla="*/ 7016232 w 7338139"/>
              <a:gd name="connsiteY4" fmla="*/ 4619660 h 4799498"/>
              <a:gd name="connsiteX5" fmla="*/ 3466645 w 7338139"/>
              <a:gd name="connsiteY5" fmla="*/ 4701953 h 4799498"/>
              <a:gd name="connsiteX6" fmla="*/ 382755 w 7338139"/>
              <a:gd name="connsiteY6" fmla="*/ 4633525 h 4799498"/>
              <a:gd name="connsiteX7" fmla="*/ 293099 w 7338139"/>
              <a:gd name="connsiteY7" fmla="*/ 207690 h 4799498"/>
              <a:gd name="connsiteX0" fmla="*/ 293099 w 7338139"/>
              <a:gd name="connsiteY0" fmla="*/ 207690 h 4767935"/>
              <a:gd name="connsiteX1" fmla="*/ 3466646 w 7338139"/>
              <a:gd name="connsiteY1" fmla="*/ 98204 h 4767935"/>
              <a:gd name="connsiteX2" fmla="*/ 7034377 w 7338139"/>
              <a:gd name="connsiteY2" fmla="*/ 254869 h 4767935"/>
              <a:gd name="connsiteX3" fmla="*/ 7329559 w 7338139"/>
              <a:gd name="connsiteY3" fmla="*/ 2490036 h 4767935"/>
              <a:gd name="connsiteX4" fmla="*/ 7016232 w 7338139"/>
              <a:gd name="connsiteY4" fmla="*/ 4619660 h 4767935"/>
              <a:gd name="connsiteX5" fmla="*/ 3466645 w 7338139"/>
              <a:gd name="connsiteY5" fmla="*/ 4701953 h 4767935"/>
              <a:gd name="connsiteX6" fmla="*/ 382755 w 7338139"/>
              <a:gd name="connsiteY6" fmla="*/ 4633525 h 4767935"/>
              <a:gd name="connsiteX7" fmla="*/ 293099 w 7338139"/>
              <a:gd name="connsiteY7" fmla="*/ 207690 h 4767935"/>
              <a:gd name="connsiteX0" fmla="*/ 293099 w 8504376"/>
              <a:gd name="connsiteY0" fmla="*/ 207690 h 4767935"/>
              <a:gd name="connsiteX1" fmla="*/ 3466646 w 8504376"/>
              <a:gd name="connsiteY1" fmla="*/ 98204 h 4767935"/>
              <a:gd name="connsiteX2" fmla="*/ 7034377 w 8504376"/>
              <a:gd name="connsiteY2" fmla="*/ 254869 h 4767935"/>
              <a:gd name="connsiteX3" fmla="*/ 8504309 w 8504376"/>
              <a:gd name="connsiteY3" fmla="*/ 2352452 h 4767935"/>
              <a:gd name="connsiteX4" fmla="*/ 7016232 w 8504376"/>
              <a:gd name="connsiteY4" fmla="*/ 4619660 h 4767935"/>
              <a:gd name="connsiteX5" fmla="*/ 3466645 w 8504376"/>
              <a:gd name="connsiteY5" fmla="*/ 4701953 h 4767935"/>
              <a:gd name="connsiteX6" fmla="*/ 382755 w 8504376"/>
              <a:gd name="connsiteY6" fmla="*/ 4633525 h 4767935"/>
              <a:gd name="connsiteX7" fmla="*/ 293099 w 8504376"/>
              <a:gd name="connsiteY7" fmla="*/ 207690 h 4767935"/>
              <a:gd name="connsiteX0" fmla="*/ 293099 w 9071700"/>
              <a:gd name="connsiteY0" fmla="*/ 214160 h 4774405"/>
              <a:gd name="connsiteX1" fmla="*/ 3466646 w 9071700"/>
              <a:gd name="connsiteY1" fmla="*/ 104674 h 4774405"/>
              <a:gd name="connsiteX2" fmla="*/ 8981710 w 9071700"/>
              <a:gd name="connsiteY2" fmla="*/ 250756 h 4774405"/>
              <a:gd name="connsiteX3" fmla="*/ 8504309 w 9071700"/>
              <a:gd name="connsiteY3" fmla="*/ 2358922 h 4774405"/>
              <a:gd name="connsiteX4" fmla="*/ 7016232 w 9071700"/>
              <a:gd name="connsiteY4" fmla="*/ 4626130 h 4774405"/>
              <a:gd name="connsiteX5" fmla="*/ 3466645 w 9071700"/>
              <a:gd name="connsiteY5" fmla="*/ 4708423 h 4774405"/>
              <a:gd name="connsiteX6" fmla="*/ 382755 w 9071700"/>
              <a:gd name="connsiteY6" fmla="*/ 4639995 h 4774405"/>
              <a:gd name="connsiteX7" fmla="*/ 293099 w 9071700"/>
              <a:gd name="connsiteY7" fmla="*/ 214160 h 4774405"/>
              <a:gd name="connsiteX0" fmla="*/ 293099 w 9071700"/>
              <a:gd name="connsiteY0" fmla="*/ 236106 h 4796351"/>
              <a:gd name="connsiteX1" fmla="*/ 4651979 w 9071700"/>
              <a:gd name="connsiteY1" fmla="*/ 73704 h 4796351"/>
              <a:gd name="connsiteX2" fmla="*/ 8981710 w 9071700"/>
              <a:gd name="connsiteY2" fmla="*/ 272702 h 4796351"/>
              <a:gd name="connsiteX3" fmla="*/ 8504309 w 9071700"/>
              <a:gd name="connsiteY3" fmla="*/ 2380868 h 4796351"/>
              <a:gd name="connsiteX4" fmla="*/ 7016232 w 9071700"/>
              <a:gd name="connsiteY4" fmla="*/ 4648076 h 4796351"/>
              <a:gd name="connsiteX5" fmla="*/ 3466645 w 9071700"/>
              <a:gd name="connsiteY5" fmla="*/ 4730369 h 4796351"/>
              <a:gd name="connsiteX6" fmla="*/ 382755 w 9071700"/>
              <a:gd name="connsiteY6" fmla="*/ 4661941 h 4796351"/>
              <a:gd name="connsiteX7" fmla="*/ 293099 w 9071700"/>
              <a:gd name="connsiteY7" fmla="*/ 236106 h 4796351"/>
              <a:gd name="connsiteX0" fmla="*/ 259540 w 9112224"/>
              <a:gd name="connsiteY0" fmla="*/ 214940 h 4796351"/>
              <a:gd name="connsiteX1" fmla="*/ 4692503 w 9112224"/>
              <a:gd name="connsiteY1" fmla="*/ 73704 h 4796351"/>
              <a:gd name="connsiteX2" fmla="*/ 9022234 w 9112224"/>
              <a:gd name="connsiteY2" fmla="*/ 272702 h 4796351"/>
              <a:gd name="connsiteX3" fmla="*/ 8544833 w 9112224"/>
              <a:gd name="connsiteY3" fmla="*/ 2380868 h 4796351"/>
              <a:gd name="connsiteX4" fmla="*/ 7056756 w 9112224"/>
              <a:gd name="connsiteY4" fmla="*/ 4648076 h 4796351"/>
              <a:gd name="connsiteX5" fmla="*/ 3507169 w 9112224"/>
              <a:gd name="connsiteY5" fmla="*/ 4730369 h 4796351"/>
              <a:gd name="connsiteX6" fmla="*/ 423279 w 9112224"/>
              <a:gd name="connsiteY6" fmla="*/ 4661941 h 4796351"/>
              <a:gd name="connsiteX7" fmla="*/ 259540 w 9112224"/>
              <a:gd name="connsiteY7" fmla="*/ 214940 h 4796351"/>
              <a:gd name="connsiteX0" fmla="*/ 259540 w 9112224"/>
              <a:gd name="connsiteY0" fmla="*/ 266659 h 4848070"/>
              <a:gd name="connsiteX1" fmla="*/ 4692503 w 9112224"/>
              <a:gd name="connsiteY1" fmla="*/ 125423 h 4848070"/>
              <a:gd name="connsiteX2" fmla="*/ 9022234 w 9112224"/>
              <a:gd name="connsiteY2" fmla="*/ 324421 h 4848070"/>
              <a:gd name="connsiteX3" fmla="*/ 8544833 w 9112224"/>
              <a:gd name="connsiteY3" fmla="*/ 2432587 h 4848070"/>
              <a:gd name="connsiteX4" fmla="*/ 7056756 w 9112224"/>
              <a:gd name="connsiteY4" fmla="*/ 4699795 h 4848070"/>
              <a:gd name="connsiteX5" fmla="*/ 3507169 w 9112224"/>
              <a:gd name="connsiteY5" fmla="*/ 4782088 h 4848070"/>
              <a:gd name="connsiteX6" fmla="*/ 423279 w 9112224"/>
              <a:gd name="connsiteY6" fmla="*/ 4713660 h 4848070"/>
              <a:gd name="connsiteX7" fmla="*/ 259540 w 9112224"/>
              <a:gd name="connsiteY7" fmla="*/ 266659 h 4848070"/>
              <a:gd name="connsiteX0" fmla="*/ 264055 w 9106156"/>
              <a:gd name="connsiteY0" fmla="*/ 287661 h 4816156"/>
              <a:gd name="connsiteX1" fmla="*/ 4686435 w 9106156"/>
              <a:gd name="connsiteY1" fmla="*/ 93509 h 4816156"/>
              <a:gd name="connsiteX2" fmla="*/ 9016166 w 9106156"/>
              <a:gd name="connsiteY2" fmla="*/ 292507 h 4816156"/>
              <a:gd name="connsiteX3" fmla="*/ 8538765 w 9106156"/>
              <a:gd name="connsiteY3" fmla="*/ 2400673 h 4816156"/>
              <a:gd name="connsiteX4" fmla="*/ 7050688 w 9106156"/>
              <a:gd name="connsiteY4" fmla="*/ 4667881 h 4816156"/>
              <a:gd name="connsiteX5" fmla="*/ 3501101 w 9106156"/>
              <a:gd name="connsiteY5" fmla="*/ 4750174 h 4816156"/>
              <a:gd name="connsiteX6" fmla="*/ 417211 w 9106156"/>
              <a:gd name="connsiteY6" fmla="*/ 4681746 h 4816156"/>
              <a:gd name="connsiteX7" fmla="*/ 264055 w 9106156"/>
              <a:gd name="connsiteY7" fmla="*/ 287661 h 4816156"/>
              <a:gd name="connsiteX0" fmla="*/ 264055 w 9106156"/>
              <a:gd name="connsiteY0" fmla="*/ 300695 h 4829190"/>
              <a:gd name="connsiteX1" fmla="*/ 4686435 w 9106156"/>
              <a:gd name="connsiteY1" fmla="*/ 106543 h 4829190"/>
              <a:gd name="connsiteX2" fmla="*/ 9016166 w 9106156"/>
              <a:gd name="connsiteY2" fmla="*/ 305541 h 4829190"/>
              <a:gd name="connsiteX3" fmla="*/ 8538765 w 9106156"/>
              <a:gd name="connsiteY3" fmla="*/ 2413707 h 4829190"/>
              <a:gd name="connsiteX4" fmla="*/ 7050688 w 9106156"/>
              <a:gd name="connsiteY4" fmla="*/ 4680915 h 4829190"/>
              <a:gd name="connsiteX5" fmla="*/ 3501101 w 9106156"/>
              <a:gd name="connsiteY5" fmla="*/ 4763208 h 4829190"/>
              <a:gd name="connsiteX6" fmla="*/ 417211 w 9106156"/>
              <a:gd name="connsiteY6" fmla="*/ 4694780 h 4829190"/>
              <a:gd name="connsiteX7" fmla="*/ 264055 w 9106156"/>
              <a:gd name="connsiteY7" fmla="*/ 300695 h 4829190"/>
              <a:gd name="connsiteX0" fmla="*/ 259540 w 9112224"/>
              <a:gd name="connsiteY0" fmla="*/ 288110 h 4848355"/>
              <a:gd name="connsiteX1" fmla="*/ 4692503 w 9112224"/>
              <a:gd name="connsiteY1" fmla="*/ 125708 h 4848355"/>
              <a:gd name="connsiteX2" fmla="*/ 9022234 w 9112224"/>
              <a:gd name="connsiteY2" fmla="*/ 324706 h 4848355"/>
              <a:gd name="connsiteX3" fmla="*/ 8544833 w 9112224"/>
              <a:gd name="connsiteY3" fmla="*/ 2432872 h 4848355"/>
              <a:gd name="connsiteX4" fmla="*/ 7056756 w 9112224"/>
              <a:gd name="connsiteY4" fmla="*/ 4700080 h 4848355"/>
              <a:gd name="connsiteX5" fmla="*/ 3507169 w 9112224"/>
              <a:gd name="connsiteY5" fmla="*/ 4782373 h 4848355"/>
              <a:gd name="connsiteX6" fmla="*/ 423279 w 9112224"/>
              <a:gd name="connsiteY6" fmla="*/ 4713945 h 4848355"/>
              <a:gd name="connsiteX7" fmla="*/ 259540 w 9112224"/>
              <a:gd name="connsiteY7" fmla="*/ 288110 h 4848355"/>
              <a:gd name="connsiteX0" fmla="*/ 268662 w 9100180"/>
              <a:gd name="connsiteY0" fmla="*/ 331357 h 4796352"/>
              <a:gd name="connsiteX1" fmla="*/ 4680459 w 9100180"/>
              <a:gd name="connsiteY1" fmla="*/ 73705 h 4796352"/>
              <a:gd name="connsiteX2" fmla="*/ 9010190 w 9100180"/>
              <a:gd name="connsiteY2" fmla="*/ 272703 h 4796352"/>
              <a:gd name="connsiteX3" fmla="*/ 8532789 w 9100180"/>
              <a:gd name="connsiteY3" fmla="*/ 2380869 h 4796352"/>
              <a:gd name="connsiteX4" fmla="*/ 7044712 w 9100180"/>
              <a:gd name="connsiteY4" fmla="*/ 4648077 h 4796352"/>
              <a:gd name="connsiteX5" fmla="*/ 3495125 w 9100180"/>
              <a:gd name="connsiteY5" fmla="*/ 4730370 h 4796352"/>
              <a:gd name="connsiteX6" fmla="*/ 411235 w 9100180"/>
              <a:gd name="connsiteY6" fmla="*/ 4661942 h 4796352"/>
              <a:gd name="connsiteX7" fmla="*/ 268662 w 9100180"/>
              <a:gd name="connsiteY7" fmla="*/ 331357 h 4796352"/>
              <a:gd name="connsiteX0" fmla="*/ 268662 w 9277116"/>
              <a:gd name="connsiteY0" fmla="*/ 331357 h 4796352"/>
              <a:gd name="connsiteX1" fmla="*/ 4680459 w 9277116"/>
              <a:gd name="connsiteY1" fmla="*/ 73705 h 4796352"/>
              <a:gd name="connsiteX2" fmla="*/ 9010190 w 9277116"/>
              <a:gd name="connsiteY2" fmla="*/ 272703 h 4796352"/>
              <a:gd name="connsiteX3" fmla="*/ 8532789 w 9277116"/>
              <a:gd name="connsiteY3" fmla="*/ 2380869 h 4796352"/>
              <a:gd name="connsiteX4" fmla="*/ 9182545 w 9277116"/>
              <a:gd name="connsiteY4" fmla="*/ 4679827 h 4796352"/>
              <a:gd name="connsiteX5" fmla="*/ 3495125 w 9277116"/>
              <a:gd name="connsiteY5" fmla="*/ 4730370 h 4796352"/>
              <a:gd name="connsiteX6" fmla="*/ 411235 w 9277116"/>
              <a:gd name="connsiteY6" fmla="*/ 4661942 h 4796352"/>
              <a:gd name="connsiteX7" fmla="*/ 268662 w 9277116"/>
              <a:gd name="connsiteY7" fmla="*/ 331357 h 4796352"/>
              <a:gd name="connsiteX0" fmla="*/ 268662 w 9486667"/>
              <a:gd name="connsiteY0" fmla="*/ 331357 h 4796352"/>
              <a:gd name="connsiteX1" fmla="*/ 4680459 w 9486667"/>
              <a:gd name="connsiteY1" fmla="*/ 73705 h 4796352"/>
              <a:gd name="connsiteX2" fmla="*/ 9010190 w 9486667"/>
              <a:gd name="connsiteY2" fmla="*/ 272703 h 4796352"/>
              <a:gd name="connsiteX3" fmla="*/ 9474705 w 9486667"/>
              <a:gd name="connsiteY3" fmla="*/ 2317369 h 4796352"/>
              <a:gd name="connsiteX4" fmla="*/ 9182545 w 9486667"/>
              <a:gd name="connsiteY4" fmla="*/ 4679827 h 4796352"/>
              <a:gd name="connsiteX5" fmla="*/ 3495125 w 9486667"/>
              <a:gd name="connsiteY5" fmla="*/ 4730370 h 4796352"/>
              <a:gd name="connsiteX6" fmla="*/ 411235 w 9486667"/>
              <a:gd name="connsiteY6" fmla="*/ 4661942 h 4796352"/>
              <a:gd name="connsiteX7" fmla="*/ 268662 w 9486667"/>
              <a:gd name="connsiteY7" fmla="*/ 331357 h 4796352"/>
              <a:gd name="connsiteX0" fmla="*/ 268662 w 9475299"/>
              <a:gd name="connsiteY0" fmla="*/ 331357 h 4805604"/>
              <a:gd name="connsiteX1" fmla="*/ 4680459 w 9475299"/>
              <a:gd name="connsiteY1" fmla="*/ 73705 h 4805604"/>
              <a:gd name="connsiteX2" fmla="*/ 9010190 w 9475299"/>
              <a:gd name="connsiteY2" fmla="*/ 272703 h 4805604"/>
              <a:gd name="connsiteX3" fmla="*/ 9474705 w 9475299"/>
              <a:gd name="connsiteY3" fmla="*/ 2317369 h 4805604"/>
              <a:gd name="connsiteX4" fmla="*/ 9087295 w 9475299"/>
              <a:gd name="connsiteY4" fmla="*/ 4700994 h 4805604"/>
              <a:gd name="connsiteX5" fmla="*/ 3495125 w 9475299"/>
              <a:gd name="connsiteY5" fmla="*/ 4730370 h 4805604"/>
              <a:gd name="connsiteX6" fmla="*/ 411235 w 9475299"/>
              <a:gd name="connsiteY6" fmla="*/ 4661942 h 4805604"/>
              <a:gd name="connsiteX7" fmla="*/ 268662 w 9475299"/>
              <a:gd name="connsiteY7" fmla="*/ 331357 h 4805604"/>
              <a:gd name="connsiteX0" fmla="*/ 268662 w 9398864"/>
              <a:gd name="connsiteY0" fmla="*/ 331357 h 4805604"/>
              <a:gd name="connsiteX1" fmla="*/ 4680459 w 9398864"/>
              <a:gd name="connsiteY1" fmla="*/ 73705 h 4805604"/>
              <a:gd name="connsiteX2" fmla="*/ 9010190 w 9398864"/>
              <a:gd name="connsiteY2" fmla="*/ 272703 h 4805604"/>
              <a:gd name="connsiteX3" fmla="*/ 9390039 w 9398864"/>
              <a:gd name="connsiteY3" fmla="*/ 2327952 h 4805604"/>
              <a:gd name="connsiteX4" fmla="*/ 9087295 w 9398864"/>
              <a:gd name="connsiteY4" fmla="*/ 4700994 h 4805604"/>
              <a:gd name="connsiteX5" fmla="*/ 3495125 w 9398864"/>
              <a:gd name="connsiteY5" fmla="*/ 4730370 h 4805604"/>
              <a:gd name="connsiteX6" fmla="*/ 411235 w 9398864"/>
              <a:gd name="connsiteY6" fmla="*/ 4661942 h 4805604"/>
              <a:gd name="connsiteX7" fmla="*/ 268662 w 9398864"/>
              <a:gd name="connsiteY7" fmla="*/ 331357 h 4805604"/>
              <a:gd name="connsiteX0" fmla="*/ 268662 w 9398864"/>
              <a:gd name="connsiteY0" fmla="*/ 329277 h 4803524"/>
              <a:gd name="connsiteX1" fmla="*/ 4680459 w 9398864"/>
              <a:gd name="connsiteY1" fmla="*/ 71625 h 4803524"/>
              <a:gd name="connsiteX2" fmla="*/ 9063106 w 9398864"/>
              <a:gd name="connsiteY2" fmla="*/ 376457 h 4803524"/>
              <a:gd name="connsiteX3" fmla="*/ 9390039 w 9398864"/>
              <a:gd name="connsiteY3" fmla="*/ 2325872 h 4803524"/>
              <a:gd name="connsiteX4" fmla="*/ 9087295 w 9398864"/>
              <a:gd name="connsiteY4" fmla="*/ 4698914 h 4803524"/>
              <a:gd name="connsiteX5" fmla="*/ 3495125 w 9398864"/>
              <a:gd name="connsiteY5" fmla="*/ 4728290 h 4803524"/>
              <a:gd name="connsiteX6" fmla="*/ 411235 w 9398864"/>
              <a:gd name="connsiteY6" fmla="*/ 4659862 h 4803524"/>
              <a:gd name="connsiteX7" fmla="*/ 268662 w 9398864"/>
              <a:gd name="connsiteY7" fmla="*/ 329277 h 4803524"/>
              <a:gd name="connsiteX0" fmla="*/ 268662 w 9398864"/>
              <a:gd name="connsiteY0" fmla="*/ 309685 h 4783932"/>
              <a:gd name="connsiteX1" fmla="*/ 4722792 w 9398864"/>
              <a:gd name="connsiteY1" fmla="*/ 94366 h 4783932"/>
              <a:gd name="connsiteX2" fmla="*/ 9063106 w 9398864"/>
              <a:gd name="connsiteY2" fmla="*/ 356865 h 4783932"/>
              <a:gd name="connsiteX3" fmla="*/ 9390039 w 9398864"/>
              <a:gd name="connsiteY3" fmla="*/ 2306280 h 4783932"/>
              <a:gd name="connsiteX4" fmla="*/ 9087295 w 9398864"/>
              <a:gd name="connsiteY4" fmla="*/ 4679322 h 4783932"/>
              <a:gd name="connsiteX5" fmla="*/ 3495125 w 9398864"/>
              <a:gd name="connsiteY5" fmla="*/ 4708698 h 4783932"/>
              <a:gd name="connsiteX6" fmla="*/ 411235 w 9398864"/>
              <a:gd name="connsiteY6" fmla="*/ 4640270 h 4783932"/>
              <a:gd name="connsiteX7" fmla="*/ 268662 w 9398864"/>
              <a:gd name="connsiteY7" fmla="*/ 309685 h 4783932"/>
              <a:gd name="connsiteX0" fmla="*/ 314333 w 9349285"/>
              <a:gd name="connsiteY0" fmla="*/ 265759 h 4856423"/>
              <a:gd name="connsiteX1" fmla="*/ 4673213 w 9349285"/>
              <a:gd name="connsiteY1" fmla="*/ 166857 h 4856423"/>
              <a:gd name="connsiteX2" fmla="*/ 9013527 w 9349285"/>
              <a:gd name="connsiteY2" fmla="*/ 429356 h 4856423"/>
              <a:gd name="connsiteX3" fmla="*/ 9340460 w 9349285"/>
              <a:gd name="connsiteY3" fmla="*/ 2378771 h 4856423"/>
              <a:gd name="connsiteX4" fmla="*/ 9037716 w 9349285"/>
              <a:gd name="connsiteY4" fmla="*/ 4751813 h 4856423"/>
              <a:gd name="connsiteX5" fmla="*/ 3445546 w 9349285"/>
              <a:gd name="connsiteY5" fmla="*/ 4781189 h 4856423"/>
              <a:gd name="connsiteX6" fmla="*/ 361656 w 9349285"/>
              <a:gd name="connsiteY6" fmla="*/ 4712761 h 4856423"/>
              <a:gd name="connsiteX7" fmla="*/ 314333 w 9349285"/>
              <a:gd name="connsiteY7" fmla="*/ 265759 h 4856423"/>
              <a:gd name="connsiteX0" fmla="*/ 314333 w 9349285"/>
              <a:gd name="connsiteY0" fmla="*/ 152086 h 4742750"/>
              <a:gd name="connsiteX1" fmla="*/ 4673213 w 9349285"/>
              <a:gd name="connsiteY1" fmla="*/ 53184 h 4742750"/>
              <a:gd name="connsiteX2" fmla="*/ 9013527 w 9349285"/>
              <a:gd name="connsiteY2" fmla="*/ 315683 h 4742750"/>
              <a:gd name="connsiteX3" fmla="*/ 9340460 w 9349285"/>
              <a:gd name="connsiteY3" fmla="*/ 2265098 h 4742750"/>
              <a:gd name="connsiteX4" fmla="*/ 9037716 w 9349285"/>
              <a:gd name="connsiteY4" fmla="*/ 4638140 h 4742750"/>
              <a:gd name="connsiteX5" fmla="*/ 3445546 w 9349285"/>
              <a:gd name="connsiteY5" fmla="*/ 4667516 h 4742750"/>
              <a:gd name="connsiteX6" fmla="*/ 361656 w 9349285"/>
              <a:gd name="connsiteY6" fmla="*/ 4599088 h 4742750"/>
              <a:gd name="connsiteX7" fmla="*/ 314333 w 9349285"/>
              <a:gd name="connsiteY7" fmla="*/ 152086 h 4742750"/>
              <a:gd name="connsiteX0" fmla="*/ 287946 w 9322898"/>
              <a:gd name="connsiteY0" fmla="*/ 152086 h 4742750"/>
              <a:gd name="connsiteX1" fmla="*/ 4646826 w 9322898"/>
              <a:gd name="connsiteY1" fmla="*/ 53184 h 4742750"/>
              <a:gd name="connsiteX2" fmla="*/ 8987140 w 9322898"/>
              <a:gd name="connsiteY2" fmla="*/ 315683 h 4742750"/>
              <a:gd name="connsiteX3" fmla="*/ 9314073 w 9322898"/>
              <a:gd name="connsiteY3" fmla="*/ 2265098 h 4742750"/>
              <a:gd name="connsiteX4" fmla="*/ 9011329 w 9322898"/>
              <a:gd name="connsiteY4" fmla="*/ 4638140 h 4742750"/>
              <a:gd name="connsiteX5" fmla="*/ 3419159 w 9322898"/>
              <a:gd name="connsiteY5" fmla="*/ 4667516 h 4742750"/>
              <a:gd name="connsiteX6" fmla="*/ 335269 w 9322898"/>
              <a:gd name="connsiteY6" fmla="*/ 4599088 h 4742750"/>
              <a:gd name="connsiteX7" fmla="*/ 287946 w 9322898"/>
              <a:gd name="connsiteY7" fmla="*/ 152086 h 4742750"/>
              <a:gd name="connsiteX0" fmla="*/ 374685 w 9409637"/>
              <a:gd name="connsiteY0" fmla="*/ 152086 h 4742750"/>
              <a:gd name="connsiteX1" fmla="*/ 4733565 w 9409637"/>
              <a:gd name="connsiteY1" fmla="*/ 53184 h 4742750"/>
              <a:gd name="connsiteX2" fmla="*/ 9073879 w 9409637"/>
              <a:gd name="connsiteY2" fmla="*/ 315683 h 4742750"/>
              <a:gd name="connsiteX3" fmla="*/ 9400812 w 9409637"/>
              <a:gd name="connsiteY3" fmla="*/ 2265098 h 4742750"/>
              <a:gd name="connsiteX4" fmla="*/ 9098068 w 9409637"/>
              <a:gd name="connsiteY4" fmla="*/ 4638140 h 4742750"/>
              <a:gd name="connsiteX5" fmla="*/ 3505898 w 9409637"/>
              <a:gd name="connsiteY5" fmla="*/ 4667516 h 4742750"/>
              <a:gd name="connsiteX6" fmla="*/ 422008 w 9409637"/>
              <a:gd name="connsiteY6" fmla="*/ 4599088 h 4742750"/>
              <a:gd name="connsiteX7" fmla="*/ 374685 w 9409637"/>
              <a:gd name="connsiteY7" fmla="*/ 152086 h 4742750"/>
              <a:gd name="connsiteX0" fmla="*/ 334959 w 9369911"/>
              <a:gd name="connsiteY0" fmla="*/ 169730 h 4760394"/>
              <a:gd name="connsiteX1" fmla="*/ 4693839 w 9369911"/>
              <a:gd name="connsiteY1" fmla="*/ 70828 h 4760394"/>
              <a:gd name="connsiteX2" fmla="*/ 9034153 w 9369911"/>
              <a:gd name="connsiteY2" fmla="*/ 333327 h 4760394"/>
              <a:gd name="connsiteX3" fmla="*/ 9361086 w 9369911"/>
              <a:gd name="connsiteY3" fmla="*/ 2282742 h 4760394"/>
              <a:gd name="connsiteX4" fmla="*/ 9058342 w 9369911"/>
              <a:gd name="connsiteY4" fmla="*/ 4655784 h 4760394"/>
              <a:gd name="connsiteX5" fmla="*/ 3466172 w 9369911"/>
              <a:gd name="connsiteY5" fmla="*/ 4685160 h 4760394"/>
              <a:gd name="connsiteX6" fmla="*/ 382282 w 9369911"/>
              <a:gd name="connsiteY6" fmla="*/ 4616732 h 4760394"/>
              <a:gd name="connsiteX7" fmla="*/ 334959 w 9369911"/>
              <a:gd name="connsiteY7" fmla="*/ 169730 h 4760394"/>
              <a:gd name="connsiteX0" fmla="*/ 447445 w 9482397"/>
              <a:gd name="connsiteY0" fmla="*/ 365090 h 4955754"/>
              <a:gd name="connsiteX1" fmla="*/ 4806325 w 9482397"/>
              <a:gd name="connsiteY1" fmla="*/ 266188 h 4955754"/>
              <a:gd name="connsiteX2" fmla="*/ 9146639 w 9482397"/>
              <a:gd name="connsiteY2" fmla="*/ 528687 h 4955754"/>
              <a:gd name="connsiteX3" fmla="*/ 9473572 w 9482397"/>
              <a:gd name="connsiteY3" fmla="*/ 2478102 h 4955754"/>
              <a:gd name="connsiteX4" fmla="*/ 9170828 w 9482397"/>
              <a:gd name="connsiteY4" fmla="*/ 4851144 h 4955754"/>
              <a:gd name="connsiteX5" fmla="*/ 3578658 w 9482397"/>
              <a:gd name="connsiteY5" fmla="*/ 4880520 h 4955754"/>
              <a:gd name="connsiteX6" fmla="*/ 494768 w 9482397"/>
              <a:gd name="connsiteY6" fmla="*/ 4812092 h 4955754"/>
              <a:gd name="connsiteX7" fmla="*/ 447445 w 9482397"/>
              <a:gd name="connsiteY7" fmla="*/ 365090 h 4955754"/>
              <a:gd name="connsiteX0" fmla="*/ 403589 w 9438541"/>
              <a:gd name="connsiteY0" fmla="*/ 371319 h 5010342"/>
              <a:gd name="connsiteX1" fmla="*/ 4762469 w 9438541"/>
              <a:gd name="connsiteY1" fmla="*/ 272417 h 5010342"/>
              <a:gd name="connsiteX2" fmla="*/ 9102783 w 9438541"/>
              <a:gd name="connsiteY2" fmla="*/ 534916 h 5010342"/>
              <a:gd name="connsiteX3" fmla="*/ 9429716 w 9438541"/>
              <a:gd name="connsiteY3" fmla="*/ 2484331 h 5010342"/>
              <a:gd name="connsiteX4" fmla="*/ 9126972 w 9438541"/>
              <a:gd name="connsiteY4" fmla="*/ 4857373 h 5010342"/>
              <a:gd name="connsiteX5" fmla="*/ 3534802 w 9438541"/>
              <a:gd name="connsiteY5" fmla="*/ 4886749 h 5010342"/>
              <a:gd name="connsiteX6" fmla="*/ 546162 w 9438541"/>
              <a:gd name="connsiteY6" fmla="*/ 4902988 h 5010342"/>
              <a:gd name="connsiteX7" fmla="*/ 403589 w 9438541"/>
              <a:gd name="connsiteY7" fmla="*/ 371319 h 5010342"/>
              <a:gd name="connsiteX0" fmla="*/ 451718 w 9486670"/>
              <a:gd name="connsiteY0" fmla="*/ 194998 h 4904702"/>
              <a:gd name="connsiteX1" fmla="*/ 4810598 w 9486670"/>
              <a:gd name="connsiteY1" fmla="*/ 96096 h 4904702"/>
              <a:gd name="connsiteX2" fmla="*/ 9150912 w 9486670"/>
              <a:gd name="connsiteY2" fmla="*/ 358595 h 4904702"/>
              <a:gd name="connsiteX3" fmla="*/ 9477845 w 9486670"/>
              <a:gd name="connsiteY3" fmla="*/ 2308010 h 4904702"/>
              <a:gd name="connsiteX4" fmla="*/ 9175101 w 9486670"/>
              <a:gd name="connsiteY4" fmla="*/ 4681052 h 4904702"/>
              <a:gd name="connsiteX5" fmla="*/ 3582931 w 9486670"/>
              <a:gd name="connsiteY5" fmla="*/ 4710428 h 4904702"/>
              <a:gd name="connsiteX6" fmla="*/ 594291 w 9486670"/>
              <a:gd name="connsiteY6" fmla="*/ 4726667 h 4904702"/>
              <a:gd name="connsiteX7" fmla="*/ 153607 w 9486670"/>
              <a:gd name="connsiteY7" fmla="*/ 2309968 h 4904702"/>
              <a:gd name="connsiteX8" fmla="*/ 451718 w 9486670"/>
              <a:gd name="connsiteY8" fmla="*/ 194998 h 4904702"/>
              <a:gd name="connsiteX0" fmla="*/ 451718 w 9486670"/>
              <a:gd name="connsiteY0" fmla="*/ 194998 h 4899393"/>
              <a:gd name="connsiteX1" fmla="*/ 4810598 w 9486670"/>
              <a:gd name="connsiteY1" fmla="*/ 96096 h 4899393"/>
              <a:gd name="connsiteX2" fmla="*/ 9150912 w 9486670"/>
              <a:gd name="connsiteY2" fmla="*/ 358595 h 4899393"/>
              <a:gd name="connsiteX3" fmla="*/ 9477845 w 9486670"/>
              <a:gd name="connsiteY3" fmla="*/ 2308010 h 4899393"/>
              <a:gd name="connsiteX4" fmla="*/ 9175101 w 9486670"/>
              <a:gd name="connsiteY4" fmla="*/ 4681052 h 4899393"/>
              <a:gd name="connsiteX5" fmla="*/ 4429597 w 9486670"/>
              <a:gd name="connsiteY5" fmla="*/ 4689262 h 4899393"/>
              <a:gd name="connsiteX6" fmla="*/ 594291 w 9486670"/>
              <a:gd name="connsiteY6" fmla="*/ 4726667 h 4899393"/>
              <a:gd name="connsiteX7" fmla="*/ 153607 w 9486670"/>
              <a:gd name="connsiteY7" fmla="*/ 2309968 h 4899393"/>
              <a:gd name="connsiteX8" fmla="*/ 451718 w 9486670"/>
              <a:gd name="connsiteY8" fmla="*/ 194998 h 4899393"/>
              <a:gd name="connsiteX0" fmla="*/ 451718 w 9486670"/>
              <a:gd name="connsiteY0" fmla="*/ 194998 h 4830807"/>
              <a:gd name="connsiteX1" fmla="*/ 4810598 w 9486670"/>
              <a:gd name="connsiteY1" fmla="*/ 96096 h 4830807"/>
              <a:gd name="connsiteX2" fmla="*/ 9150912 w 9486670"/>
              <a:gd name="connsiteY2" fmla="*/ 358595 h 4830807"/>
              <a:gd name="connsiteX3" fmla="*/ 9477845 w 9486670"/>
              <a:gd name="connsiteY3" fmla="*/ 2308010 h 4830807"/>
              <a:gd name="connsiteX4" fmla="*/ 9175101 w 9486670"/>
              <a:gd name="connsiteY4" fmla="*/ 4681052 h 4830807"/>
              <a:gd name="connsiteX5" fmla="*/ 4429597 w 9486670"/>
              <a:gd name="connsiteY5" fmla="*/ 4689262 h 4830807"/>
              <a:gd name="connsiteX6" fmla="*/ 604874 w 9486670"/>
              <a:gd name="connsiteY6" fmla="*/ 4631417 h 4830807"/>
              <a:gd name="connsiteX7" fmla="*/ 153607 w 9486670"/>
              <a:gd name="connsiteY7" fmla="*/ 2309968 h 4830807"/>
              <a:gd name="connsiteX8" fmla="*/ 451718 w 9486670"/>
              <a:gd name="connsiteY8" fmla="*/ 194998 h 4830807"/>
              <a:gd name="connsiteX0" fmla="*/ 451718 w 9486670"/>
              <a:gd name="connsiteY0" fmla="*/ 194998 h 4830807"/>
              <a:gd name="connsiteX1" fmla="*/ 4810598 w 9486670"/>
              <a:gd name="connsiteY1" fmla="*/ 96096 h 4830807"/>
              <a:gd name="connsiteX2" fmla="*/ 9150912 w 9486670"/>
              <a:gd name="connsiteY2" fmla="*/ 358595 h 4830807"/>
              <a:gd name="connsiteX3" fmla="*/ 9477845 w 9486670"/>
              <a:gd name="connsiteY3" fmla="*/ 2308010 h 4830807"/>
              <a:gd name="connsiteX4" fmla="*/ 9175101 w 9486670"/>
              <a:gd name="connsiteY4" fmla="*/ 4681052 h 4830807"/>
              <a:gd name="connsiteX5" fmla="*/ 4429597 w 9486670"/>
              <a:gd name="connsiteY5" fmla="*/ 4689262 h 4830807"/>
              <a:gd name="connsiteX6" fmla="*/ 541374 w 9486670"/>
              <a:gd name="connsiteY6" fmla="*/ 4631417 h 4830807"/>
              <a:gd name="connsiteX7" fmla="*/ 153607 w 9486670"/>
              <a:gd name="connsiteY7" fmla="*/ 2309968 h 4830807"/>
              <a:gd name="connsiteX8" fmla="*/ 451718 w 9486670"/>
              <a:gd name="connsiteY8" fmla="*/ 194998 h 4830807"/>
              <a:gd name="connsiteX0" fmla="*/ 451718 w 9486670"/>
              <a:gd name="connsiteY0" fmla="*/ 194998 h 4780060"/>
              <a:gd name="connsiteX1" fmla="*/ 4810598 w 9486670"/>
              <a:gd name="connsiteY1" fmla="*/ 96096 h 4780060"/>
              <a:gd name="connsiteX2" fmla="*/ 9150912 w 9486670"/>
              <a:gd name="connsiteY2" fmla="*/ 358595 h 4780060"/>
              <a:gd name="connsiteX3" fmla="*/ 9477845 w 9486670"/>
              <a:gd name="connsiteY3" fmla="*/ 2308010 h 4780060"/>
              <a:gd name="connsiteX4" fmla="*/ 9175101 w 9486670"/>
              <a:gd name="connsiteY4" fmla="*/ 4681052 h 4780060"/>
              <a:gd name="connsiteX5" fmla="*/ 4429597 w 9486670"/>
              <a:gd name="connsiteY5" fmla="*/ 4689262 h 4780060"/>
              <a:gd name="connsiteX6" fmla="*/ 541374 w 9486670"/>
              <a:gd name="connsiteY6" fmla="*/ 4631417 h 4780060"/>
              <a:gd name="connsiteX7" fmla="*/ 153607 w 9486670"/>
              <a:gd name="connsiteY7" fmla="*/ 2309968 h 4780060"/>
              <a:gd name="connsiteX8" fmla="*/ 451718 w 9486670"/>
              <a:gd name="connsiteY8" fmla="*/ 194998 h 4780060"/>
              <a:gd name="connsiteX0" fmla="*/ 451718 w 9486670"/>
              <a:gd name="connsiteY0" fmla="*/ 194998 h 4802009"/>
              <a:gd name="connsiteX1" fmla="*/ 4810598 w 9486670"/>
              <a:gd name="connsiteY1" fmla="*/ 96096 h 4802009"/>
              <a:gd name="connsiteX2" fmla="*/ 9150912 w 9486670"/>
              <a:gd name="connsiteY2" fmla="*/ 358595 h 4802009"/>
              <a:gd name="connsiteX3" fmla="*/ 9477845 w 9486670"/>
              <a:gd name="connsiteY3" fmla="*/ 2308010 h 4802009"/>
              <a:gd name="connsiteX4" fmla="*/ 9175101 w 9486670"/>
              <a:gd name="connsiteY4" fmla="*/ 4681052 h 4802009"/>
              <a:gd name="connsiteX5" fmla="*/ 4366097 w 9486670"/>
              <a:gd name="connsiteY5" fmla="*/ 4752762 h 4802009"/>
              <a:gd name="connsiteX6" fmla="*/ 541374 w 9486670"/>
              <a:gd name="connsiteY6" fmla="*/ 4631417 h 4802009"/>
              <a:gd name="connsiteX7" fmla="*/ 153607 w 9486670"/>
              <a:gd name="connsiteY7" fmla="*/ 2309968 h 4802009"/>
              <a:gd name="connsiteX8" fmla="*/ 451718 w 9486670"/>
              <a:gd name="connsiteY8" fmla="*/ 194998 h 4802009"/>
              <a:gd name="connsiteX0" fmla="*/ 451718 w 9486670"/>
              <a:gd name="connsiteY0" fmla="*/ 194998 h 4802009"/>
              <a:gd name="connsiteX1" fmla="*/ 4810598 w 9486670"/>
              <a:gd name="connsiteY1" fmla="*/ 96096 h 4802009"/>
              <a:gd name="connsiteX2" fmla="*/ 9150912 w 9486670"/>
              <a:gd name="connsiteY2" fmla="*/ 358595 h 4802009"/>
              <a:gd name="connsiteX3" fmla="*/ 9477845 w 9486670"/>
              <a:gd name="connsiteY3" fmla="*/ 2435010 h 4802009"/>
              <a:gd name="connsiteX4" fmla="*/ 9175101 w 9486670"/>
              <a:gd name="connsiteY4" fmla="*/ 4681052 h 4802009"/>
              <a:gd name="connsiteX5" fmla="*/ 4366097 w 9486670"/>
              <a:gd name="connsiteY5" fmla="*/ 4752762 h 4802009"/>
              <a:gd name="connsiteX6" fmla="*/ 541374 w 9486670"/>
              <a:gd name="connsiteY6" fmla="*/ 4631417 h 4802009"/>
              <a:gd name="connsiteX7" fmla="*/ 153607 w 9486670"/>
              <a:gd name="connsiteY7" fmla="*/ 2309968 h 4802009"/>
              <a:gd name="connsiteX8" fmla="*/ 451718 w 9486670"/>
              <a:gd name="connsiteY8" fmla="*/ 194998 h 4802009"/>
              <a:gd name="connsiteX0" fmla="*/ 451718 w 9482103"/>
              <a:gd name="connsiteY0" fmla="*/ 194998 h 4805940"/>
              <a:gd name="connsiteX1" fmla="*/ 4810598 w 9482103"/>
              <a:gd name="connsiteY1" fmla="*/ 96096 h 4805940"/>
              <a:gd name="connsiteX2" fmla="*/ 9150912 w 9482103"/>
              <a:gd name="connsiteY2" fmla="*/ 358595 h 4805940"/>
              <a:gd name="connsiteX3" fmla="*/ 9477845 w 9482103"/>
              <a:gd name="connsiteY3" fmla="*/ 2435010 h 4805940"/>
              <a:gd name="connsiteX4" fmla="*/ 9090435 w 9482103"/>
              <a:gd name="connsiteY4" fmla="*/ 4691636 h 4805940"/>
              <a:gd name="connsiteX5" fmla="*/ 4366097 w 9482103"/>
              <a:gd name="connsiteY5" fmla="*/ 4752762 h 4805940"/>
              <a:gd name="connsiteX6" fmla="*/ 541374 w 9482103"/>
              <a:gd name="connsiteY6" fmla="*/ 4631417 h 4805940"/>
              <a:gd name="connsiteX7" fmla="*/ 153607 w 9482103"/>
              <a:gd name="connsiteY7" fmla="*/ 2309968 h 4805940"/>
              <a:gd name="connsiteX8" fmla="*/ 451718 w 9482103"/>
              <a:gd name="connsiteY8" fmla="*/ 194998 h 4805940"/>
              <a:gd name="connsiteX0" fmla="*/ 320624 w 9351009"/>
              <a:gd name="connsiteY0" fmla="*/ 188472 h 4799414"/>
              <a:gd name="connsiteX1" fmla="*/ 4679504 w 9351009"/>
              <a:gd name="connsiteY1" fmla="*/ 89570 h 4799414"/>
              <a:gd name="connsiteX2" fmla="*/ 9019818 w 9351009"/>
              <a:gd name="connsiteY2" fmla="*/ 352069 h 4799414"/>
              <a:gd name="connsiteX3" fmla="*/ 9346751 w 9351009"/>
              <a:gd name="connsiteY3" fmla="*/ 2428484 h 4799414"/>
              <a:gd name="connsiteX4" fmla="*/ 8959341 w 9351009"/>
              <a:gd name="connsiteY4" fmla="*/ 4685110 h 4799414"/>
              <a:gd name="connsiteX5" fmla="*/ 4235003 w 9351009"/>
              <a:gd name="connsiteY5" fmla="*/ 4746236 h 4799414"/>
              <a:gd name="connsiteX6" fmla="*/ 410280 w 9351009"/>
              <a:gd name="connsiteY6" fmla="*/ 4624891 h 4799414"/>
              <a:gd name="connsiteX7" fmla="*/ 22513 w 9351009"/>
              <a:gd name="connsiteY7" fmla="*/ 2303442 h 4799414"/>
              <a:gd name="connsiteX8" fmla="*/ 320624 w 9351009"/>
              <a:gd name="connsiteY8" fmla="*/ 188472 h 4799414"/>
              <a:gd name="connsiteX0" fmla="*/ 320624 w 9351009"/>
              <a:gd name="connsiteY0" fmla="*/ 161603 h 4772545"/>
              <a:gd name="connsiteX1" fmla="*/ 4679504 w 9351009"/>
              <a:gd name="connsiteY1" fmla="*/ 62701 h 4772545"/>
              <a:gd name="connsiteX2" fmla="*/ 9019818 w 9351009"/>
              <a:gd name="connsiteY2" fmla="*/ 325200 h 4772545"/>
              <a:gd name="connsiteX3" fmla="*/ 9346751 w 9351009"/>
              <a:gd name="connsiteY3" fmla="*/ 2401615 h 4772545"/>
              <a:gd name="connsiteX4" fmla="*/ 8959341 w 9351009"/>
              <a:gd name="connsiteY4" fmla="*/ 4658241 h 4772545"/>
              <a:gd name="connsiteX5" fmla="*/ 4235003 w 9351009"/>
              <a:gd name="connsiteY5" fmla="*/ 4719367 h 4772545"/>
              <a:gd name="connsiteX6" fmla="*/ 410280 w 9351009"/>
              <a:gd name="connsiteY6" fmla="*/ 4598022 h 4772545"/>
              <a:gd name="connsiteX7" fmla="*/ 22513 w 9351009"/>
              <a:gd name="connsiteY7" fmla="*/ 2276573 h 4772545"/>
              <a:gd name="connsiteX8" fmla="*/ 320624 w 9351009"/>
              <a:gd name="connsiteY8" fmla="*/ 161603 h 4772545"/>
              <a:gd name="connsiteX0" fmla="*/ 362957 w 9351009"/>
              <a:gd name="connsiteY0" fmla="*/ 149775 h 4792467"/>
              <a:gd name="connsiteX1" fmla="*/ 4679504 w 9351009"/>
              <a:gd name="connsiteY1" fmla="*/ 82623 h 4792467"/>
              <a:gd name="connsiteX2" fmla="*/ 9019818 w 9351009"/>
              <a:gd name="connsiteY2" fmla="*/ 345122 h 4792467"/>
              <a:gd name="connsiteX3" fmla="*/ 9346751 w 9351009"/>
              <a:gd name="connsiteY3" fmla="*/ 2421537 h 4792467"/>
              <a:gd name="connsiteX4" fmla="*/ 8959341 w 9351009"/>
              <a:gd name="connsiteY4" fmla="*/ 4678163 h 4792467"/>
              <a:gd name="connsiteX5" fmla="*/ 4235003 w 9351009"/>
              <a:gd name="connsiteY5" fmla="*/ 4739289 h 4792467"/>
              <a:gd name="connsiteX6" fmla="*/ 410280 w 9351009"/>
              <a:gd name="connsiteY6" fmla="*/ 4617944 h 4792467"/>
              <a:gd name="connsiteX7" fmla="*/ 22513 w 9351009"/>
              <a:gd name="connsiteY7" fmla="*/ 2296495 h 4792467"/>
              <a:gd name="connsiteX8" fmla="*/ 362957 w 9351009"/>
              <a:gd name="connsiteY8" fmla="*/ 149775 h 4792467"/>
              <a:gd name="connsiteX0" fmla="*/ 362957 w 9348535"/>
              <a:gd name="connsiteY0" fmla="*/ 149775 h 4792467"/>
              <a:gd name="connsiteX1" fmla="*/ 4679504 w 9348535"/>
              <a:gd name="connsiteY1" fmla="*/ 82623 h 4792467"/>
              <a:gd name="connsiteX2" fmla="*/ 8977484 w 9348535"/>
              <a:gd name="connsiteY2" fmla="*/ 271038 h 4792467"/>
              <a:gd name="connsiteX3" fmla="*/ 9346751 w 9348535"/>
              <a:gd name="connsiteY3" fmla="*/ 2421537 h 4792467"/>
              <a:gd name="connsiteX4" fmla="*/ 8959341 w 9348535"/>
              <a:gd name="connsiteY4" fmla="*/ 4678163 h 4792467"/>
              <a:gd name="connsiteX5" fmla="*/ 4235003 w 9348535"/>
              <a:gd name="connsiteY5" fmla="*/ 4739289 h 4792467"/>
              <a:gd name="connsiteX6" fmla="*/ 410280 w 9348535"/>
              <a:gd name="connsiteY6" fmla="*/ 4617944 h 4792467"/>
              <a:gd name="connsiteX7" fmla="*/ 22513 w 9348535"/>
              <a:gd name="connsiteY7" fmla="*/ 2296495 h 4792467"/>
              <a:gd name="connsiteX8" fmla="*/ 362957 w 9348535"/>
              <a:gd name="connsiteY8" fmla="*/ 149775 h 4792467"/>
              <a:gd name="connsiteX0" fmla="*/ 494011 w 9479589"/>
              <a:gd name="connsiteY0" fmla="*/ 191062 h 4833754"/>
              <a:gd name="connsiteX1" fmla="*/ 4810558 w 9479589"/>
              <a:gd name="connsiteY1" fmla="*/ 123910 h 4833754"/>
              <a:gd name="connsiteX2" fmla="*/ 9108538 w 9479589"/>
              <a:gd name="connsiteY2" fmla="*/ 312325 h 4833754"/>
              <a:gd name="connsiteX3" fmla="*/ 9477805 w 9479589"/>
              <a:gd name="connsiteY3" fmla="*/ 2462824 h 4833754"/>
              <a:gd name="connsiteX4" fmla="*/ 9090395 w 9479589"/>
              <a:gd name="connsiteY4" fmla="*/ 4719450 h 4833754"/>
              <a:gd name="connsiteX5" fmla="*/ 4366057 w 9479589"/>
              <a:gd name="connsiteY5" fmla="*/ 4780576 h 4833754"/>
              <a:gd name="connsiteX6" fmla="*/ 541334 w 9479589"/>
              <a:gd name="connsiteY6" fmla="*/ 4659231 h 4833754"/>
              <a:gd name="connsiteX7" fmla="*/ 111234 w 9479589"/>
              <a:gd name="connsiteY7" fmla="*/ 2433032 h 4833754"/>
              <a:gd name="connsiteX8" fmla="*/ 494011 w 9479589"/>
              <a:gd name="connsiteY8" fmla="*/ 191062 h 4833754"/>
              <a:gd name="connsiteX0" fmla="*/ 400619 w 9386197"/>
              <a:gd name="connsiteY0" fmla="*/ 241270 h 4883962"/>
              <a:gd name="connsiteX1" fmla="*/ 4717166 w 9386197"/>
              <a:gd name="connsiteY1" fmla="*/ 174118 h 4883962"/>
              <a:gd name="connsiteX2" fmla="*/ 9015146 w 9386197"/>
              <a:gd name="connsiteY2" fmla="*/ 362533 h 4883962"/>
              <a:gd name="connsiteX3" fmla="*/ 9384413 w 9386197"/>
              <a:gd name="connsiteY3" fmla="*/ 2513032 h 4883962"/>
              <a:gd name="connsiteX4" fmla="*/ 8997003 w 9386197"/>
              <a:gd name="connsiteY4" fmla="*/ 4769658 h 4883962"/>
              <a:gd name="connsiteX5" fmla="*/ 4272665 w 9386197"/>
              <a:gd name="connsiteY5" fmla="*/ 4830784 h 4883962"/>
              <a:gd name="connsiteX6" fmla="*/ 447942 w 9386197"/>
              <a:gd name="connsiteY6" fmla="*/ 4709439 h 4883962"/>
              <a:gd name="connsiteX7" fmla="*/ 17842 w 9386197"/>
              <a:gd name="connsiteY7" fmla="*/ 2483240 h 4883962"/>
              <a:gd name="connsiteX8" fmla="*/ 400619 w 9386197"/>
              <a:gd name="connsiteY8" fmla="*/ 241270 h 4883962"/>
              <a:gd name="connsiteX0" fmla="*/ 405500 w 9391078"/>
              <a:gd name="connsiteY0" fmla="*/ 176143 h 4818835"/>
              <a:gd name="connsiteX1" fmla="*/ 4722047 w 9391078"/>
              <a:gd name="connsiteY1" fmla="*/ 108991 h 4818835"/>
              <a:gd name="connsiteX2" fmla="*/ 9020027 w 9391078"/>
              <a:gd name="connsiteY2" fmla="*/ 297406 h 4818835"/>
              <a:gd name="connsiteX3" fmla="*/ 9389294 w 9391078"/>
              <a:gd name="connsiteY3" fmla="*/ 2447905 h 4818835"/>
              <a:gd name="connsiteX4" fmla="*/ 9001884 w 9391078"/>
              <a:gd name="connsiteY4" fmla="*/ 4704531 h 4818835"/>
              <a:gd name="connsiteX5" fmla="*/ 4277546 w 9391078"/>
              <a:gd name="connsiteY5" fmla="*/ 4765657 h 4818835"/>
              <a:gd name="connsiteX6" fmla="*/ 452823 w 9391078"/>
              <a:gd name="connsiteY6" fmla="*/ 4644312 h 4818835"/>
              <a:gd name="connsiteX7" fmla="*/ 22723 w 9391078"/>
              <a:gd name="connsiteY7" fmla="*/ 2418113 h 4818835"/>
              <a:gd name="connsiteX8" fmla="*/ 405500 w 9391078"/>
              <a:gd name="connsiteY8" fmla="*/ 176143 h 4818835"/>
              <a:gd name="connsiteX0" fmla="*/ 405500 w 9391078"/>
              <a:gd name="connsiteY0" fmla="*/ 172730 h 4826006"/>
              <a:gd name="connsiteX1" fmla="*/ 4722047 w 9391078"/>
              <a:gd name="connsiteY1" fmla="*/ 116162 h 4826006"/>
              <a:gd name="connsiteX2" fmla="*/ 9020027 w 9391078"/>
              <a:gd name="connsiteY2" fmla="*/ 304577 h 4826006"/>
              <a:gd name="connsiteX3" fmla="*/ 9389294 w 9391078"/>
              <a:gd name="connsiteY3" fmla="*/ 2455076 h 4826006"/>
              <a:gd name="connsiteX4" fmla="*/ 9001884 w 9391078"/>
              <a:gd name="connsiteY4" fmla="*/ 4711702 h 4826006"/>
              <a:gd name="connsiteX5" fmla="*/ 4277546 w 9391078"/>
              <a:gd name="connsiteY5" fmla="*/ 4772828 h 4826006"/>
              <a:gd name="connsiteX6" fmla="*/ 452823 w 9391078"/>
              <a:gd name="connsiteY6" fmla="*/ 4651483 h 4826006"/>
              <a:gd name="connsiteX7" fmla="*/ 22723 w 9391078"/>
              <a:gd name="connsiteY7" fmla="*/ 2425284 h 4826006"/>
              <a:gd name="connsiteX8" fmla="*/ 405500 w 9391078"/>
              <a:gd name="connsiteY8" fmla="*/ 172730 h 4826006"/>
              <a:gd name="connsiteX0" fmla="*/ 405500 w 9391078"/>
              <a:gd name="connsiteY0" fmla="*/ 162061 h 4815337"/>
              <a:gd name="connsiteX1" fmla="*/ 4722047 w 9391078"/>
              <a:gd name="connsiteY1" fmla="*/ 105493 h 4815337"/>
              <a:gd name="connsiteX2" fmla="*/ 9020027 w 9391078"/>
              <a:gd name="connsiteY2" fmla="*/ 293908 h 4815337"/>
              <a:gd name="connsiteX3" fmla="*/ 9389294 w 9391078"/>
              <a:gd name="connsiteY3" fmla="*/ 2444407 h 4815337"/>
              <a:gd name="connsiteX4" fmla="*/ 9001884 w 9391078"/>
              <a:gd name="connsiteY4" fmla="*/ 4701033 h 4815337"/>
              <a:gd name="connsiteX5" fmla="*/ 4277546 w 9391078"/>
              <a:gd name="connsiteY5" fmla="*/ 4762159 h 4815337"/>
              <a:gd name="connsiteX6" fmla="*/ 452823 w 9391078"/>
              <a:gd name="connsiteY6" fmla="*/ 4640814 h 4815337"/>
              <a:gd name="connsiteX7" fmla="*/ 22723 w 9391078"/>
              <a:gd name="connsiteY7" fmla="*/ 2414615 h 4815337"/>
              <a:gd name="connsiteX8" fmla="*/ 405500 w 9391078"/>
              <a:gd name="connsiteY8" fmla="*/ 162061 h 4815337"/>
              <a:gd name="connsiteX0" fmla="*/ 494011 w 9479589"/>
              <a:gd name="connsiteY0" fmla="*/ 278332 h 4931608"/>
              <a:gd name="connsiteX1" fmla="*/ 4810558 w 9479589"/>
              <a:gd name="connsiteY1" fmla="*/ 10097 h 4931608"/>
              <a:gd name="connsiteX2" fmla="*/ 9108538 w 9479589"/>
              <a:gd name="connsiteY2" fmla="*/ 410179 h 4931608"/>
              <a:gd name="connsiteX3" fmla="*/ 9477805 w 9479589"/>
              <a:gd name="connsiteY3" fmla="*/ 2560678 h 4931608"/>
              <a:gd name="connsiteX4" fmla="*/ 9090395 w 9479589"/>
              <a:gd name="connsiteY4" fmla="*/ 4817304 h 4931608"/>
              <a:gd name="connsiteX5" fmla="*/ 4366057 w 9479589"/>
              <a:gd name="connsiteY5" fmla="*/ 4878430 h 4931608"/>
              <a:gd name="connsiteX6" fmla="*/ 541334 w 9479589"/>
              <a:gd name="connsiteY6" fmla="*/ 4757085 h 4931608"/>
              <a:gd name="connsiteX7" fmla="*/ 111234 w 9479589"/>
              <a:gd name="connsiteY7" fmla="*/ 2530886 h 4931608"/>
              <a:gd name="connsiteX8" fmla="*/ 494011 w 9479589"/>
              <a:gd name="connsiteY8" fmla="*/ 278332 h 4931608"/>
              <a:gd name="connsiteX0" fmla="*/ 494011 w 9478583"/>
              <a:gd name="connsiteY0" fmla="*/ 310099 h 4963375"/>
              <a:gd name="connsiteX1" fmla="*/ 4810558 w 9478583"/>
              <a:gd name="connsiteY1" fmla="*/ 41864 h 4963375"/>
              <a:gd name="connsiteX2" fmla="*/ 9045038 w 9478583"/>
              <a:gd name="connsiteY2" fmla="*/ 304362 h 4963375"/>
              <a:gd name="connsiteX3" fmla="*/ 9477805 w 9478583"/>
              <a:gd name="connsiteY3" fmla="*/ 2592445 h 4963375"/>
              <a:gd name="connsiteX4" fmla="*/ 9090395 w 9478583"/>
              <a:gd name="connsiteY4" fmla="*/ 4849071 h 4963375"/>
              <a:gd name="connsiteX5" fmla="*/ 4366057 w 9478583"/>
              <a:gd name="connsiteY5" fmla="*/ 4910197 h 4963375"/>
              <a:gd name="connsiteX6" fmla="*/ 541334 w 9478583"/>
              <a:gd name="connsiteY6" fmla="*/ 4788852 h 4963375"/>
              <a:gd name="connsiteX7" fmla="*/ 111234 w 9478583"/>
              <a:gd name="connsiteY7" fmla="*/ 2562653 h 4963375"/>
              <a:gd name="connsiteX8" fmla="*/ 494011 w 9478583"/>
              <a:gd name="connsiteY8" fmla="*/ 310099 h 4963375"/>
              <a:gd name="connsiteX0" fmla="*/ 493353 w 9477925"/>
              <a:gd name="connsiteY0" fmla="*/ 283275 h 4936551"/>
              <a:gd name="connsiteX1" fmla="*/ 4799316 w 9477925"/>
              <a:gd name="connsiteY1" fmla="*/ 67957 h 4936551"/>
              <a:gd name="connsiteX2" fmla="*/ 9044380 w 9477925"/>
              <a:gd name="connsiteY2" fmla="*/ 277538 h 4936551"/>
              <a:gd name="connsiteX3" fmla="*/ 9477147 w 9477925"/>
              <a:gd name="connsiteY3" fmla="*/ 2565621 h 4936551"/>
              <a:gd name="connsiteX4" fmla="*/ 9089737 w 9477925"/>
              <a:gd name="connsiteY4" fmla="*/ 4822247 h 4936551"/>
              <a:gd name="connsiteX5" fmla="*/ 4365399 w 9477925"/>
              <a:gd name="connsiteY5" fmla="*/ 4883373 h 4936551"/>
              <a:gd name="connsiteX6" fmla="*/ 540676 w 9477925"/>
              <a:gd name="connsiteY6" fmla="*/ 4762028 h 4936551"/>
              <a:gd name="connsiteX7" fmla="*/ 110576 w 9477925"/>
              <a:gd name="connsiteY7" fmla="*/ 2535829 h 4936551"/>
              <a:gd name="connsiteX8" fmla="*/ 493353 w 9477925"/>
              <a:gd name="connsiteY8" fmla="*/ 283275 h 4936551"/>
              <a:gd name="connsiteX0" fmla="*/ 509831 w 9462653"/>
              <a:gd name="connsiteY0" fmla="*/ 172645 h 5048171"/>
              <a:gd name="connsiteX1" fmla="*/ 4784044 w 9462653"/>
              <a:gd name="connsiteY1" fmla="*/ 179577 h 5048171"/>
              <a:gd name="connsiteX2" fmla="*/ 9029108 w 9462653"/>
              <a:gd name="connsiteY2" fmla="*/ 389158 h 5048171"/>
              <a:gd name="connsiteX3" fmla="*/ 9461875 w 9462653"/>
              <a:gd name="connsiteY3" fmla="*/ 2677241 h 5048171"/>
              <a:gd name="connsiteX4" fmla="*/ 9074465 w 9462653"/>
              <a:gd name="connsiteY4" fmla="*/ 4933867 h 5048171"/>
              <a:gd name="connsiteX5" fmla="*/ 4350127 w 9462653"/>
              <a:gd name="connsiteY5" fmla="*/ 4994993 h 5048171"/>
              <a:gd name="connsiteX6" fmla="*/ 525404 w 9462653"/>
              <a:gd name="connsiteY6" fmla="*/ 4873648 h 5048171"/>
              <a:gd name="connsiteX7" fmla="*/ 95304 w 9462653"/>
              <a:gd name="connsiteY7" fmla="*/ 2647449 h 5048171"/>
              <a:gd name="connsiteX8" fmla="*/ 509831 w 9462653"/>
              <a:gd name="connsiteY8" fmla="*/ 172645 h 5048171"/>
              <a:gd name="connsiteX0" fmla="*/ 532109 w 9484931"/>
              <a:gd name="connsiteY0" fmla="*/ 74392 h 4949918"/>
              <a:gd name="connsiteX1" fmla="*/ 4806322 w 9484931"/>
              <a:gd name="connsiteY1" fmla="*/ 81324 h 4949918"/>
              <a:gd name="connsiteX2" fmla="*/ 9051386 w 9484931"/>
              <a:gd name="connsiteY2" fmla="*/ 290905 h 4949918"/>
              <a:gd name="connsiteX3" fmla="*/ 9484153 w 9484931"/>
              <a:gd name="connsiteY3" fmla="*/ 2578988 h 4949918"/>
              <a:gd name="connsiteX4" fmla="*/ 9096743 w 9484931"/>
              <a:gd name="connsiteY4" fmla="*/ 4835614 h 4949918"/>
              <a:gd name="connsiteX5" fmla="*/ 4372405 w 9484931"/>
              <a:gd name="connsiteY5" fmla="*/ 4896740 h 4949918"/>
              <a:gd name="connsiteX6" fmla="*/ 547682 w 9484931"/>
              <a:gd name="connsiteY6" fmla="*/ 4775395 h 4949918"/>
              <a:gd name="connsiteX7" fmla="*/ 117582 w 9484931"/>
              <a:gd name="connsiteY7" fmla="*/ 2549196 h 4949918"/>
              <a:gd name="connsiteX8" fmla="*/ 532109 w 9484931"/>
              <a:gd name="connsiteY8" fmla="*/ 74392 h 4949918"/>
              <a:gd name="connsiteX0" fmla="*/ 426242 w 9379064"/>
              <a:gd name="connsiteY0" fmla="*/ 100062 h 4975588"/>
              <a:gd name="connsiteX1" fmla="*/ 4700455 w 9379064"/>
              <a:gd name="connsiteY1" fmla="*/ 106994 h 4975588"/>
              <a:gd name="connsiteX2" fmla="*/ 8945519 w 9379064"/>
              <a:gd name="connsiteY2" fmla="*/ 316575 h 4975588"/>
              <a:gd name="connsiteX3" fmla="*/ 9378286 w 9379064"/>
              <a:gd name="connsiteY3" fmla="*/ 2604658 h 4975588"/>
              <a:gd name="connsiteX4" fmla="*/ 8990876 w 9379064"/>
              <a:gd name="connsiteY4" fmla="*/ 4861284 h 4975588"/>
              <a:gd name="connsiteX5" fmla="*/ 4266538 w 9379064"/>
              <a:gd name="connsiteY5" fmla="*/ 4922410 h 4975588"/>
              <a:gd name="connsiteX6" fmla="*/ 441815 w 9379064"/>
              <a:gd name="connsiteY6" fmla="*/ 4801065 h 4975588"/>
              <a:gd name="connsiteX7" fmla="*/ 11715 w 9379064"/>
              <a:gd name="connsiteY7" fmla="*/ 2574866 h 4975588"/>
              <a:gd name="connsiteX8" fmla="*/ 426242 w 9379064"/>
              <a:gd name="connsiteY8" fmla="*/ 100062 h 4975588"/>
              <a:gd name="connsiteX0" fmla="*/ 433222 w 9386044"/>
              <a:gd name="connsiteY0" fmla="*/ 100062 h 5152458"/>
              <a:gd name="connsiteX1" fmla="*/ 4707435 w 9386044"/>
              <a:gd name="connsiteY1" fmla="*/ 106994 h 5152458"/>
              <a:gd name="connsiteX2" fmla="*/ 8952499 w 9386044"/>
              <a:gd name="connsiteY2" fmla="*/ 316575 h 5152458"/>
              <a:gd name="connsiteX3" fmla="*/ 9385266 w 9386044"/>
              <a:gd name="connsiteY3" fmla="*/ 2604658 h 5152458"/>
              <a:gd name="connsiteX4" fmla="*/ 8997856 w 9386044"/>
              <a:gd name="connsiteY4" fmla="*/ 4861284 h 5152458"/>
              <a:gd name="connsiteX5" fmla="*/ 4273518 w 9386044"/>
              <a:gd name="connsiteY5" fmla="*/ 4922410 h 5152458"/>
              <a:gd name="connsiteX6" fmla="*/ 417045 w 9386044"/>
              <a:gd name="connsiteY6" fmla="*/ 5055065 h 5152458"/>
              <a:gd name="connsiteX7" fmla="*/ 18695 w 9386044"/>
              <a:gd name="connsiteY7" fmla="*/ 2574866 h 5152458"/>
              <a:gd name="connsiteX8" fmla="*/ 433222 w 9386044"/>
              <a:gd name="connsiteY8" fmla="*/ 100062 h 5152458"/>
              <a:gd name="connsiteX0" fmla="*/ 433222 w 9386044"/>
              <a:gd name="connsiteY0" fmla="*/ 100062 h 5215884"/>
              <a:gd name="connsiteX1" fmla="*/ 4707435 w 9386044"/>
              <a:gd name="connsiteY1" fmla="*/ 106994 h 5215884"/>
              <a:gd name="connsiteX2" fmla="*/ 8952499 w 9386044"/>
              <a:gd name="connsiteY2" fmla="*/ 316575 h 5215884"/>
              <a:gd name="connsiteX3" fmla="*/ 9385266 w 9386044"/>
              <a:gd name="connsiteY3" fmla="*/ 2604658 h 5215884"/>
              <a:gd name="connsiteX4" fmla="*/ 8997856 w 9386044"/>
              <a:gd name="connsiteY4" fmla="*/ 4861284 h 5215884"/>
              <a:gd name="connsiteX5" fmla="*/ 4315851 w 9386044"/>
              <a:gd name="connsiteY5" fmla="*/ 5155243 h 5215884"/>
              <a:gd name="connsiteX6" fmla="*/ 417045 w 9386044"/>
              <a:gd name="connsiteY6" fmla="*/ 5055065 h 5215884"/>
              <a:gd name="connsiteX7" fmla="*/ 18695 w 9386044"/>
              <a:gd name="connsiteY7" fmla="*/ 2574866 h 5215884"/>
              <a:gd name="connsiteX8" fmla="*/ 433222 w 9386044"/>
              <a:gd name="connsiteY8" fmla="*/ 100062 h 5215884"/>
              <a:gd name="connsiteX0" fmla="*/ 433222 w 9386044"/>
              <a:gd name="connsiteY0" fmla="*/ 100062 h 5215884"/>
              <a:gd name="connsiteX1" fmla="*/ 4707435 w 9386044"/>
              <a:gd name="connsiteY1" fmla="*/ 106994 h 5215884"/>
              <a:gd name="connsiteX2" fmla="*/ 8952499 w 9386044"/>
              <a:gd name="connsiteY2" fmla="*/ 316575 h 5215884"/>
              <a:gd name="connsiteX3" fmla="*/ 9385266 w 9386044"/>
              <a:gd name="connsiteY3" fmla="*/ 2604658 h 5215884"/>
              <a:gd name="connsiteX4" fmla="*/ 8955523 w 9386044"/>
              <a:gd name="connsiteY4" fmla="*/ 5072951 h 5215884"/>
              <a:gd name="connsiteX5" fmla="*/ 4315851 w 9386044"/>
              <a:gd name="connsiteY5" fmla="*/ 5155243 h 5215884"/>
              <a:gd name="connsiteX6" fmla="*/ 417045 w 9386044"/>
              <a:gd name="connsiteY6" fmla="*/ 5055065 h 5215884"/>
              <a:gd name="connsiteX7" fmla="*/ 18695 w 9386044"/>
              <a:gd name="connsiteY7" fmla="*/ 2574866 h 5215884"/>
              <a:gd name="connsiteX8" fmla="*/ 433222 w 9386044"/>
              <a:gd name="connsiteY8" fmla="*/ 100062 h 5215884"/>
              <a:gd name="connsiteX0" fmla="*/ 433222 w 9375547"/>
              <a:gd name="connsiteY0" fmla="*/ 100062 h 5215884"/>
              <a:gd name="connsiteX1" fmla="*/ 4707435 w 9375547"/>
              <a:gd name="connsiteY1" fmla="*/ 106994 h 5215884"/>
              <a:gd name="connsiteX2" fmla="*/ 8952499 w 9375547"/>
              <a:gd name="connsiteY2" fmla="*/ 316575 h 5215884"/>
              <a:gd name="connsiteX3" fmla="*/ 9374682 w 9375547"/>
              <a:gd name="connsiteY3" fmla="*/ 2752824 h 5215884"/>
              <a:gd name="connsiteX4" fmla="*/ 8955523 w 9375547"/>
              <a:gd name="connsiteY4" fmla="*/ 5072951 h 5215884"/>
              <a:gd name="connsiteX5" fmla="*/ 4315851 w 9375547"/>
              <a:gd name="connsiteY5" fmla="*/ 5155243 h 5215884"/>
              <a:gd name="connsiteX6" fmla="*/ 417045 w 9375547"/>
              <a:gd name="connsiteY6" fmla="*/ 5055065 h 5215884"/>
              <a:gd name="connsiteX7" fmla="*/ 18695 w 9375547"/>
              <a:gd name="connsiteY7" fmla="*/ 2574866 h 5215884"/>
              <a:gd name="connsiteX8" fmla="*/ 433222 w 9375547"/>
              <a:gd name="connsiteY8" fmla="*/ 100062 h 5215884"/>
              <a:gd name="connsiteX0" fmla="*/ 433222 w 9375547"/>
              <a:gd name="connsiteY0" fmla="*/ 100062 h 5215884"/>
              <a:gd name="connsiteX1" fmla="*/ 4707435 w 9375547"/>
              <a:gd name="connsiteY1" fmla="*/ 106994 h 5215884"/>
              <a:gd name="connsiteX2" fmla="*/ 8952499 w 9375547"/>
              <a:gd name="connsiteY2" fmla="*/ 316575 h 5215884"/>
              <a:gd name="connsiteX3" fmla="*/ 9374682 w 9375547"/>
              <a:gd name="connsiteY3" fmla="*/ 2752824 h 5215884"/>
              <a:gd name="connsiteX4" fmla="*/ 8955523 w 9375547"/>
              <a:gd name="connsiteY4" fmla="*/ 5072951 h 5215884"/>
              <a:gd name="connsiteX5" fmla="*/ 4315851 w 9375547"/>
              <a:gd name="connsiteY5" fmla="*/ 5155243 h 5215884"/>
              <a:gd name="connsiteX6" fmla="*/ 417045 w 9375547"/>
              <a:gd name="connsiteY6" fmla="*/ 5055065 h 5215884"/>
              <a:gd name="connsiteX7" fmla="*/ 18695 w 9375547"/>
              <a:gd name="connsiteY7" fmla="*/ 2574866 h 5215884"/>
              <a:gd name="connsiteX8" fmla="*/ 433222 w 9375547"/>
              <a:gd name="connsiteY8" fmla="*/ 100062 h 5215884"/>
              <a:gd name="connsiteX0" fmla="*/ 433222 w 9375547"/>
              <a:gd name="connsiteY0" fmla="*/ 100062 h 5215884"/>
              <a:gd name="connsiteX1" fmla="*/ 4707435 w 9375547"/>
              <a:gd name="connsiteY1" fmla="*/ 106994 h 5215884"/>
              <a:gd name="connsiteX2" fmla="*/ 8952499 w 9375547"/>
              <a:gd name="connsiteY2" fmla="*/ 316575 h 5215884"/>
              <a:gd name="connsiteX3" fmla="*/ 9374682 w 9375547"/>
              <a:gd name="connsiteY3" fmla="*/ 2752824 h 5215884"/>
              <a:gd name="connsiteX4" fmla="*/ 8955523 w 9375547"/>
              <a:gd name="connsiteY4" fmla="*/ 5072951 h 5215884"/>
              <a:gd name="connsiteX5" fmla="*/ 4315851 w 9375547"/>
              <a:gd name="connsiteY5" fmla="*/ 5155243 h 5215884"/>
              <a:gd name="connsiteX6" fmla="*/ 417045 w 9375547"/>
              <a:gd name="connsiteY6" fmla="*/ 5055065 h 5215884"/>
              <a:gd name="connsiteX7" fmla="*/ 18695 w 9375547"/>
              <a:gd name="connsiteY7" fmla="*/ 2574866 h 5215884"/>
              <a:gd name="connsiteX8" fmla="*/ 433222 w 9375547"/>
              <a:gd name="connsiteY8" fmla="*/ 100062 h 5215884"/>
              <a:gd name="connsiteX0" fmla="*/ 433222 w 9378046"/>
              <a:gd name="connsiteY0" fmla="*/ 100062 h 5215884"/>
              <a:gd name="connsiteX1" fmla="*/ 4707435 w 9378046"/>
              <a:gd name="connsiteY1" fmla="*/ 106994 h 5215884"/>
              <a:gd name="connsiteX2" fmla="*/ 9037165 w 9378046"/>
              <a:gd name="connsiteY2" fmla="*/ 348325 h 5215884"/>
              <a:gd name="connsiteX3" fmla="*/ 9374682 w 9378046"/>
              <a:gd name="connsiteY3" fmla="*/ 2752824 h 5215884"/>
              <a:gd name="connsiteX4" fmla="*/ 8955523 w 9378046"/>
              <a:gd name="connsiteY4" fmla="*/ 5072951 h 5215884"/>
              <a:gd name="connsiteX5" fmla="*/ 4315851 w 9378046"/>
              <a:gd name="connsiteY5" fmla="*/ 5155243 h 5215884"/>
              <a:gd name="connsiteX6" fmla="*/ 417045 w 9378046"/>
              <a:gd name="connsiteY6" fmla="*/ 5055065 h 5215884"/>
              <a:gd name="connsiteX7" fmla="*/ 18695 w 9378046"/>
              <a:gd name="connsiteY7" fmla="*/ 2574866 h 5215884"/>
              <a:gd name="connsiteX8" fmla="*/ 433222 w 9378046"/>
              <a:gd name="connsiteY8" fmla="*/ 100062 h 5215884"/>
              <a:gd name="connsiteX0" fmla="*/ 507306 w 9378046"/>
              <a:gd name="connsiteY0" fmla="*/ 102435 h 5207674"/>
              <a:gd name="connsiteX1" fmla="*/ 4707435 w 9378046"/>
              <a:gd name="connsiteY1" fmla="*/ 98784 h 5207674"/>
              <a:gd name="connsiteX2" fmla="*/ 9037165 w 9378046"/>
              <a:gd name="connsiteY2" fmla="*/ 340115 h 5207674"/>
              <a:gd name="connsiteX3" fmla="*/ 9374682 w 9378046"/>
              <a:gd name="connsiteY3" fmla="*/ 2744614 h 5207674"/>
              <a:gd name="connsiteX4" fmla="*/ 8955523 w 9378046"/>
              <a:gd name="connsiteY4" fmla="*/ 5064741 h 5207674"/>
              <a:gd name="connsiteX5" fmla="*/ 4315851 w 9378046"/>
              <a:gd name="connsiteY5" fmla="*/ 5147033 h 5207674"/>
              <a:gd name="connsiteX6" fmla="*/ 417045 w 9378046"/>
              <a:gd name="connsiteY6" fmla="*/ 5046855 h 5207674"/>
              <a:gd name="connsiteX7" fmla="*/ 18695 w 9378046"/>
              <a:gd name="connsiteY7" fmla="*/ 2566656 h 5207674"/>
              <a:gd name="connsiteX8" fmla="*/ 507306 w 9378046"/>
              <a:gd name="connsiteY8" fmla="*/ 102435 h 5207674"/>
              <a:gd name="connsiteX0" fmla="*/ 507306 w 9378046"/>
              <a:gd name="connsiteY0" fmla="*/ 110284 h 5183773"/>
              <a:gd name="connsiteX1" fmla="*/ 4707435 w 9378046"/>
              <a:gd name="connsiteY1" fmla="*/ 74883 h 5183773"/>
              <a:gd name="connsiteX2" fmla="*/ 9037165 w 9378046"/>
              <a:gd name="connsiteY2" fmla="*/ 316214 h 5183773"/>
              <a:gd name="connsiteX3" fmla="*/ 9374682 w 9378046"/>
              <a:gd name="connsiteY3" fmla="*/ 2720713 h 5183773"/>
              <a:gd name="connsiteX4" fmla="*/ 8955523 w 9378046"/>
              <a:gd name="connsiteY4" fmla="*/ 5040840 h 5183773"/>
              <a:gd name="connsiteX5" fmla="*/ 4315851 w 9378046"/>
              <a:gd name="connsiteY5" fmla="*/ 5123132 h 5183773"/>
              <a:gd name="connsiteX6" fmla="*/ 417045 w 9378046"/>
              <a:gd name="connsiteY6" fmla="*/ 5022954 h 5183773"/>
              <a:gd name="connsiteX7" fmla="*/ 18695 w 9378046"/>
              <a:gd name="connsiteY7" fmla="*/ 2542755 h 5183773"/>
              <a:gd name="connsiteX8" fmla="*/ 507306 w 9378046"/>
              <a:gd name="connsiteY8" fmla="*/ 110284 h 5183773"/>
              <a:gd name="connsiteX0" fmla="*/ 507306 w 9378046"/>
              <a:gd name="connsiteY0" fmla="*/ 119454 h 5161193"/>
              <a:gd name="connsiteX1" fmla="*/ 4707435 w 9378046"/>
              <a:gd name="connsiteY1" fmla="*/ 52303 h 5161193"/>
              <a:gd name="connsiteX2" fmla="*/ 9037165 w 9378046"/>
              <a:gd name="connsiteY2" fmla="*/ 293634 h 5161193"/>
              <a:gd name="connsiteX3" fmla="*/ 9374682 w 9378046"/>
              <a:gd name="connsiteY3" fmla="*/ 2698133 h 5161193"/>
              <a:gd name="connsiteX4" fmla="*/ 8955523 w 9378046"/>
              <a:gd name="connsiteY4" fmla="*/ 5018260 h 5161193"/>
              <a:gd name="connsiteX5" fmla="*/ 4315851 w 9378046"/>
              <a:gd name="connsiteY5" fmla="*/ 5100552 h 5161193"/>
              <a:gd name="connsiteX6" fmla="*/ 417045 w 9378046"/>
              <a:gd name="connsiteY6" fmla="*/ 5000374 h 5161193"/>
              <a:gd name="connsiteX7" fmla="*/ 18695 w 9378046"/>
              <a:gd name="connsiteY7" fmla="*/ 2520175 h 5161193"/>
              <a:gd name="connsiteX8" fmla="*/ 507306 w 9378046"/>
              <a:gd name="connsiteY8" fmla="*/ 119454 h 5161193"/>
              <a:gd name="connsiteX0" fmla="*/ 507306 w 9378046"/>
              <a:gd name="connsiteY0" fmla="*/ 152133 h 5193872"/>
              <a:gd name="connsiteX1" fmla="*/ 4707435 w 9378046"/>
              <a:gd name="connsiteY1" fmla="*/ 84982 h 5193872"/>
              <a:gd name="connsiteX2" fmla="*/ 9037165 w 9378046"/>
              <a:gd name="connsiteY2" fmla="*/ 326313 h 5193872"/>
              <a:gd name="connsiteX3" fmla="*/ 9374682 w 9378046"/>
              <a:gd name="connsiteY3" fmla="*/ 2730812 h 5193872"/>
              <a:gd name="connsiteX4" fmla="*/ 8955523 w 9378046"/>
              <a:gd name="connsiteY4" fmla="*/ 5050939 h 5193872"/>
              <a:gd name="connsiteX5" fmla="*/ 4315851 w 9378046"/>
              <a:gd name="connsiteY5" fmla="*/ 5133231 h 5193872"/>
              <a:gd name="connsiteX6" fmla="*/ 417045 w 9378046"/>
              <a:gd name="connsiteY6" fmla="*/ 5033053 h 5193872"/>
              <a:gd name="connsiteX7" fmla="*/ 18695 w 9378046"/>
              <a:gd name="connsiteY7" fmla="*/ 2552854 h 5193872"/>
              <a:gd name="connsiteX8" fmla="*/ 507306 w 9378046"/>
              <a:gd name="connsiteY8" fmla="*/ 152133 h 5193872"/>
              <a:gd name="connsiteX0" fmla="*/ 443806 w 9378046"/>
              <a:gd name="connsiteY0" fmla="*/ 152133 h 5193872"/>
              <a:gd name="connsiteX1" fmla="*/ 4707435 w 9378046"/>
              <a:gd name="connsiteY1" fmla="*/ 84982 h 5193872"/>
              <a:gd name="connsiteX2" fmla="*/ 9037165 w 9378046"/>
              <a:gd name="connsiteY2" fmla="*/ 326313 h 5193872"/>
              <a:gd name="connsiteX3" fmla="*/ 9374682 w 9378046"/>
              <a:gd name="connsiteY3" fmla="*/ 2730812 h 5193872"/>
              <a:gd name="connsiteX4" fmla="*/ 8955523 w 9378046"/>
              <a:gd name="connsiteY4" fmla="*/ 5050939 h 5193872"/>
              <a:gd name="connsiteX5" fmla="*/ 4315851 w 9378046"/>
              <a:gd name="connsiteY5" fmla="*/ 5133231 h 5193872"/>
              <a:gd name="connsiteX6" fmla="*/ 417045 w 9378046"/>
              <a:gd name="connsiteY6" fmla="*/ 5033053 h 5193872"/>
              <a:gd name="connsiteX7" fmla="*/ 18695 w 9378046"/>
              <a:gd name="connsiteY7" fmla="*/ 2552854 h 5193872"/>
              <a:gd name="connsiteX8" fmla="*/ 443806 w 9378046"/>
              <a:gd name="connsiteY8" fmla="*/ 152133 h 5193872"/>
              <a:gd name="connsiteX0" fmla="*/ 432834 w 9367074"/>
              <a:gd name="connsiteY0" fmla="*/ 152133 h 5182478"/>
              <a:gd name="connsiteX1" fmla="*/ 4696463 w 9367074"/>
              <a:gd name="connsiteY1" fmla="*/ 84982 h 5182478"/>
              <a:gd name="connsiteX2" fmla="*/ 9026193 w 9367074"/>
              <a:gd name="connsiteY2" fmla="*/ 326313 h 5182478"/>
              <a:gd name="connsiteX3" fmla="*/ 9363710 w 9367074"/>
              <a:gd name="connsiteY3" fmla="*/ 2730812 h 5182478"/>
              <a:gd name="connsiteX4" fmla="*/ 8944551 w 9367074"/>
              <a:gd name="connsiteY4" fmla="*/ 5050939 h 5182478"/>
              <a:gd name="connsiteX5" fmla="*/ 4304879 w 9367074"/>
              <a:gd name="connsiteY5" fmla="*/ 5133231 h 5182478"/>
              <a:gd name="connsiteX6" fmla="*/ 490739 w 9367074"/>
              <a:gd name="connsiteY6" fmla="*/ 5011886 h 5182478"/>
              <a:gd name="connsiteX7" fmla="*/ 7723 w 9367074"/>
              <a:gd name="connsiteY7" fmla="*/ 2552854 h 5182478"/>
              <a:gd name="connsiteX8" fmla="*/ 432834 w 9367074"/>
              <a:gd name="connsiteY8" fmla="*/ 152133 h 5182478"/>
              <a:gd name="connsiteX0" fmla="*/ 432834 w 9367074"/>
              <a:gd name="connsiteY0" fmla="*/ 152133 h 5163910"/>
              <a:gd name="connsiteX1" fmla="*/ 4696463 w 9367074"/>
              <a:gd name="connsiteY1" fmla="*/ 84982 h 5163910"/>
              <a:gd name="connsiteX2" fmla="*/ 9026193 w 9367074"/>
              <a:gd name="connsiteY2" fmla="*/ 326313 h 5163910"/>
              <a:gd name="connsiteX3" fmla="*/ 9363710 w 9367074"/>
              <a:gd name="connsiteY3" fmla="*/ 2730812 h 5163910"/>
              <a:gd name="connsiteX4" fmla="*/ 8944551 w 9367074"/>
              <a:gd name="connsiteY4" fmla="*/ 5050939 h 5163910"/>
              <a:gd name="connsiteX5" fmla="*/ 4304879 w 9367074"/>
              <a:gd name="connsiteY5" fmla="*/ 5090897 h 5163910"/>
              <a:gd name="connsiteX6" fmla="*/ 490739 w 9367074"/>
              <a:gd name="connsiteY6" fmla="*/ 5011886 h 5163910"/>
              <a:gd name="connsiteX7" fmla="*/ 7723 w 9367074"/>
              <a:gd name="connsiteY7" fmla="*/ 2552854 h 5163910"/>
              <a:gd name="connsiteX8" fmla="*/ 432834 w 9367074"/>
              <a:gd name="connsiteY8" fmla="*/ 152133 h 5163910"/>
              <a:gd name="connsiteX0" fmla="*/ 432834 w 9367908"/>
              <a:gd name="connsiteY0" fmla="*/ 152133 h 5163910"/>
              <a:gd name="connsiteX1" fmla="*/ 4696463 w 9367908"/>
              <a:gd name="connsiteY1" fmla="*/ 84982 h 5163910"/>
              <a:gd name="connsiteX2" fmla="*/ 9026193 w 9367908"/>
              <a:gd name="connsiteY2" fmla="*/ 326313 h 5163910"/>
              <a:gd name="connsiteX3" fmla="*/ 9363710 w 9367908"/>
              <a:gd name="connsiteY3" fmla="*/ 2730812 h 5163910"/>
              <a:gd name="connsiteX4" fmla="*/ 8986884 w 9367908"/>
              <a:gd name="connsiteY4" fmla="*/ 5050939 h 5163910"/>
              <a:gd name="connsiteX5" fmla="*/ 4304879 w 9367908"/>
              <a:gd name="connsiteY5" fmla="*/ 5090897 h 5163910"/>
              <a:gd name="connsiteX6" fmla="*/ 490739 w 9367908"/>
              <a:gd name="connsiteY6" fmla="*/ 5011886 h 5163910"/>
              <a:gd name="connsiteX7" fmla="*/ 7723 w 9367908"/>
              <a:gd name="connsiteY7" fmla="*/ 2552854 h 5163910"/>
              <a:gd name="connsiteX8" fmla="*/ 432834 w 9367908"/>
              <a:gd name="connsiteY8" fmla="*/ 152133 h 5163910"/>
              <a:gd name="connsiteX0" fmla="*/ 432834 w 9367074"/>
              <a:gd name="connsiteY0" fmla="*/ 152133 h 5163910"/>
              <a:gd name="connsiteX1" fmla="*/ 4696463 w 9367074"/>
              <a:gd name="connsiteY1" fmla="*/ 84982 h 5163910"/>
              <a:gd name="connsiteX2" fmla="*/ 9026193 w 9367074"/>
              <a:gd name="connsiteY2" fmla="*/ 326313 h 5163910"/>
              <a:gd name="connsiteX3" fmla="*/ 9363710 w 9367074"/>
              <a:gd name="connsiteY3" fmla="*/ 2730812 h 5163910"/>
              <a:gd name="connsiteX4" fmla="*/ 8933968 w 9367074"/>
              <a:gd name="connsiteY4" fmla="*/ 5050939 h 5163910"/>
              <a:gd name="connsiteX5" fmla="*/ 4304879 w 9367074"/>
              <a:gd name="connsiteY5" fmla="*/ 5090897 h 5163910"/>
              <a:gd name="connsiteX6" fmla="*/ 490739 w 9367074"/>
              <a:gd name="connsiteY6" fmla="*/ 5011886 h 5163910"/>
              <a:gd name="connsiteX7" fmla="*/ 7723 w 9367074"/>
              <a:gd name="connsiteY7" fmla="*/ 2552854 h 5163910"/>
              <a:gd name="connsiteX8" fmla="*/ 432834 w 9367074"/>
              <a:gd name="connsiteY8" fmla="*/ 152133 h 5163910"/>
              <a:gd name="connsiteX0" fmla="*/ 432834 w 9364816"/>
              <a:gd name="connsiteY0" fmla="*/ 152133 h 5163910"/>
              <a:gd name="connsiteX1" fmla="*/ 4696463 w 9364816"/>
              <a:gd name="connsiteY1" fmla="*/ 84982 h 5163910"/>
              <a:gd name="connsiteX2" fmla="*/ 8962693 w 9364816"/>
              <a:gd name="connsiteY2" fmla="*/ 347479 h 5163910"/>
              <a:gd name="connsiteX3" fmla="*/ 9363710 w 9364816"/>
              <a:gd name="connsiteY3" fmla="*/ 2730812 h 5163910"/>
              <a:gd name="connsiteX4" fmla="*/ 8933968 w 9364816"/>
              <a:gd name="connsiteY4" fmla="*/ 5050939 h 5163910"/>
              <a:gd name="connsiteX5" fmla="*/ 4304879 w 9364816"/>
              <a:gd name="connsiteY5" fmla="*/ 5090897 h 5163910"/>
              <a:gd name="connsiteX6" fmla="*/ 490739 w 9364816"/>
              <a:gd name="connsiteY6" fmla="*/ 5011886 h 5163910"/>
              <a:gd name="connsiteX7" fmla="*/ 7723 w 9364816"/>
              <a:gd name="connsiteY7" fmla="*/ 2552854 h 5163910"/>
              <a:gd name="connsiteX8" fmla="*/ 432834 w 9364816"/>
              <a:gd name="connsiteY8" fmla="*/ 152133 h 5163910"/>
              <a:gd name="connsiteX0" fmla="*/ 492759 w 9361241"/>
              <a:gd name="connsiteY0" fmla="*/ 155364 h 5156558"/>
              <a:gd name="connsiteX1" fmla="*/ 4692888 w 9361241"/>
              <a:gd name="connsiteY1" fmla="*/ 77630 h 5156558"/>
              <a:gd name="connsiteX2" fmla="*/ 8959118 w 9361241"/>
              <a:gd name="connsiteY2" fmla="*/ 340127 h 5156558"/>
              <a:gd name="connsiteX3" fmla="*/ 9360135 w 9361241"/>
              <a:gd name="connsiteY3" fmla="*/ 2723460 h 5156558"/>
              <a:gd name="connsiteX4" fmla="*/ 8930393 w 9361241"/>
              <a:gd name="connsiteY4" fmla="*/ 5043587 h 5156558"/>
              <a:gd name="connsiteX5" fmla="*/ 4301304 w 9361241"/>
              <a:gd name="connsiteY5" fmla="*/ 5083545 h 5156558"/>
              <a:gd name="connsiteX6" fmla="*/ 487164 w 9361241"/>
              <a:gd name="connsiteY6" fmla="*/ 5004534 h 5156558"/>
              <a:gd name="connsiteX7" fmla="*/ 4148 w 9361241"/>
              <a:gd name="connsiteY7" fmla="*/ 2545502 h 5156558"/>
              <a:gd name="connsiteX8" fmla="*/ 492759 w 9361241"/>
              <a:gd name="connsiteY8" fmla="*/ 155364 h 5156558"/>
              <a:gd name="connsiteX0" fmla="*/ 538454 w 9406936"/>
              <a:gd name="connsiteY0" fmla="*/ 195032 h 5196226"/>
              <a:gd name="connsiteX1" fmla="*/ 4738583 w 9406936"/>
              <a:gd name="connsiteY1" fmla="*/ 117298 h 5196226"/>
              <a:gd name="connsiteX2" fmla="*/ 9004813 w 9406936"/>
              <a:gd name="connsiteY2" fmla="*/ 379795 h 5196226"/>
              <a:gd name="connsiteX3" fmla="*/ 9405830 w 9406936"/>
              <a:gd name="connsiteY3" fmla="*/ 2763128 h 5196226"/>
              <a:gd name="connsiteX4" fmla="*/ 8976088 w 9406936"/>
              <a:gd name="connsiteY4" fmla="*/ 5083255 h 5196226"/>
              <a:gd name="connsiteX5" fmla="*/ 4346999 w 9406936"/>
              <a:gd name="connsiteY5" fmla="*/ 5123213 h 5196226"/>
              <a:gd name="connsiteX6" fmla="*/ 532859 w 9406936"/>
              <a:gd name="connsiteY6" fmla="*/ 5044202 h 5196226"/>
              <a:gd name="connsiteX7" fmla="*/ 71009 w 9406936"/>
              <a:gd name="connsiteY7" fmla="*/ 2585170 h 5196226"/>
              <a:gd name="connsiteX8" fmla="*/ 538454 w 9406936"/>
              <a:gd name="connsiteY8" fmla="*/ 195032 h 5196226"/>
              <a:gd name="connsiteX0" fmla="*/ 475319 w 9343801"/>
              <a:gd name="connsiteY0" fmla="*/ 250834 h 5252028"/>
              <a:gd name="connsiteX1" fmla="*/ 4675448 w 9343801"/>
              <a:gd name="connsiteY1" fmla="*/ 173100 h 5252028"/>
              <a:gd name="connsiteX2" fmla="*/ 8941678 w 9343801"/>
              <a:gd name="connsiteY2" fmla="*/ 435597 h 5252028"/>
              <a:gd name="connsiteX3" fmla="*/ 9342695 w 9343801"/>
              <a:gd name="connsiteY3" fmla="*/ 2818930 h 5252028"/>
              <a:gd name="connsiteX4" fmla="*/ 8912953 w 9343801"/>
              <a:gd name="connsiteY4" fmla="*/ 5139057 h 5252028"/>
              <a:gd name="connsiteX5" fmla="*/ 4283864 w 9343801"/>
              <a:gd name="connsiteY5" fmla="*/ 5179015 h 5252028"/>
              <a:gd name="connsiteX6" fmla="*/ 469724 w 9343801"/>
              <a:gd name="connsiteY6" fmla="*/ 5100004 h 5252028"/>
              <a:gd name="connsiteX7" fmla="*/ 7874 w 9343801"/>
              <a:gd name="connsiteY7" fmla="*/ 2640972 h 5252028"/>
              <a:gd name="connsiteX8" fmla="*/ 475319 w 9343801"/>
              <a:gd name="connsiteY8" fmla="*/ 250834 h 5252028"/>
              <a:gd name="connsiteX0" fmla="*/ 476561 w 9345043"/>
              <a:gd name="connsiteY0" fmla="*/ 175925 h 5177119"/>
              <a:gd name="connsiteX1" fmla="*/ 4676690 w 9345043"/>
              <a:gd name="connsiteY1" fmla="*/ 98191 h 5177119"/>
              <a:gd name="connsiteX2" fmla="*/ 8942920 w 9345043"/>
              <a:gd name="connsiteY2" fmla="*/ 360688 h 5177119"/>
              <a:gd name="connsiteX3" fmla="*/ 9343937 w 9345043"/>
              <a:gd name="connsiteY3" fmla="*/ 2744021 h 5177119"/>
              <a:gd name="connsiteX4" fmla="*/ 8914195 w 9345043"/>
              <a:gd name="connsiteY4" fmla="*/ 5064148 h 5177119"/>
              <a:gd name="connsiteX5" fmla="*/ 4285106 w 9345043"/>
              <a:gd name="connsiteY5" fmla="*/ 5104106 h 5177119"/>
              <a:gd name="connsiteX6" fmla="*/ 470966 w 9345043"/>
              <a:gd name="connsiteY6" fmla="*/ 5025095 h 5177119"/>
              <a:gd name="connsiteX7" fmla="*/ 9116 w 9345043"/>
              <a:gd name="connsiteY7" fmla="*/ 2566063 h 5177119"/>
              <a:gd name="connsiteX8" fmla="*/ 476561 w 9345043"/>
              <a:gd name="connsiteY8" fmla="*/ 175925 h 5177119"/>
              <a:gd name="connsiteX0" fmla="*/ 422868 w 9354850"/>
              <a:gd name="connsiteY0" fmla="*/ 172764 h 5184541"/>
              <a:gd name="connsiteX1" fmla="*/ 4686497 w 9354850"/>
              <a:gd name="connsiteY1" fmla="*/ 105613 h 5184541"/>
              <a:gd name="connsiteX2" fmla="*/ 8952727 w 9354850"/>
              <a:gd name="connsiteY2" fmla="*/ 368110 h 5184541"/>
              <a:gd name="connsiteX3" fmla="*/ 9353744 w 9354850"/>
              <a:gd name="connsiteY3" fmla="*/ 2751443 h 5184541"/>
              <a:gd name="connsiteX4" fmla="*/ 8924002 w 9354850"/>
              <a:gd name="connsiteY4" fmla="*/ 5071570 h 5184541"/>
              <a:gd name="connsiteX5" fmla="*/ 4294913 w 9354850"/>
              <a:gd name="connsiteY5" fmla="*/ 5111528 h 5184541"/>
              <a:gd name="connsiteX6" fmla="*/ 480773 w 9354850"/>
              <a:gd name="connsiteY6" fmla="*/ 5032517 h 5184541"/>
              <a:gd name="connsiteX7" fmla="*/ 18923 w 9354850"/>
              <a:gd name="connsiteY7" fmla="*/ 2573485 h 5184541"/>
              <a:gd name="connsiteX8" fmla="*/ 422868 w 9354850"/>
              <a:gd name="connsiteY8" fmla="*/ 172764 h 5184541"/>
              <a:gd name="connsiteX0" fmla="*/ 429393 w 9361375"/>
              <a:gd name="connsiteY0" fmla="*/ 144686 h 5156463"/>
              <a:gd name="connsiteX1" fmla="*/ 4693022 w 9361375"/>
              <a:gd name="connsiteY1" fmla="*/ 77535 h 5156463"/>
              <a:gd name="connsiteX2" fmla="*/ 8959252 w 9361375"/>
              <a:gd name="connsiteY2" fmla="*/ 340032 h 5156463"/>
              <a:gd name="connsiteX3" fmla="*/ 9360269 w 9361375"/>
              <a:gd name="connsiteY3" fmla="*/ 2723365 h 5156463"/>
              <a:gd name="connsiteX4" fmla="*/ 8930527 w 9361375"/>
              <a:gd name="connsiteY4" fmla="*/ 5043492 h 5156463"/>
              <a:gd name="connsiteX5" fmla="*/ 4301438 w 9361375"/>
              <a:gd name="connsiteY5" fmla="*/ 5083450 h 5156463"/>
              <a:gd name="connsiteX6" fmla="*/ 487298 w 9361375"/>
              <a:gd name="connsiteY6" fmla="*/ 5004439 h 5156463"/>
              <a:gd name="connsiteX7" fmla="*/ 25448 w 9361375"/>
              <a:gd name="connsiteY7" fmla="*/ 2545407 h 5156463"/>
              <a:gd name="connsiteX8" fmla="*/ 429393 w 9361375"/>
              <a:gd name="connsiteY8" fmla="*/ 144686 h 5156463"/>
              <a:gd name="connsiteX0" fmla="*/ 410133 w 9342115"/>
              <a:gd name="connsiteY0" fmla="*/ 132686 h 5144463"/>
              <a:gd name="connsiteX1" fmla="*/ 4673762 w 9342115"/>
              <a:gd name="connsiteY1" fmla="*/ 65535 h 5144463"/>
              <a:gd name="connsiteX2" fmla="*/ 8939992 w 9342115"/>
              <a:gd name="connsiteY2" fmla="*/ 328032 h 5144463"/>
              <a:gd name="connsiteX3" fmla="*/ 9341009 w 9342115"/>
              <a:gd name="connsiteY3" fmla="*/ 2711365 h 5144463"/>
              <a:gd name="connsiteX4" fmla="*/ 8911267 w 9342115"/>
              <a:gd name="connsiteY4" fmla="*/ 5031492 h 5144463"/>
              <a:gd name="connsiteX5" fmla="*/ 4282178 w 9342115"/>
              <a:gd name="connsiteY5" fmla="*/ 5071450 h 5144463"/>
              <a:gd name="connsiteX6" fmla="*/ 468038 w 9342115"/>
              <a:gd name="connsiteY6" fmla="*/ 4992439 h 5144463"/>
              <a:gd name="connsiteX7" fmla="*/ 6188 w 9342115"/>
              <a:gd name="connsiteY7" fmla="*/ 2533407 h 5144463"/>
              <a:gd name="connsiteX8" fmla="*/ 410133 w 9342115"/>
              <a:gd name="connsiteY8" fmla="*/ 132686 h 5144463"/>
              <a:gd name="connsiteX0" fmla="*/ 409230 w 9341212"/>
              <a:gd name="connsiteY0" fmla="*/ 156054 h 5167831"/>
              <a:gd name="connsiteX1" fmla="*/ 4672859 w 9341212"/>
              <a:gd name="connsiteY1" fmla="*/ 88903 h 5167831"/>
              <a:gd name="connsiteX2" fmla="*/ 8939089 w 9341212"/>
              <a:gd name="connsiteY2" fmla="*/ 351400 h 5167831"/>
              <a:gd name="connsiteX3" fmla="*/ 9340106 w 9341212"/>
              <a:gd name="connsiteY3" fmla="*/ 2734733 h 5167831"/>
              <a:gd name="connsiteX4" fmla="*/ 8910364 w 9341212"/>
              <a:gd name="connsiteY4" fmla="*/ 5054860 h 5167831"/>
              <a:gd name="connsiteX5" fmla="*/ 4281275 w 9341212"/>
              <a:gd name="connsiteY5" fmla="*/ 5094818 h 5167831"/>
              <a:gd name="connsiteX6" fmla="*/ 467135 w 9341212"/>
              <a:gd name="connsiteY6" fmla="*/ 5015807 h 5167831"/>
              <a:gd name="connsiteX7" fmla="*/ 5285 w 9341212"/>
              <a:gd name="connsiteY7" fmla="*/ 2556775 h 5167831"/>
              <a:gd name="connsiteX8" fmla="*/ 409230 w 9341212"/>
              <a:gd name="connsiteY8" fmla="*/ 156054 h 5167831"/>
              <a:gd name="connsiteX0" fmla="*/ 409230 w 9342788"/>
              <a:gd name="connsiteY0" fmla="*/ 156054 h 5167831"/>
              <a:gd name="connsiteX1" fmla="*/ 4672859 w 9342788"/>
              <a:gd name="connsiteY1" fmla="*/ 88903 h 5167831"/>
              <a:gd name="connsiteX2" fmla="*/ 8992005 w 9342788"/>
              <a:gd name="connsiteY2" fmla="*/ 340817 h 5167831"/>
              <a:gd name="connsiteX3" fmla="*/ 9340106 w 9342788"/>
              <a:gd name="connsiteY3" fmla="*/ 2734733 h 5167831"/>
              <a:gd name="connsiteX4" fmla="*/ 8910364 w 9342788"/>
              <a:gd name="connsiteY4" fmla="*/ 5054860 h 5167831"/>
              <a:gd name="connsiteX5" fmla="*/ 4281275 w 9342788"/>
              <a:gd name="connsiteY5" fmla="*/ 5094818 h 5167831"/>
              <a:gd name="connsiteX6" fmla="*/ 467135 w 9342788"/>
              <a:gd name="connsiteY6" fmla="*/ 5015807 h 5167831"/>
              <a:gd name="connsiteX7" fmla="*/ 5285 w 9342788"/>
              <a:gd name="connsiteY7" fmla="*/ 2556775 h 5167831"/>
              <a:gd name="connsiteX8" fmla="*/ 409230 w 9342788"/>
              <a:gd name="connsiteY8" fmla="*/ 156054 h 5167831"/>
              <a:gd name="connsiteX0" fmla="*/ 409230 w 9342788"/>
              <a:gd name="connsiteY0" fmla="*/ 156054 h 5167831"/>
              <a:gd name="connsiteX1" fmla="*/ 4672859 w 9342788"/>
              <a:gd name="connsiteY1" fmla="*/ 88903 h 5167831"/>
              <a:gd name="connsiteX2" fmla="*/ 8992005 w 9342788"/>
              <a:gd name="connsiteY2" fmla="*/ 340817 h 5167831"/>
              <a:gd name="connsiteX3" fmla="*/ 9340106 w 9342788"/>
              <a:gd name="connsiteY3" fmla="*/ 2734733 h 5167831"/>
              <a:gd name="connsiteX4" fmla="*/ 8857447 w 9342788"/>
              <a:gd name="connsiteY4" fmla="*/ 5054860 h 5167831"/>
              <a:gd name="connsiteX5" fmla="*/ 4281275 w 9342788"/>
              <a:gd name="connsiteY5" fmla="*/ 5094818 h 5167831"/>
              <a:gd name="connsiteX6" fmla="*/ 467135 w 9342788"/>
              <a:gd name="connsiteY6" fmla="*/ 5015807 h 5167831"/>
              <a:gd name="connsiteX7" fmla="*/ 5285 w 9342788"/>
              <a:gd name="connsiteY7" fmla="*/ 2556775 h 5167831"/>
              <a:gd name="connsiteX8" fmla="*/ 409230 w 9342788"/>
              <a:gd name="connsiteY8" fmla="*/ 156054 h 5167831"/>
              <a:gd name="connsiteX0" fmla="*/ 409230 w 9342788"/>
              <a:gd name="connsiteY0" fmla="*/ 156054 h 5177759"/>
              <a:gd name="connsiteX1" fmla="*/ 4672859 w 9342788"/>
              <a:gd name="connsiteY1" fmla="*/ 88903 h 5177759"/>
              <a:gd name="connsiteX2" fmla="*/ 8992005 w 9342788"/>
              <a:gd name="connsiteY2" fmla="*/ 340817 h 5177759"/>
              <a:gd name="connsiteX3" fmla="*/ 9340106 w 9342788"/>
              <a:gd name="connsiteY3" fmla="*/ 2734733 h 5177759"/>
              <a:gd name="connsiteX4" fmla="*/ 8868031 w 9342788"/>
              <a:gd name="connsiteY4" fmla="*/ 5076027 h 5177759"/>
              <a:gd name="connsiteX5" fmla="*/ 4281275 w 9342788"/>
              <a:gd name="connsiteY5" fmla="*/ 5094818 h 5177759"/>
              <a:gd name="connsiteX6" fmla="*/ 467135 w 9342788"/>
              <a:gd name="connsiteY6" fmla="*/ 5015807 h 5177759"/>
              <a:gd name="connsiteX7" fmla="*/ 5285 w 9342788"/>
              <a:gd name="connsiteY7" fmla="*/ 2556775 h 5177759"/>
              <a:gd name="connsiteX8" fmla="*/ 409230 w 9342788"/>
              <a:gd name="connsiteY8" fmla="*/ 156054 h 5177759"/>
              <a:gd name="connsiteX0" fmla="*/ 409230 w 9342788"/>
              <a:gd name="connsiteY0" fmla="*/ 156054 h 5190330"/>
              <a:gd name="connsiteX1" fmla="*/ 4672859 w 9342788"/>
              <a:gd name="connsiteY1" fmla="*/ 88903 h 5190330"/>
              <a:gd name="connsiteX2" fmla="*/ 8992005 w 9342788"/>
              <a:gd name="connsiteY2" fmla="*/ 340817 h 5190330"/>
              <a:gd name="connsiteX3" fmla="*/ 9340106 w 9342788"/>
              <a:gd name="connsiteY3" fmla="*/ 2734733 h 5190330"/>
              <a:gd name="connsiteX4" fmla="*/ 8868031 w 9342788"/>
              <a:gd name="connsiteY4" fmla="*/ 5076027 h 5190330"/>
              <a:gd name="connsiteX5" fmla="*/ 4397692 w 9342788"/>
              <a:gd name="connsiteY5" fmla="*/ 5137151 h 5190330"/>
              <a:gd name="connsiteX6" fmla="*/ 467135 w 9342788"/>
              <a:gd name="connsiteY6" fmla="*/ 5015807 h 5190330"/>
              <a:gd name="connsiteX7" fmla="*/ 5285 w 9342788"/>
              <a:gd name="connsiteY7" fmla="*/ 2556775 h 5190330"/>
              <a:gd name="connsiteX8" fmla="*/ 409230 w 9342788"/>
              <a:gd name="connsiteY8" fmla="*/ 156054 h 5190330"/>
              <a:gd name="connsiteX0" fmla="*/ 409230 w 9342788"/>
              <a:gd name="connsiteY0" fmla="*/ 156054 h 5211528"/>
              <a:gd name="connsiteX1" fmla="*/ 4672859 w 9342788"/>
              <a:gd name="connsiteY1" fmla="*/ 88903 h 5211528"/>
              <a:gd name="connsiteX2" fmla="*/ 8992005 w 9342788"/>
              <a:gd name="connsiteY2" fmla="*/ 340817 h 5211528"/>
              <a:gd name="connsiteX3" fmla="*/ 9340106 w 9342788"/>
              <a:gd name="connsiteY3" fmla="*/ 2734733 h 5211528"/>
              <a:gd name="connsiteX4" fmla="*/ 8868031 w 9342788"/>
              <a:gd name="connsiteY4" fmla="*/ 5076027 h 5211528"/>
              <a:gd name="connsiteX5" fmla="*/ 4397692 w 9342788"/>
              <a:gd name="connsiteY5" fmla="*/ 5137151 h 5211528"/>
              <a:gd name="connsiteX6" fmla="*/ 467135 w 9342788"/>
              <a:gd name="connsiteY6" fmla="*/ 5015807 h 5211528"/>
              <a:gd name="connsiteX7" fmla="*/ 5285 w 9342788"/>
              <a:gd name="connsiteY7" fmla="*/ 2556775 h 5211528"/>
              <a:gd name="connsiteX8" fmla="*/ 409230 w 9342788"/>
              <a:gd name="connsiteY8" fmla="*/ 156054 h 5211528"/>
              <a:gd name="connsiteX0" fmla="*/ 409230 w 9342788"/>
              <a:gd name="connsiteY0" fmla="*/ 156054 h 5211528"/>
              <a:gd name="connsiteX1" fmla="*/ 4672859 w 9342788"/>
              <a:gd name="connsiteY1" fmla="*/ 88903 h 5211528"/>
              <a:gd name="connsiteX2" fmla="*/ 8992005 w 9342788"/>
              <a:gd name="connsiteY2" fmla="*/ 340817 h 5211528"/>
              <a:gd name="connsiteX3" fmla="*/ 9340106 w 9342788"/>
              <a:gd name="connsiteY3" fmla="*/ 2734733 h 5211528"/>
              <a:gd name="connsiteX4" fmla="*/ 8868031 w 9342788"/>
              <a:gd name="connsiteY4" fmla="*/ 5076027 h 5211528"/>
              <a:gd name="connsiteX5" fmla="*/ 4397692 w 9342788"/>
              <a:gd name="connsiteY5" fmla="*/ 5137151 h 5211528"/>
              <a:gd name="connsiteX6" fmla="*/ 467135 w 9342788"/>
              <a:gd name="connsiteY6" fmla="*/ 5015807 h 5211528"/>
              <a:gd name="connsiteX7" fmla="*/ 5285 w 9342788"/>
              <a:gd name="connsiteY7" fmla="*/ 2556775 h 5211528"/>
              <a:gd name="connsiteX8" fmla="*/ 409230 w 9342788"/>
              <a:gd name="connsiteY8" fmla="*/ 156054 h 5211528"/>
              <a:gd name="connsiteX0" fmla="*/ 409230 w 9342788"/>
              <a:gd name="connsiteY0" fmla="*/ 156054 h 5211528"/>
              <a:gd name="connsiteX1" fmla="*/ 4672859 w 9342788"/>
              <a:gd name="connsiteY1" fmla="*/ 88903 h 5211528"/>
              <a:gd name="connsiteX2" fmla="*/ 8992005 w 9342788"/>
              <a:gd name="connsiteY2" fmla="*/ 340817 h 5211528"/>
              <a:gd name="connsiteX3" fmla="*/ 9340106 w 9342788"/>
              <a:gd name="connsiteY3" fmla="*/ 2734733 h 5211528"/>
              <a:gd name="connsiteX4" fmla="*/ 8868031 w 9342788"/>
              <a:gd name="connsiteY4" fmla="*/ 5076027 h 5211528"/>
              <a:gd name="connsiteX5" fmla="*/ 4397692 w 9342788"/>
              <a:gd name="connsiteY5" fmla="*/ 5137151 h 5211528"/>
              <a:gd name="connsiteX6" fmla="*/ 467135 w 9342788"/>
              <a:gd name="connsiteY6" fmla="*/ 5015807 h 5211528"/>
              <a:gd name="connsiteX7" fmla="*/ 5285 w 9342788"/>
              <a:gd name="connsiteY7" fmla="*/ 2556775 h 5211528"/>
              <a:gd name="connsiteX8" fmla="*/ 409230 w 9342788"/>
              <a:gd name="connsiteY8" fmla="*/ 156054 h 5211528"/>
              <a:gd name="connsiteX0" fmla="*/ 409230 w 9342788"/>
              <a:gd name="connsiteY0" fmla="*/ 156054 h 5211528"/>
              <a:gd name="connsiteX1" fmla="*/ 4672859 w 9342788"/>
              <a:gd name="connsiteY1" fmla="*/ 88903 h 5211528"/>
              <a:gd name="connsiteX2" fmla="*/ 8992005 w 9342788"/>
              <a:gd name="connsiteY2" fmla="*/ 287900 h 5211528"/>
              <a:gd name="connsiteX3" fmla="*/ 9340106 w 9342788"/>
              <a:gd name="connsiteY3" fmla="*/ 2734733 h 5211528"/>
              <a:gd name="connsiteX4" fmla="*/ 8868031 w 9342788"/>
              <a:gd name="connsiteY4" fmla="*/ 5076027 h 5211528"/>
              <a:gd name="connsiteX5" fmla="*/ 4397692 w 9342788"/>
              <a:gd name="connsiteY5" fmla="*/ 5137151 h 5211528"/>
              <a:gd name="connsiteX6" fmla="*/ 467135 w 9342788"/>
              <a:gd name="connsiteY6" fmla="*/ 5015807 h 5211528"/>
              <a:gd name="connsiteX7" fmla="*/ 5285 w 9342788"/>
              <a:gd name="connsiteY7" fmla="*/ 2556775 h 5211528"/>
              <a:gd name="connsiteX8" fmla="*/ 409230 w 9342788"/>
              <a:gd name="connsiteY8" fmla="*/ 156054 h 5211528"/>
              <a:gd name="connsiteX0" fmla="*/ 409230 w 9342788"/>
              <a:gd name="connsiteY0" fmla="*/ 156054 h 5211528"/>
              <a:gd name="connsiteX1" fmla="*/ 4672859 w 9342788"/>
              <a:gd name="connsiteY1" fmla="*/ 88903 h 5211528"/>
              <a:gd name="connsiteX2" fmla="*/ 8992005 w 9342788"/>
              <a:gd name="connsiteY2" fmla="*/ 287900 h 5211528"/>
              <a:gd name="connsiteX3" fmla="*/ 9340106 w 9342788"/>
              <a:gd name="connsiteY3" fmla="*/ 2734733 h 5211528"/>
              <a:gd name="connsiteX4" fmla="*/ 8868031 w 9342788"/>
              <a:gd name="connsiteY4" fmla="*/ 5076027 h 5211528"/>
              <a:gd name="connsiteX5" fmla="*/ 4397692 w 9342788"/>
              <a:gd name="connsiteY5" fmla="*/ 5137151 h 5211528"/>
              <a:gd name="connsiteX6" fmla="*/ 467135 w 9342788"/>
              <a:gd name="connsiteY6" fmla="*/ 5015807 h 5211528"/>
              <a:gd name="connsiteX7" fmla="*/ 5285 w 9342788"/>
              <a:gd name="connsiteY7" fmla="*/ 2556775 h 5211528"/>
              <a:gd name="connsiteX8" fmla="*/ 409230 w 9342788"/>
              <a:gd name="connsiteY8" fmla="*/ 156054 h 5211528"/>
              <a:gd name="connsiteX0" fmla="*/ 409230 w 9342788"/>
              <a:gd name="connsiteY0" fmla="*/ 156054 h 5211528"/>
              <a:gd name="connsiteX1" fmla="*/ 4672859 w 9342788"/>
              <a:gd name="connsiteY1" fmla="*/ 88903 h 5211528"/>
              <a:gd name="connsiteX2" fmla="*/ 8992005 w 9342788"/>
              <a:gd name="connsiteY2" fmla="*/ 287900 h 5211528"/>
              <a:gd name="connsiteX3" fmla="*/ 9340106 w 9342788"/>
              <a:gd name="connsiteY3" fmla="*/ 2734733 h 5211528"/>
              <a:gd name="connsiteX4" fmla="*/ 8868031 w 9342788"/>
              <a:gd name="connsiteY4" fmla="*/ 5076027 h 5211528"/>
              <a:gd name="connsiteX5" fmla="*/ 4397692 w 9342788"/>
              <a:gd name="connsiteY5" fmla="*/ 5137151 h 5211528"/>
              <a:gd name="connsiteX6" fmla="*/ 467135 w 9342788"/>
              <a:gd name="connsiteY6" fmla="*/ 5015807 h 5211528"/>
              <a:gd name="connsiteX7" fmla="*/ 5285 w 9342788"/>
              <a:gd name="connsiteY7" fmla="*/ 2556775 h 5211528"/>
              <a:gd name="connsiteX8" fmla="*/ 409230 w 9342788"/>
              <a:gd name="connsiteY8" fmla="*/ 156054 h 5211528"/>
              <a:gd name="connsiteX0" fmla="*/ 502951 w 9436509"/>
              <a:gd name="connsiteY0" fmla="*/ 199799 h 5255273"/>
              <a:gd name="connsiteX1" fmla="*/ 4766580 w 9436509"/>
              <a:gd name="connsiteY1" fmla="*/ 111481 h 5255273"/>
              <a:gd name="connsiteX2" fmla="*/ 9085726 w 9436509"/>
              <a:gd name="connsiteY2" fmla="*/ 331645 h 5255273"/>
              <a:gd name="connsiteX3" fmla="*/ 9433827 w 9436509"/>
              <a:gd name="connsiteY3" fmla="*/ 2778478 h 5255273"/>
              <a:gd name="connsiteX4" fmla="*/ 8961752 w 9436509"/>
              <a:gd name="connsiteY4" fmla="*/ 5119772 h 5255273"/>
              <a:gd name="connsiteX5" fmla="*/ 4491413 w 9436509"/>
              <a:gd name="connsiteY5" fmla="*/ 5180896 h 5255273"/>
              <a:gd name="connsiteX6" fmla="*/ 560856 w 9436509"/>
              <a:gd name="connsiteY6" fmla="*/ 5059552 h 5255273"/>
              <a:gd name="connsiteX7" fmla="*/ 99006 w 9436509"/>
              <a:gd name="connsiteY7" fmla="*/ 2600520 h 5255273"/>
              <a:gd name="connsiteX8" fmla="*/ 502951 w 9436509"/>
              <a:gd name="connsiteY8" fmla="*/ 199799 h 5255273"/>
              <a:gd name="connsiteX0" fmla="*/ 502951 w 9436509"/>
              <a:gd name="connsiteY0" fmla="*/ 199799 h 5255273"/>
              <a:gd name="connsiteX1" fmla="*/ 4766580 w 9436509"/>
              <a:gd name="connsiteY1" fmla="*/ 111481 h 5255273"/>
              <a:gd name="connsiteX2" fmla="*/ 9085726 w 9436509"/>
              <a:gd name="connsiteY2" fmla="*/ 331645 h 5255273"/>
              <a:gd name="connsiteX3" fmla="*/ 9433827 w 9436509"/>
              <a:gd name="connsiteY3" fmla="*/ 2778478 h 5255273"/>
              <a:gd name="connsiteX4" fmla="*/ 8961752 w 9436509"/>
              <a:gd name="connsiteY4" fmla="*/ 5119772 h 5255273"/>
              <a:gd name="connsiteX5" fmla="*/ 4491413 w 9436509"/>
              <a:gd name="connsiteY5" fmla="*/ 5180896 h 5255273"/>
              <a:gd name="connsiteX6" fmla="*/ 560856 w 9436509"/>
              <a:gd name="connsiteY6" fmla="*/ 5059552 h 5255273"/>
              <a:gd name="connsiteX7" fmla="*/ 99006 w 9436509"/>
              <a:gd name="connsiteY7" fmla="*/ 2600520 h 5255273"/>
              <a:gd name="connsiteX8" fmla="*/ 502951 w 9436509"/>
              <a:gd name="connsiteY8" fmla="*/ 199799 h 5255273"/>
              <a:gd name="connsiteX0" fmla="*/ 438689 w 9372247"/>
              <a:gd name="connsiteY0" fmla="*/ 199799 h 5255273"/>
              <a:gd name="connsiteX1" fmla="*/ 4702318 w 9372247"/>
              <a:gd name="connsiteY1" fmla="*/ 111481 h 5255273"/>
              <a:gd name="connsiteX2" fmla="*/ 9021464 w 9372247"/>
              <a:gd name="connsiteY2" fmla="*/ 331645 h 5255273"/>
              <a:gd name="connsiteX3" fmla="*/ 9369565 w 9372247"/>
              <a:gd name="connsiteY3" fmla="*/ 2778478 h 5255273"/>
              <a:gd name="connsiteX4" fmla="*/ 8897490 w 9372247"/>
              <a:gd name="connsiteY4" fmla="*/ 5119772 h 5255273"/>
              <a:gd name="connsiteX5" fmla="*/ 4427151 w 9372247"/>
              <a:gd name="connsiteY5" fmla="*/ 5180896 h 5255273"/>
              <a:gd name="connsiteX6" fmla="*/ 496594 w 9372247"/>
              <a:gd name="connsiteY6" fmla="*/ 5059552 h 5255273"/>
              <a:gd name="connsiteX7" fmla="*/ 34744 w 9372247"/>
              <a:gd name="connsiteY7" fmla="*/ 2600520 h 5255273"/>
              <a:gd name="connsiteX8" fmla="*/ 438689 w 9372247"/>
              <a:gd name="connsiteY8" fmla="*/ 199799 h 5255273"/>
              <a:gd name="connsiteX0" fmla="*/ 438689 w 9372247"/>
              <a:gd name="connsiteY0" fmla="*/ 162575 h 5218049"/>
              <a:gd name="connsiteX1" fmla="*/ 4702318 w 9372247"/>
              <a:gd name="connsiteY1" fmla="*/ 74257 h 5218049"/>
              <a:gd name="connsiteX2" fmla="*/ 9021464 w 9372247"/>
              <a:gd name="connsiteY2" fmla="*/ 294421 h 5218049"/>
              <a:gd name="connsiteX3" fmla="*/ 9369565 w 9372247"/>
              <a:gd name="connsiteY3" fmla="*/ 2741254 h 5218049"/>
              <a:gd name="connsiteX4" fmla="*/ 8897490 w 9372247"/>
              <a:gd name="connsiteY4" fmla="*/ 5082548 h 5218049"/>
              <a:gd name="connsiteX5" fmla="*/ 4427151 w 9372247"/>
              <a:gd name="connsiteY5" fmla="*/ 5143672 h 5218049"/>
              <a:gd name="connsiteX6" fmla="*/ 496594 w 9372247"/>
              <a:gd name="connsiteY6" fmla="*/ 5022328 h 5218049"/>
              <a:gd name="connsiteX7" fmla="*/ 34744 w 9372247"/>
              <a:gd name="connsiteY7" fmla="*/ 2563296 h 5218049"/>
              <a:gd name="connsiteX8" fmla="*/ 438689 w 9372247"/>
              <a:gd name="connsiteY8" fmla="*/ 162575 h 5218049"/>
              <a:gd name="connsiteX0" fmla="*/ 446319 w 9368978"/>
              <a:gd name="connsiteY0" fmla="*/ 225450 h 5202709"/>
              <a:gd name="connsiteX1" fmla="*/ 4699049 w 9368978"/>
              <a:gd name="connsiteY1" fmla="*/ 58917 h 5202709"/>
              <a:gd name="connsiteX2" fmla="*/ 9018195 w 9368978"/>
              <a:gd name="connsiteY2" fmla="*/ 279081 h 5202709"/>
              <a:gd name="connsiteX3" fmla="*/ 9366296 w 9368978"/>
              <a:gd name="connsiteY3" fmla="*/ 2725914 h 5202709"/>
              <a:gd name="connsiteX4" fmla="*/ 8894221 w 9368978"/>
              <a:gd name="connsiteY4" fmla="*/ 5067208 h 5202709"/>
              <a:gd name="connsiteX5" fmla="*/ 4423882 w 9368978"/>
              <a:gd name="connsiteY5" fmla="*/ 5128332 h 5202709"/>
              <a:gd name="connsiteX6" fmla="*/ 493325 w 9368978"/>
              <a:gd name="connsiteY6" fmla="*/ 5006988 h 5202709"/>
              <a:gd name="connsiteX7" fmla="*/ 31475 w 9368978"/>
              <a:gd name="connsiteY7" fmla="*/ 2547956 h 5202709"/>
              <a:gd name="connsiteX8" fmla="*/ 446319 w 9368978"/>
              <a:gd name="connsiteY8" fmla="*/ 225450 h 5202709"/>
              <a:gd name="connsiteX0" fmla="*/ 446319 w 9368978"/>
              <a:gd name="connsiteY0" fmla="*/ 229170 h 5206429"/>
              <a:gd name="connsiteX1" fmla="*/ 4699049 w 9368978"/>
              <a:gd name="connsiteY1" fmla="*/ 62637 h 5206429"/>
              <a:gd name="connsiteX2" fmla="*/ 9018195 w 9368978"/>
              <a:gd name="connsiteY2" fmla="*/ 282801 h 5206429"/>
              <a:gd name="connsiteX3" fmla="*/ 9366296 w 9368978"/>
              <a:gd name="connsiteY3" fmla="*/ 2729634 h 5206429"/>
              <a:gd name="connsiteX4" fmla="*/ 8894221 w 9368978"/>
              <a:gd name="connsiteY4" fmla="*/ 5070928 h 5206429"/>
              <a:gd name="connsiteX5" fmla="*/ 4423882 w 9368978"/>
              <a:gd name="connsiteY5" fmla="*/ 5132052 h 5206429"/>
              <a:gd name="connsiteX6" fmla="*/ 493325 w 9368978"/>
              <a:gd name="connsiteY6" fmla="*/ 5010708 h 5206429"/>
              <a:gd name="connsiteX7" fmla="*/ 31475 w 9368978"/>
              <a:gd name="connsiteY7" fmla="*/ 2551676 h 5206429"/>
              <a:gd name="connsiteX8" fmla="*/ 446319 w 9368978"/>
              <a:gd name="connsiteY8" fmla="*/ 229170 h 5206429"/>
              <a:gd name="connsiteX0" fmla="*/ 429774 w 9352433"/>
              <a:gd name="connsiteY0" fmla="*/ 229170 h 5206429"/>
              <a:gd name="connsiteX1" fmla="*/ 4682504 w 9352433"/>
              <a:gd name="connsiteY1" fmla="*/ 62637 h 5206429"/>
              <a:gd name="connsiteX2" fmla="*/ 9001650 w 9352433"/>
              <a:gd name="connsiteY2" fmla="*/ 282801 h 5206429"/>
              <a:gd name="connsiteX3" fmla="*/ 9349751 w 9352433"/>
              <a:gd name="connsiteY3" fmla="*/ 2729634 h 5206429"/>
              <a:gd name="connsiteX4" fmla="*/ 8877676 w 9352433"/>
              <a:gd name="connsiteY4" fmla="*/ 5070928 h 5206429"/>
              <a:gd name="connsiteX5" fmla="*/ 4407337 w 9352433"/>
              <a:gd name="connsiteY5" fmla="*/ 5132052 h 5206429"/>
              <a:gd name="connsiteX6" fmla="*/ 476780 w 9352433"/>
              <a:gd name="connsiteY6" fmla="*/ 5010708 h 5206429"/>
              <a:gd name="connsiteX7" fmla="*/ 14930 w 9352433"/>
              <a:gd name="connsiteY7" fmla="*/ 2551676 h 5206429"/>
              <a:gd name="connsiteX8" fmla="*/ 429774 w 9352433"/>
              <a:gd name="connsiteY8" fmla="*/ 229170 h 5206429"/>
              <a:gd name="connsiteX0" fmla="*/ 387653 w 9364810"/>
              <a:gd name="connsiteY0" fmla="*/ 229170 h 5206429"/>
              <a:gd name="connsiteX1" fmla="*/ 4694881 w 9364810"/>
              <a:gd name="connsiteY1" fmla="*/ 62637 h 5206429"/>
              <a:gd name="connsiteX2" fmla="*/ 9014027 w 9364810"/>
              <a:gd name="connsiteY2" fmla="*/ 282801 h 5206429"/>
              <a:gd name="connsiteX3" fmla="*/ 9362128 w 9364810"/>
              <a:gd name="connsiteY3" fmla="*/ 2729634 h 5206429"/>
              <a:gd name="connsiteX4" fmla="*/ 8890053 w 9364810"/>
              <a:gd name="connsiteY4" fmla="*/ 5070928 h 5206429"/>
              <a:gd name="connsiteX5" fmla="*/ 4419714 w 9364810"/>
              <a:gd name="connsiteY5" fmla="*/ 5132052 h 5206429"/>
              <a:gd name="connsiteX6" fmla="*/ 489157 w 9364810"/>
              <a:gd name="connsiteY6" fmla="*/ 5010708 h 5206429"/>
              <a:gd name="connsiteX7" fmla="*/ 27307 w 9364810"/>
              <a:gd name="connsiteY7" fmla="*/ 2551676 h 5206429"/>
              <a:gd name="connsiteX8" fmla="*/ 387653 w 9364810"/>
              <a:gd name="connsiteY8" fmla="*/ 229170 h 5206429"/>
              <a:gd name="connsiteX0" fmla="*/ 505585 w 9482742"/>
              <a:gd name="connsiteY0" fmla="*/ 227194 h 5204453"/>
              <a:gd name="connsiteX1" fmla="*/ 4812813 w 9482742"/>
              <a:gd name="connsiteY1" fmla="*/ 60661 h 5204453"/>
              <a:gd name="connsiteX2" fmla="*/ 9131959 w 9482742"/>
              <a:gd name="connsiteY2" fmla="*/ 280825 h 5204453"/>
              <a:gd name="connsiteX3" fmla="*/ 9480060 w 9482742"/>
              <a:gd name="connsiteY3" fmla="*/ 2727658 h 5204453"/>
              <a:gd name="connsiteX4" fmla="*/ 9007985 w 9482742"/>
              <a:gd name="connsiteY4" fmla="*/ 5068952 h 5204453"/>
              <a:gd name="connsiteX5" fmla="*/ 4537646 w 9482742"/>
              <a:gd name="connsiteY5" fmla="*/ 5130076 h 5204453"/>
              <a:gd name="connsiteX6" fmla="*/ 607089 w 9482742"/>
              <a:gd name="connsiteY6" fmla="*/ 5008732 h 5204453"/>
              <a:gd name="connsiteX7" fmla="*/ 101641 w 9482742"/>
              <a:gd name="connsiteY7" fmla="*/ 2549700 h 5204453"/>
              <a:gd name="connsiteX8" fmla="*/ 505585 w 9482742"/>
              <a:gd name="connsiteY8" fmla="*/ 227194 h 5204453"/>
              <a:gd name="connsiteX0" fmla="*/ 493093 w 9470250"/>
              <a:gd name="connsiteY0" fmla="*/ 227194 h 5204453"/>
              <a:gd name="connsiteX1" fmla="*/ 4800321 w 9470250"/>
              <a:gd name="connsiteY1" fmla="*/ 60661 h 5204453"/>
              <a:gd name="connsiteX2" fmla="*/ 9119467 w 9470250"/>
              <a:gd name="connsiteY2" fmla="*/ 280825 h 5204453"/>
              <a:gd name="connsiteX3" fmla="*/ 9467568 w 9470250"/>
              <a:gd name="connsiteY3" fmla="*/ 2727658 h 5204453"/>
              <a:gd name="connsiteX4" fmla="*/ 8995493 w 9470250"/>
              <a:gd name="connsiteY4" fmla="*/ 5068952 h 5204453"/>
              <a:gd name="connsiteX5" fmla="*/ 4525154 w 9470250"/>
              <a:gd name="connsiteY5" fmla="*/ 5130076 h 5204453"/>
              <a:gd name="connsiteX6" fmla="*/ 594597 w 9470250"/>
              <a:gd name="connsiteY6" fmla="*/ 5008732 h 5204453"/>
              <a:gd name="connsiteX7" fmla="*/ 89149 w 9470250"/>
              <a:gd name="connsiteY7" fmla="*/ 2549700 h 5204453"/>
              <a:gd name="connsiteX8" fmla="*/ 493093 w 9470250"/>
              <a:gd name="connsiteY8" fmla="*/ 227194 h 5204453"/>
              <a:gd name="connsiteX0" fmla="*/ 493093 w 9470250"/>
              <a:gd name="connsiteY0" fmla="*/ 227194 h 5204453"/>
              <a:gd name="connsiteX1" fmla="*/ 4800321 w 9470250"/>
              <a:gd name="connsiteY1" fmla="*/ 60661 h 5204453"/>
              <a:gd name="connsiteX2" fmla="*/ 9119467 w 9470250"/>
              <a:gd name="connsiteY2" fmla="*/ 280825 h 5204453"/>
              <a:gd name="connsiteX3" fmla="*/ 9467568 w 9470250"/>
              <a:gd name="connsiteY3" fmla="*/ 2727658 h 5204453"/>
              <a:gd name="connsiteX4" fmla="*/ 8995493 w 9470250"/>
              <a:gd name="connsiteY4" fmla="*/ 5068952 h 5204453"/>
              <a:gd name="connsiteX5" fmla="*/ 4525154 w 9470250"/>
              <a:gd name="connsiteY5" fmla="*/ 5130076 h 5204453"/>
              <a:gd name="connsiteX6" fmla="*/ 594597 w 9470250"/>
              <a:gd name="connsiteY6" fmla="*/ 5008732 h 5204453"/>
              <a:gd name="connsiteX7" fmla="*/ 89149 w 9470250"/>
              <a:gd name="connsiteY7" fmla="*/ 2549700 h 5204453"/>
              <a:gd name="connsiteX8" fmla="*/ 493093 w 9470250"/>
              <a:gd name="connsiteY8" fmla="*/ 227194 h 5204453"/>
              <a:gd name="connsiteX0" fmla="*/ 523611 w 9457169"/>
              <a:gd name="connsiteY0" fmla="*/ 222828 h 5211261"/>
              <a:gd name="connsiteX1" fmla="*/ 4787240 w 9457169"/>
              <a:gd name="connsiteY1" fmla="*/ 67469 h 5211261"/>
              <a:gd name="connsiteX2" fmla="*/ 9106386 w 9457169"/>
              <a:gd name="connsiteY2" fmla="*/ 287633 h 5211261"/>
              <a:gd name="connsiteX3" fmla="*/ 9454487 w 9457169"/>
              <a:gd name="connsiteY3" fmla="*/ 2734466 h 5211261"/>
              <a:gd name="connsiteX4" fmla="*/ 8982412 w 9457169"/>
              <a:gd name="connsiteY4" fmla="*/ 5075760 h 5211261"/>
              <a:gd name="connsiteX5" fmla="*/ 4512073 w 9457169"/>
              <a:gd name="connsiteY5" fmla="*/ 5136884 h 5211261"/>
              <a:gd name="connsiteX6" fmla="*/ 581516 w 9457169"/>
              <a:gd name="connsiteY6" fmla="*/ 5015540 h 5211261"/>
              <a:gd name="connsiteX7" fmla="*/ 76068 w 9457169"/>
              <a:gd name="connsiteY7" fmla="*/ 2556508 h 5211261"/>
              <a:gd name="connsiteX8" fmla="*/ 523611 w 9457169"/>
              <a:gd name="connsiteY8" fmla="*/ 222828 h 5211261"/>
              <a:gd name="connsiteX0" fmla="*/ 452880 w 9386438"/>
              <a:gd name="connsiteY0" fmla="*/ 252018 h 5240451"/>
              <a:gd name="connsiteX1" fmla="*/ 4716509 w 9386438"/>
              <a:gd name="connsiteY1" fmla="*/ 96659 h 5240451"/>
              <a:gd name="connsiteX2" fmla="*/ 9035655 w 9386438"/>
              <a:gd name="connsiteY2" fmla="*/ 316823 h 5240451"/>
              <a:gd name="connsiteX3" fmla="*/ 9383756 w 9386438"/>
              <a:gd name="connsiteY3" fmla="*/ 2763656 h 5240451"/>
              <a:gd name="connsiteX4" fmla="*/ 8911681 w 9386438"/>
              <a:gd name="connsiteY4" fmla="*/ 5104950 h 5240451"/>
              <a:gd name="connsiteX5" fmla="*/ 4441342 w 9386438"/>
              <a:gd name="connsiteY5" fmla="*/ 5166074 h 5240451"/>
              <a:gd name="connsiteX6" fmla="*/ 510785 w 9386438"/>
              <a:gd name="connsiteY6" fmla="*/ 5044730 h 5240451"/>
              <a:gd name="connsiteX7" fmla="*/ 5337 w 9386438"/>
              <a:gd name="connsiteY7" fmla="*/ 2585698 h 5240451"/>
              <a:gd name="connsiteX8" fmla="*/ 452880 w 9386438"/>
              <a:gd name="connsiteY8" fmla="*/ 252018 h 5240451"/>
              <a:gd name="connsiteX0" fmla="*/ 454293 w 9387851"/>
              <a:gd name="connsiteY0" fmla="*/ 252018 h 5305290"/>
              <a:gd name="connsiteX1" fmla="*/ 4717922 w 9387851"/>
              <a:gd name="connsiteY1" fmla="*/ 96659 h 5305290"/>
              <a:gd name="connsiteX2" fmla="*/ 9037068 w 9387851"/>
              <a:gd name="connsiteY2" fmla="*/ 316823 h 5305290"/>
              <a:gd name="connsiteX3" fmla="*/ 9385169 w 9387851"/>
              <a:gd name="connsiteY3" fmla="*/ 2763656 h 5305290"/>
              <a:gd name="connsiteX4" fmla="*/ 8913094 w 9387851"/>
              <a:gd name="connsiteY4" fmla="*/ 5104950 h 5305290"/>
              <a:gd name="connsiteX5" fmla="*/ 4442755 w 9387851"/>
              <a:gd name="connsiteY5" fmla="*/ 5166074 h 5305290"/>
              <a:gd name="connsiteX6" fmla="*/ 533997 w 9387851"/>
              <a:gd name="connsiteY6" fmla="*/ 5145292 h 5305290"/>
              <a:gd name="connsiteX7" fmla="*/ 6750 w 9387851"/>
              <a:gd name="connsiteY7" fmla="*/ 2585698 h 5305290"/>
              <a:gd name="connsiteX8" fmla="*/ 454293 w 9387851"/>
              <a:gd name="connsiteY8" fmla="*/ 252018 h 5305290"/>
              <a:gd name="connsiteX0" fmla="*/ 454293 w 9387851"/>
              <a:gd name="connsiteY0" fmla="*/ 252018 h 5305290"/>
              <a:gd name="connsiteX1" fmla="*/ 4717922 w 9387851"/>
              <a:gd name="connsiteY1" fmla="*/ 96659 h 5305290"/>
              <a:gd name="connsiteX2" fmla="*/ 9037068 w 9387851"/>
              <a:gd name="connsiteY2" fmla="*/ 316823 h 5305290"/>
              <a:gd name="connsiteX3" fmla="*/ 9385169 w 9387851"/>
              <a:gd name="connsiteY3" fmla="*/ 2763656 h 5305290"/>
              <a:gd name="connsiteX4" fmla="*/ 8913094 w 9387851"/>
              <a:gd name="connsiteY4" fmla="*/ 5104950 h 5305290"/>
              <a:gd name="connsiteX5" fmla="*/ 4442755 w 9387851"/>
              <a:gd name="connsiteY5" fmla="*/ 5166074 h 5305290"/>
              <a:gd name="connsiteX6" fmla="*/ 533997 w 9387851"/>
              <a:gd name="connsiteY6" fmla="*/ 5145292 h 5305290"/>
              <a:gd name="connsiteX7" fmla="*/ 6750 w 9387851"/>
              <a:gd name="connsiteY7" fmla="*/ 2585698 h 5305290"/>
              <a:gd name="connsiteX8" fmla="*/ 454293 w 9387851"/>
              <a:gd name="connsiteY8" fmla="*/ 252018 h 5305290"/>
              <a:gd name="connsiteX0" fmla="*/ 454293 w 9387851"/>
              <a:gd name="connsiteY0" fmla="*/ 252018 h 5323442"/>
              <a:gd name="connsiteX1" fmla="*/ 4717922 w 9387851"/>
              <a:gd name="connsiteY1" fmla="*/ 96659 h 5323442"/>
              <a:gd name="connsiteX2" fmla="*/ 9037068 w 9387851"/>
              <a:gd name="connsiteY2" fmla="*/ 316823 h 5323442"/>
              <a:gd name="connsiteX3" fmla="*/ 9385169 w 9387851"/>
              <a:gd name="connsiteY3" fmla="*/ 2763656 h 5323442"/>
              <a:gd name="connsiteX4" fmla="*/ 8913094 w 9387851"/>
              <a:gd name="connsiteY4" fmla="*/ 5104950 h 5323442"/>
              <a:gd name="connsiteX5" fmla="*/ 4584450 w 9387851"/>
              <a:gd name="connsiteY5" fmla="*/ 5221942 h 5323442"/>
              <a:gd name="connsiteX6" fmla="*/ 533997 w 9387851"/>
              <a:gd name="connsiteY6" fmla="*/ 5145292 h 5323442"/>
              <a:gd name="connsiteX7" fmla="*/ 6750 w 9387851"/>
              <a:gd name="connsiteY7" fmla="*/ 2585698 h 5323442"/>
              <a:gd name="connsiteX8" fmla="*/ 454293 w 9387851"/>
              <a:gd name="connsiteY8" fmla="*/ 252018 h 5323442"/>
              <a:gd name="connsiteX0" fmla="*/ 464551 w 9398109"/>
              <a:gd name="connsiteY0" fmla="*/ 252018 h 5319616"/>
              <a:gd name="connsiteX1" fmla="*/ 4728180 w 9398109"/>
              <a:gd name="connsiteY1" fmla="*/ 96659 h 5319616"/>
              <a:gd name="connsiteX2" fmla="*/ 9047326 w 9398109"/>
              <a:gd name="connsiteY2" fmla="*/ 316823 h 5319616"/>
              <a:gd name="connsiteX3" fmla="*/ 9395427 w 9398109"/>
              <a:gd name="connsiteY3" fmla="*/ 2763656 h 5319616"/>
              <a:gd name="connsiteX4" fmla="*/ 8923352 w 9398109"/>
              <a:gd name="connsiteY4" fmla="*/ 5104950 h 5319616"/>
              <a:gd name="connsiteX5" fmla="*/ 4594708 w 9398109"/>
              <a:gd name="connsiteY5" fmla="*/ 5221942 h 5319616"/>
              <a:gd name="connsiteX6" fmla="*/ 457058 w 9398109"/>
              <a:gd name="connsiteY6" fmla="*/ 5145292 h 5319616"/>
              <a:gd name="connsiteX7" fmla="*/ 17008 w 9398109"/>
              <a:gd name="connsiteY7" fmla="*/ 2585698 h 5319616"/>
              <a:gd name="connsiteX8" fmla="*/ 464551 w 9398109"/>
              <a:gd name="connsiteY8" fmla="*/ 252018 h 5319616"/>
              <a:gd name="connsiteX0" fmla="*/ 398910 w 9397865"/>
              <a:gd name="connsiteY0" fmla="*/ 256107 h 5312532"/>
              <a:gd name="connsiteX1" fmla="*/ 4727936 w 9397865"/>
              <a:gd name="connsiteY1" fmla="*/ 89575 h 5312532"/>
              <a:gd name="connsiteX2" fmla="*/ 9047082 w 9397865"/>
              <a:gd name="connsiteY2" fmla="*/ 309739 h 5312532"/>
              <a:gd name="connsiteX3" fmla="*/ 9395183 w 9397865"/>
              <a:gd name="connsiteY3" fmla="*/ 2756572 h 5312532"/>
              <a:gd name="connsiteX4" fmla="*/ 8923108 w 9397865"/>
              <a:gd name="connsiteY4" fmla="*/ 5097866 h 5312532"/>
              <a:gd name="connsiteX5" fmla="*/ 4594464 w 9397865"/>
              <a:gd name="connsiteY5" fmla="*/ 5214858 h 5312532"/>
              <a:gd name="connsiteX6" fmla="*/ 456814 w 9397865"/>
              <a:gd name="connsiteY6" fmla="*/ 5138208 h 5312532"/>
              <a:gd name="connsiteX7" fmla="*/ 16764 w 9397865"/>
              <a:gd name="connsiteY7" fmla="*/ 2578614 h 5312532"/>
              <a:gd name="connsiteX8" fmla="*/ 398910 w 9397865"/>
              <a:gd name="connsiteY8" fmla="*/ 256107 h 5312532"/>
              <a:gd name="connsiteX0" fmla="*/ 398910 w 9397865"/>
              <a:gd name="connsiteY0" fmla="*/ 278794 h 5335219"/>
              <a:gd name="connsiteX1" fmla="*/ 4727936 w 9397865"/>
              <a:gd name="connsiteY1" fmla="*/ 112262 h 5335219"/>
              <a:gd name="connsiteX2" fmla="*/ 9047082 w 9397865"/>
              <a:gd name="connsiteY2" fmla="*/ 332426 h 5335219"/>
              <a:gd name="connsiteX3" fmla="*/ 9395183 w 9397865"/>
              <a:gd name="connsiteY3" fmla="*/ 2779259 h 5335219"/>
              <a:gd name="connsiteX4" fmla="*/ 8923108 w 9397865"/>
              <a:gd name="connsiteY4" fmla="*/ 5120553 h 5335219"/>
              <a:gd name="connsiteX5" fmla="*/ 4594464 w 9397865"/>
              <a:gd name="connsiteY5" fmla="*/ 5237545 h 5335219"/>
              <a:gd name="connsiteX6" fmla="*/ 456814 w 9397865"/>
              <a:gd name="connsiteY6" fmla="*/ 5160895 h 5335219"/>
              <a:gd name="connsiteX7" fmla="*/ 16764 w 9397865"/>
              <a:gd name="connsiteY7" fmla="*/ 2601301 h 5335219"/>
              <a:gd name="connsiteX8" fmla="*/ 398910 w 9397865"/>
              <a:gd name="connsiteY8" fmla="*/ 278794 h 5335219"/>
              <a:gd name="connsiteX0" fmla="*/ 480979 w 9479934"/>
              <a:gd name="connsiteY0" fmla="*/ 282781 h 5339206"/>
              <a:gd name="connsiteX1" fmla="*/ 4679210 w 9479934"/>
              <a:gd name="connsiteY1" fmla="*/ 60380 h 5339206"/>
              <a:gd name="connsiteX2" fmla="*/ 9129151 w 9479934"/>
              <a:gd name="connsiteY2" fmla="*/ 336413 h 5339206"/>
              <a:gd name="connsiteX3" fmla="*/ 9477252 w 9479934"/>
              <a:gd name="connsiteY3" fmla="*/ 2783246 h 5339206"/>
              <a:gd name="connsiteX4" fmla="*/ 9005177 w 9479934"/>
              <a:gd name="connsiteY4" fmla="*/ 5124540 h 5339206"/>
              <a:gd name="connsiteX5" fmla="*/ 4676533 w 9479934"/>
              <a:gd name="connsiteY5" fmla="*/ 5241532 h 5339206"/>
              <a:gd name="connsiteX6" fmla="*/ 538883 w 9479934"/>
              <a:gd name="connsiteY6" fmla="*/ 5164882 h 5339206"/>
              <a:gd name="connsiteX7" fmla="*/ 98833 w 9479934"/>
              <a:gd name="connsiteY7" fmla="*/ 2605288 h 5339206"/>
              <a:gd name="connsiteX8" fmla="*/ 480979 w 9479934"/>
              <a:gd name="connsiteY8" fmla="*/ 282781 h 5339206"/>
              <a:gd name="connsiteX0" fmla="*/ 480979 w 9479934"/>
              <a:gd name="connsiteY0" fmla="*/ 282781 h 5339206"/>
              <a:gd name="connsiteX1" fmla="*/ 4679210 w 9479934"/>
              <a:gd name="connsiteY1" fmla="*/ 60380 h 5339206"/>
              <a:gd name="connsiteX2" fmla="*/ 9129151 w 9479934"/>
              <a:gd name="connsiteY2" fmla="*/ 336413 h 5339206"/>
              <a:gd name="connsiteX3" fmla="*/ 9477252 w 9479934"/>
              <a:gd name="connsiteY3" fmla="*/ 2783246 h 5339206"/>
              <a:gd name="connsiteX4" fmla="*/ 9005177 w 9479934"/>
              <a:gd name="connsiteY4" fmla="*/ 5124540 h 5339206"/>
              <a:gd name="connsiteX5" fmla="*/ 4676533 w 9479934"/>
              <a:gd name="connsiteY5" fmla="*/ 5241532 h 5339206"/>
              <a:gd name="connsiteX6" fmla="*/ 538883 w 9479934"/>
              <a:gd name="connsiteY6" fmla="*/ 5164882 h 5339206"/>
              <a:gd name="connsiteX7" fmla="*/ 98833 w 9479934"/>
              <a:gd name="connsiteY7" fmla="*/ 2605288 h 5339206"/>
              <a:gd name="connsiteX8" fmla="*/ 480979 w 9479934"/>
              <a:gd name="connsiteY8" fmla="*/ 282781 h 5339206"/>
              <a:gd name="connsiteX0" fmla="*/ 480979 w 9478725"/>
              <a:gd name="connsiteY0" fmla="*/ 296339 h 5352764"/>
              <a:gd name="connsiteX1" fmla="*/ 4679210 w 9478725"/>
              <a:gd name="connsiteY1" fmla="*/ 73938 h 5352764"/>
              <a:gd name="connsiteX2" fmla="*/ 9096452 w 9478725"/>
              <a:gd name="connsiteY2" fmla="*/ 294102 h 5352764"/>
              <a:gd name="connsiteX3" fmla="*/ 9477252 w 9478725"/>
              <a:gd name="connsiteY3" fmla="*/ 2796804 h 5352764"/>
              <a:gd name="connsiteX4" fmla="*/ 9005177 w 9478725"/>
              <a:gd name="connsiteY4" fmla="*/ 5138098 h 5352764"/>
              <a:gd name="connsiteX5" fmla="*/ 4676533 w 9478725"/>
              <a:gd name="connsiteY5" fmla="*/ 5255090 h 5352764"/>
              <a:gd name="connsiteX6" fmla="*/ 538883 w 9478725"/>
              <a:gd name="connsiteY6" fmla="*/ 5178440 h 5352764"/>
              <a:gd name="connsiteX7" fmla="*/ 98833 w 9478725"/>
              <a:gd name="connsiteY7" fmla="*/ 2618846 h 5352764"/>
              <a:gd name="connsiteX8" fmla="*/ 480979 w 9478725"/>
              <a:gd name="connsiteY8" fmla="*/ 296339 h 5352764"/>
              <a:gd name="connsiteX0" fmla="*/ 480979 w 9478725"/>
              <a:gd name="connsiteY0" fmla="*/ 296339 h 5352764"/>
              <a:gd name="connsiteX1" fmla="*/ 4679210 w 9478725"/>
              <a:gd name="connsiteY1" fmla="*/ 73938 h 5352764"/>
              <a:gd name="connsiteX2" fmla="*/ 9096452 w 9478725"/>
              <a:gd name="connsiteY2" fmla="*/ 294102 h 5352764"/>
              <a:gd name="connsiteX3" fmla="*/ 9477252 w 9478725"/>
              <a:gd name="connsiteY3" fmla="*/ 2796804 h 5352764"/>
              <a:gd name="connsiteX4" fmla="*/ 9005177 w 9478725"/>
              <a:gd name="connsiteY4" fmla="*/ 5138098 h 5352764"/>
              <a:gd name="connsiteX5" fmla="*/ 4676533 w 9478725"/>
              <a:gd name="connsiteY5" fmla="*/ 5255090 h 5352764"/>
              <a:gd name="connsiteX6" fmla="*/ 538883 w 9478725"/>
              <a:gd name="connsiteY6" fmla="*/ 5178440 h 5352764"/>
              <a:gd name="connsiteX7" fmla="*/ 98833 w 9478725"/>
              <a:gd name="connsiteY7" fmla="*/ 2618846 h 5352764"/>
              <a:gd name="connsiteX8" fmla="*/ 480979 w 9478725"/>
              <a:gd name="connsiteY8" fmla="*/ 296339 h 5352764"/>
              <a:gd name="connsiteX0" fmla="*/ 480979 w 9602788"/>
              <a:gd name="connsiteY0" fmla="*/ 281260 h 5337685"/>
              <a:gd name="connsiteX1" fmla="*/ 4679210 w 9602788"/>
              <a:gd name="connsiteY1" fmla="*/ 58859 h 5337685"/>
              <a:gd name="connsiteX2" fmla="*/ 9096452 w 9602788"/>
              <a:gd name="connsiteY2" fmla="*/ 279023 h 5337685"/>
              <a:gd name="connsiteX3" fmla="*/ 9499051 w 9602788"/>
              <a:gd name="connsiteY3" fmla="*/ 2759378 h 5337685"/>
              <a:gd name="connsiteX4" fmla="*/ 9005177 w 9602788"/>
              <a:gd name="connsiteY4" fmla="*/ 5123019 h 5337685"/>
              <a:gd name="connsiteX5" fmla="*/ 4676533 w 9602788"/>
              <a:gd name="connsiteY5" fmla="*/ 5240011 h 5337685"/>
              <a:gd name="connsiteX6" fmla="*/ 538883 w 9602788"/>
              <a:gd name="connsiteY6" fmla="*/ 5163361 h 5337685"/>
              <a:gd name="connsiteX7" fmla="*/ 98833 w 9602788"/>
              <a:gd name="connsiteY7" fmla="*/ 2603767 h 5337685"/>
              <a:gd name="connsiteX8" fmla="*/ 480979 w 9602788"/>
              <a:gd name="connsiteY8" fmla="*/ 281260 h 5337685"/>
              <a:gd name="connsiteX0" fmla="*/ 480979 w 9500271"/>
              <a:gd name="connsiteY0" fmla="*/ 270210 h 5326635"/>
              <a:gd name="connsiteX1" fmla="*/ 4679210 w 9500271"/>
              <a:gd name="connsiteY1" fmla="*/ 47809 h 5326635"/>
              <a:gd name="connsiteX2" fmla="*/ 9096452 w 9500271"/>
              <a:gd name="connsiteY2" fmla="*/ 267973 h 5326635"/>
              <a:gd name="connsiteX3" fmla="*/ 9499051 w 9500271"/>
              <a:gd name="connsiteY3" fmla="*/ 2748328 h 5326635"/>
              <a:gd name="connsiteX4" fmla="*/ 9005177 w 9500271"/>
              <a:gd name="connsiteY4" fmla="*/ 5111969 h 5326635"/>
              <a:gd name="connsiteX5" fmla="*/ 4676533 w 9500271"/>
              <a:gd name="connsiteY5" fmla="*/ 5228961 h 5326635"/>
              <a:gd name="connsiteX6" fmla="*/ 538883 w 9500271"/>
              <a:gd name="connsiteY6" fmla="*/ 5152311 h 5326635"/>
              <a:gd name="connsiteX7" fmla="*/ 98833 w 9500271"/>
              <a:gd name="connsiteY7" fmla="*/ 2592717 h 5326635"/>
              <a:gd name="connsiteX8" fmla="*/ 480979 w 9500271"/>
              <a:gd name="connsiteY8" fmla="*/ 270210 h 5326635"/>
              <a:gd name="connsiteX0" fmla="*/ 480979 w 9500153"/>
              <a:gd name="connsiteY0" fmla="*/ 286772 h 5343197"/>
              <a:gd name="connsiteX1" fmla="*/ 4679210 w 9500153"/>
              <a:gd name="connsiteY1" fmla="*/ 64371 h 5343197"/>
              <a:gd name="connsiteX2" fmla="*/ 9096452 w 9500153"/>
              <a:gd name="connsiteY2" fmla="*/ 284535 h 5343197"/>
              <a:gd name="connsiteX3" fmla="*/ 9499051 w 9500153"/>
              <a:gd name="connsiteY3" fmla="*/ 2764890 h 5343197"/>
              <a:gd name="connsiteX4" fmla="*/ 9005177 w 9500153"/>
              <a:gd name="connsiteY4" fmla="*/ 5128531 h 5343197"/>
              <a:gd name="connsiteX5" fmla="*/ 4676533 w 9500153"/>
              <a:gd name="connsiteY5" fmla="*/ 5245523 h 5343197"/>
              <a:gd name="connsiteX6" fmla="*/ 538883 w 9500153"/>
              <a:gd name="connsiteY6" fmla="*/ 5168873 h 5343197"/>
              <a:gd name="connsiteX7" fmla="*/ 98833 w 9500153"/>
              <a:gd name="connsiteY7" fmla="*/ 2609279 h 5343197"/>
              <a:gd name="connsiteX8" fmla="*/ 480979 w 9500153"/>
              <a:gd name="connsiteY8" fmla="*/ 286772 h 5343197"/>
              <a:gd name="connsiteX0" fmla="*/ 480979 w 9500610"/>
              <a:gd name="connsiteY0" fmla="*/ 306881 h 5363306"/>
              <a:gd name="connsiteX1" fmla="*/ 4679210 w 9500610"/>
              <a:gd name="connsiteY1" fmla="*/ 84480 h 5363306"/>
              <a:gd name="connsiteX2" fmla="*/ 9085552 w 9500610"/>
              <a:gd name="connsiteY2" fmla="*/ 271124 h 5363306"/>
              <a:gd name="connsiteX3" fmla="*/ 9499051 w 9500610"/>
              <a:gd name="connsiteY3" fmla="*/ 2784999 h 5363306"/>
              <a:gd name="connsiteX4" fmla="*/ 9005177 w 9500610"/>
              <a:gd name="connsiteY4" fmla="*/ 5148640 h 5363306"/>
              <a:gd name="connsiteX5" fmla="*/ 4676533 w 9500610"/>
              <a:gd name="connsiteY5" fmla="*/ 5265632 h 5363306"/>
              <a:gd name="connsiteX6" fmla="*/ 538883 w 9500610"/>
              <a:gd name="connsiteY6" fmla="*/ 5188982 h 5363306"/>
              <a:gd name="connsiteX7" fmla="*/ 98833 w 9500610"/>
              <a:gd name="connsiteY7" fmla="*/ 2629388 h 5363306"/>
              <a:gd name="connsiteX8" fmla="*/ 480979 w 9500610"/>
              <a:gd name="connsiteY8" fmla="*/ 306881 h 5363306"/>
              <a:gd name="connsiteX0" fmla="*/ 480979 w 9500610"/>
              <a:gd name="connsiteY0" fmla="*/ 306881 h 5363306"/>
              <a:gd name="connsiteX1" fmla="*/ 4679210 w 9500610"/>
              <a:gd name="connsiteY1" fmla="*/ 84480 h 5363306"/>
              <a:gd name="connsiteX2" fmla="*/ 9085552 w 9500610"/>
              <a:gd name="connsiteY2" fmla="*/ 271124 h 5363306"/>
              <a:gd name="connsiteX3" fmla="*/ 9499051 w 9500610"/>
              <a:gd name="connsiteY3" fmla="*/ 2784999 h 5363306"/>
              <a:gd name="connsiteX4" fmla="*/ 9005177 w 9500610"/>
              <a:gd name="connsiteY4" fmla="*/ 5148640 h 5363306"/>
              <a:gd name="connsiteX5" fmla="*/ 4676533 w 9500610"/>
              <a:gd name="connsiteY5" fmla="*/ 5265632 h 5363306"/>
              <a:gd name="connsiteX6" fmla="*/ 538883 w 9500610"/>
              <a:gd name="connsiteY6" fmla="*/ 5188982 h 5363306"/>
              <a:gd name="connsiteX7" fmla="*/ 98833 w 9500610"/>
              <a:gd name="connsiteY7" fmla="*/ 2629388 h 5363306"/>
              <a:gd name="connsiteX8" fmla="*/ 480979 w 9500610"/>
              <a:gd name="connsiteY8" fmla="*/ 306881 h 5363306"/>
              <a:gd name="connsiteX0" fmla="*/ 480979 w 9516516"/>
              <a:gd name="connsiteY0" fmla="*/ 306881 h 5363306"/>
              <a:gd name="connsiteX1" fmla="*/ 4679210 w 9516516"/>
              <a:gd name="connsiteY1" fmla="*/ 84480 h 5363306"/>
              <a:gd name="connsiteX2" fmla="*/ 9085552 w 9516516"/>
              <a:gd name="connsiteY2" fmla="*/ 271124 h 5363306"/>
              <a:gd name="connsiteX3" fmla="*/ 9499051 w 9516516"/>
              <a:gd name="connsiteY3" fmla="*/ 2784999 h 5363306"/>
              <a:gd name="connsiteX4" fmla="*/ 9125074 w 9516516"/>
              <a:gd name="connsiteY4" fmla="*/ 5148641 h 5363306"/>
              <a:gd name="connsiteX5" fmla="*/ 4676533 w 9516516"/>
              <a:gd name="connsiteY5" fmla="*/ 5265632 h 5363306"/>
              <a:gd name="connsiteX6" fmla="*/ 538883 w 9516516"/>
              <a:gd name="connsiteY6" fmla="*/ 5188982 h 5363306"/>
              <a:gd name="connsiteX7" fmla="*/ 98833 w 9516516"/>
              <a:gd name="connsiteY7" fmla="*/ 2629388 h 5363306"/>
              <a:gd name="connsiteX8" fmla="*/ 480979 w 9516516"/>
              <a:gd name="connsiteY8" fmla="*/ 306881 h 5363306"/>
              <a:gd name="connsiteX0" fmla="*/ 480979 w 9500194"/>
              <a:gd name="connsiteY0" fmla="*/ 306881 h 5363306"/>
              <a:gd name="connsiteX1" fmla="*/ 4679210 w 9500194"/>
              <a:gd name="connsiteY1" fmla="*/ 84480 h 5363306"/>
              <a:gd name="connsiteX2" fmla="*/ 9085552 w 9500194"/>
              <a:gd name="connsiteY2" fmla="*/ 271124 h 5363306"/>
              <a:gd name="connsiteX3" fmla="*/ 9499051 w 9500194"/>
              <a:gd name="connsiteY3" fmla="*/ 2784999 h 5363306"/>
              <a:gd name="connsiteX4" fmla="*/ 9125074 w 9500194"/>
              <a:gd name="connsiteY4" fmla="*/ 5148641 h 5363306"/>
              <a:gd name="connsiteX5" fmla="*/ 4676533 w 9500194"/>
              <a:gd name="connsiteY5" fmla="*/ 5265632 h 5363306"/>
              <a:gd name="connsiteX6" fmla="*/ 538883 w 9500194"/>
              <a:gd name="connsiteY6" fmla="*/ 5188982 h 5363306"/>
              <a:gd name="connsiteX7" fmla="*/ 98833 w 9500194"/>
              <a:gd name="connsiteY7" fmla="*/ 2629388 h 5363306"/>
              <a:gd name="connsiteX8" fmla="*/ 480979 w 9500194"/>
              <a:gd name="connsiteY8" fmla="*/ 306881 h 5363306"/>
              <a:gd name="connsiteX0" fmla="*/ 480979 w 9505686"/>
              <a:gd name="connsiteY0" fmla="*/ 306881 h 5364909"/>
              <a:gd name="connsiteX1" fmla="*/ 4679210 w 9505686"/>
              <a:gd name="connsiteY1" fmla="*/ 84480 h 5364909"/>
              <a:gd name="connsiteX2" fmla="*/ 9085552 w 9505686"/>
              <a:gd name="connsiteY2" fmla="*/ 271124 h 5364909"/>
              <a:gd name="connsiteX3" fmla="*/ 9499051 w 9505686"/>
              <a:gd name="connsiteY3" fmla="*/ 2784999 h 5364909"/>
              <a:gd name="connsiteX4" fmla="*/ 9168672 w 9505686"/>
              <a:gd name="connsiteY4" fmla="*/ 5115120 h 5364909"/>
              <a:gd name="connsiteX5" fmla="*/ 4676533 w 9505686"/>
              <a:gd name="connsiteY5" fmla="*/ 5265632 h 5364909"/>
              <a:gd name="connsiteX6" fmla="*/ 538883 w 9505686"/>
              <a:gd name="connsiteY6" fmla="*/ 5188982 h 5364909"/>
              <a:gd name="connsiteX7" fmla="*/ 98833 w 9505686"/>
              <a:gd name="connsiteY7" fmla="*/ 2629388 h 5364909"/>
              <a:gd name="connsiteX8" fmla="*/ 480979 w 9505686"/>
              <a:gd name="connsiteY8" fmla="*/ 306881 h 5364909"/>
              <a:gd name="connsiteX0" fmla="*/ 480979 w 9504848"/>
              <a:gd name="connsiteY0" fmla="*/ 306881 h 5364909"/>
              <a:gd name="connsiteX1" fmla="*/ 4679210 w 9504848"/>
              <a:gd name="connsiteY1" fmla="*/ 84480 h 5364909"/>
              <a:gd name="connsiteX2" fmla="*/ 9085552 w 9504848"/>
              <a:gd name="connsiteY2" fmla="*/ 271124 h 5364909"/>
              <a:gd name="connsiteX3" fmla="*/ 9499051 w 9504848"/>
              <a:gd name="connsiteY3" fmla="*/ 2784999 h 5364909"/>
              <a:gd name="connsiteX4" fmla="*/ 9168672 w 9504848"/>
              <a:gd name="connsiteY4" fmla="*/ 5115120 h 5364909"/>
              <a:gd name="connsiteX5" fmla="*/ 4676533 w 9504848"/>
              <a:gd name="connsiteY5" fmla="*/ 5265632 h 5364909"/>
              <a:gd name="connsiteX6" fmla="*/ 538883 w 9504848"/>
              <a:gd name="connsiteY6" fmla="*/ 5188982 h 5364909"/>
              <a:gd name="connsiteX7" fmla="*/ 98833 w 9504848"/>
              <a:gd name="connsiteY7" fmla="*/ 2629388 h 5364909"/>
              <a:gd name="connsiteX8" fmla="*/ 480979 w 9504848"/>
              <a:gd name="connsiteY8" fmla="*/ 306881 h 5364909"/>
              <a:gd name="connsiteX0" fmla="*/ 480979 w 9503160"/>
              <a:gd name="connsiteY0" fmla="*/ 306881 h 5363838"/>
              <a:gd name="connsiteX1" fmla="*/ 4679210 w 9503160"/>
              <a:gd name="connsiteY1" fmla="*/ 84480 h 5363838"/>
              <a:gd name="connsiteX2" fmla="*/ 9085552 w 9503160"/>
              <a:gd name="connsiteY2" fmla="*/ 271124 h 5363838"/>
              <a:gd name="connsiteX3" fmla="*/ 9499051 w 9503160"/>
              <a:gd name="connsiteY3" fmla="*/ 2784999 h 5363838"/>
              <a:gd name="connsiteX4" fmla="*/ 9157773 w 9503160"/>
              <a:gd name="connsiteY4" fmla="*/ 5137468 h 5363838"/>
              <a:gd name="connsiteX5" fmla="*/ 4676533 w 9503160"/>
              <a:gd name="connsiteY5" fmla="*/ 5265632 h 5363838"/>
              <a:gd name="connsiteX6" fmla="*/ 538883 w 9503160"/>
              <a:gd name="connsiteY6" fmla="*/ 5188982 h 5363838"/>
              <a:gd name="connsiteX7" fmla="*/ 98833 w 9503160"/>
              <a:gd name="connsiteY7" fmla="*/ 2629388 h 5363838"/>
              <a:gd name="connsiteX8" fmla="*/ 480979 w 9503160"/>
              <a:gd name="connsiteY8" fmla="*/ 306881 h 5363838"/>
              <a:gd name="connsiteX0" fmla="*/ 480979 w 9503813"/>
              <a:gd name="connsiteY0" fmla="*/ 293327 h 5350284"/>
              <a:gd name="connsiteX1" fmla="*/ 4679210 w 9503813"/>
              <a:gd name="connsiteY1" fmla="*/ 70926 h 5350284"/>
              <a:gd name="connsiteX2" fmla="*/ 9074654 w 9503813"/>
              <a:gd name="connsiteY2" fmla="*/ 279917 h 5350284"/>
              <a:gd name="connsiteX3" fmla="*/ 9499051 w 9503813"/>
              <a:gd name="connsiteY3" fmla="*/ 2771445 h 5350284"/>
              <a:gd name="connsiteX4" fmla="*/ 9157773 w 9503813"/>
              <a:gd name="connsiteY4" fmla="*/ 5123914 h 5350284"/>
              <a:gd name="connsiteX5" fmla="*/ 4676533 w 9503813"/>
              <a:gd name="connsiteY5" fmla="*/ 5252078 h 5350284"/>
              <a:gd name="connsiteX6" fmla="*/ 538883 w 9503813"/>
              <a:gd name="connsiteY6" fmla="*/ 5175428 h 5350284"/>
              <a:gd name="connsiteX7" fmla="*/ 98833 w 9503813"/>
              <a:gd name="connsiteY7" fmla="*/ 2615834 h 5350284"/>
              <a:gd name="connsiteX8" fmla="*/ 480979 w 9503813"/>
              <a:gd name="connsiteY8" fmla="*/ 293327 h 5350284"/>
              <a:gd name="connsiteX0" fmla="*/ 522992 w 9458628"/>
              <a:gd name="connsiteY0" fmla="*/ 293327 h 5350284"/>
              <a:gd name="connsiteX1" fmla="*/ 4634026 w 9458628"/>
              <a:gd name="connsiteY1" fmla="*/ 70926 h 5350284"/>
              <a:gd name="connsiteX2" fmla="*/ 9029470 w 9458628"/>
              <a:gd name="connsiteY2" fmla="*/ 279917 h 5350284"/>
              <a:gd name="connsiteX3" fmla="*/ 9453867 w 9458628"/>
              <a:gd name="connsiteY3" fmla="*/ 2771445 h 5350284"/>
              <a:gd name="connsiteX4" fmla="*/ 9112589 w 9458628"/>
              <a:gd name="connsiteY4" fmla="*/ 5123914 h 5350284"/>
              <a:gd name="connsiteX5" fmla="*/ 4631349 w 9458628"/>
              <a:gd name="connsiteY5" fmla="*/ 5252078 h 5350284"/>
              <a:gd name="connsiteX6" fmla="*/ 493699 w 9458628"/>
              <a:gd name="connsiteY6" fmla="*/ 5175428 h 5350284"/>
              <a:gd name="connsiteX7" fmla="*/ 53649 w 9458628"/>
              <a:gd name="connsiteY7" fmla="*/ 2615834 h 5350284"/>
              <a:gd name="connsiteX8" fmla="*/ 522992 w 9458628"/>
              <a:gd name="connsiteY8" fmla="*/ 293327 h 5350284"/>
              <a:gd name="connsiteX0" fmla="*/ 487966 w 9423602"/>
              <a:gd name="connsiteY0" fmla="*/ 293327 h 5350284"/>
              <a:gd name="connsiteX1" fmla="*/ 4599000 w 9423602"/>
              <a:gd name="connsiteY1" fmla="*/ 70926 h 5350284"/>
              <a:gd name="connsiteX2" fmla="*/ 8994444 w 9423602"/>
              <a:gd name="connsiteY2" fmla="*/ 279917 h 5350284"/>
              <a:gd name="connsiteX3" fmla="*/ 9418841 w 9423602"/>
              <a:gd name="connsiteY3" fmla="*/ 2771445 h 5350284"/>
              <a:gd name="connsiteX4" fmla="*/ 9077563 w 9423602"/>
              <a:gd name="connsiteY4" fmla="*/ 5123914 h 5350284"/>
              <a:gd name="connsiteX5" fmla="*/ 4596323 w 9423602"/>
              <a:gd name="connsiteY5" fmla="*/ 5252078 h 5350284"/>
              <a:gd name="connsiteX6" fmla="*/ 458673 w 9423602"/>
              <a:gd name="connsiteY6" fmla="*/ 5175428 h 5350284"/>
              <a:gd name="connsiteX7" fmla="*/ 18623 w 9423602"/>
              <a:gd name="connsiteY7" fmla="*/ 2615834 h 5350284"/>
              <a:gd name="connsiteX8" fmla="*/ 487966 w 9423602"/>
              <a:gd name="connsiteY8" fmla="*/ 293327 h 5350284"/>
              <a:gd name="connsiteX0" fmla="*/ 476259 w 9422795"/>
              <a:gd name="connsiteY0" fmla="*/ 250451 h 5363276"/>
              <a:gd name="connsiteX1" fmla="*/ 4598193 w 9422795"/>
              <a:gd name="connsiteY1" fmla="*/ 83918 h 5363276"/>
              <a:gd name="connsiteX2" fmla="*/ 8993637 w 9422795"/>
              <a:gd name="connsiteY2" fmla="*/ 292909 h 5363276"/>
              <a:gd name="connsiteX3" fmla="*/ 9418034 w 9422795"/>
              <a:gd name="connsiteY3" fmla="*/ 2784437 h 5363276"/>
              <a:gd name="connsiteX4" fmla="*/ 9076756 w 9422795"/>
              <a:gd name="connsiteY4" fmla="*/ 5136906 h 5363276"/>
              <a:gd name="connsiteX5" fmla="*/ 4595516 w 9422795"/>
              <a:gd name="connsiteY5" fmla="*/ 5265070 h 5363276"/>
              <a:gd name="connsiteX6" fmla="*/ 457866 w 9422795"/>
              <a:gd name="connsiteY6" fmla="*/ 5188420 h 5363276"/>
              <a:gd name="connsiteX7" fmla="*/ 17816 w 9422795"/>
              <a:gd name="connsiteY7" fmla="*/ 2628826 h 5363276"/>
              <a:gd name="connsiteX8" fmla="*/ 476259 w 9422795"/>
              <a:gd name="connsiteY8" fmla="*/ 250451 h 5363276"/>
              <a:gd name="connsiteX0" fmla="*/ 476259 w 9422795"/>
              <a:gd name="connsiteY0" fmla="*/ 234152 h 5346977"/>
              <a:gd name="connsiteX1" fmla="*/ 4598193 w 9422795"/>
              <a:gd name="connsiteY1" fmla="*/ 67619 h 5346977"/>
              <a:gd name="connsiteX2" fmla="*/ 8993637 w 9422795"/>
              <a:gd name="connsiteY2" fmla="*/ 276610 h 5346977"/>
              <a:gd name="connsiteX3" fmla="*/ 9418034 w 9422795"/>
              <a:gd name="connsiteY3" fmla="*/ 2768138 h 5346977"/>
              <a:gd name="connsiteX4" fmla="*/ 9076756 w 9422795"/>
              <a:gd name="connsiteY4" fmla="*/ 5120607 h 5346977"/>
              <a:gd name="connsiteX5" fmla="*/ 4595516 w 9422795"/>
              <a:gd name="connsiteY5" fmla="*/ 5248771 h 5346977"/>
              <a:gd name="connsiteX6" fmla="*/ 457866 w 9422795"/>
              <a:gd name="connsiteY6" fmla="*/ 5172121 h 5346977"/>
              <a:gd name="connsiteX7" fmla="*/ 17816 w 9422795"/>
              <a:gd name="connsiteY7" fmla="*/ 2612527 h 5346977"/>
              <a:gd name="connsiteX8" fmla="*/ 476259 w 9422795"/>
              <a:gd name="connsiteY8" fmla="*/ 234152 h 5346977"/>
              <a:gd name="connsiteX0" fmla="*/ 464060 w 9410596"/>
              <a:gd name="connsiteY0" fmla="*/ 234152 h 5370939"/>
              <a:gd name="connsiteX1" fmla="*/ 4585994 w 9410596"/>
              <a:gd name="connsiteY1" fmla="*/ 67619 h 5370939"/>
              <a:gd name="connsiteX2" fmla="*/ 8981438 w 9410596"/>
              <a:gd name="connsiteY2" fmla="*/ 276610 h 5370939"/>
              <a:gd name="connsiteX3" fmla="*/ 9405835 w 9410596"/>
              <a:gd name="connsiteY3" fmla="*/ 2768138 h 5370939"/>
              <a:gd name="connsiteX4" fmla="*/ 9064557 w 9410596"/>
              <a:gd name="connsiteY4" fmla="*/ 5120607 h 5370939"/>
              <a:gd name="connsiteX5" fmla="*/ 4583317 w 9410596"/>
              <a:gd name="connsiteY5" fmla="*/ 5248771 h 5370939"/>
              <a:gd name="connsiteX6" fmla="*/ 511064 w 9410596"/>
              <a:gd name="connsiteY6" fmla="*/ 5205641 h 5370939"/>
              <a:gd name="connsiteX7" fmla="*/ 5617 w 9410596"/>
              <a:gd name="connsiteY7" fmla="*/ 2612527 h 5370939"/>
              <a:gd name="connsiteX8" fmla="*/ 464060 w 9410596"/>
              <a:gd name="connsiteY8" fmla="*/ 234152 h 5370939"/>
              <a:gd name="connsiteX0" fmla="*/ 464060 w 9410596"/>
              <a:gd name="connsiteY0" fmla="*/ 234152 h 5370939"/>
              <a:gd name="connsiteX1" fmla="*/ 4585994 w 9410596"/>
              <a:gd name="connsiteY1" fmla="*/ 67619 h 5370939"/>
              <a:gd name="connsiteX2" fmla="*/ 8981438 w 9410596"/>
              <a:gd name="connsiteY2" fmla="*/ 276610 h 5370939"/>
              <a:gd name="connsiteX3" fmla="*/ 9405835 w 9410596"/>
              <a:gd name="connsiteY3" fmla="*/ 2768138 h 5370939"/>
              <a:gd name="connsiteX4" fmla="*/ 9064557 w 9410596"/>
              <a:gd name="connsiteY4" fmla="*/ 5120607 h 5370939"/>
              <a:gd name="connsiteX5" fmla="*/ 4583317 w 9410596"/>
              <a:gd name="connsiteY5" fmla="*/ 5248771 h 5370939"/>
              <a:gd name="connsiteX6" fmla="*/ 511064 w 9410596"/>
              <a:gd name="connsiteY6" fmla="*/ 5205641 h 5370939"/>
              <a:gd name="connsiteX7" fmla="*/ 5617 w 9410596"/>
              <a:gd name="connsiteY7" fmla="*/ 2612527 h 5370939"/>
              <a:gd name="connsiteX8" fmla="*/ 464060 w 9410596"/>
              <a:gd name="connsiteY8" fmla="*/ 234152 h 5370939"/>
              <a:gd name="connsiteX0" fmla="*/ 465509 w 9412045"/>
              <a:gd name="connsiteY0" fmla="*/ 234152 h 5379158"/>
              <a:gd name="connsiteX1" fmla="*/ 4587443 w 9412045"/>
              <a:gd name="connsiteY1" fmla="*/ 67619 h 5379158"/>
              <a:gd name="connsiteX2" fmla="*/ 8982887 w 9412045"/>
              <a:gd name="connsiteY2" fmla="*/ 276610 h 5379158"/>
              <a:gd name="connsiteX3" fmla="*/ 9407284 w 9412045"/>
              <a:gd name="connsiteY3" fmla="*/ 2768138 h 5379158"/>
              <a:gd name="connsiteX4" fmla="*/ 9066006 w 9412045"/>
              <a:gd name="connsiteY4" fmla="*/ 5120607 h 5379158"/>
              <a:gd name="connsiteX5" fmla="*/ 4584766 w 9412045"/>
              <a:gd name="connsiteY5" fmla="*/ 5248771 h 5379158"/>
              <a:gd name="connsiteX6" fmla="*/ 534312 w 9412045"/>
              <a:gd name="connsiteY6" fmla="*/ 5216815 h 5379158"/>
              <a:gd name="connsiteX7" fmla="*/ 7066 w 9412045"/>
              <a:gd name="connsiteY7" fmla="*/ 2612527 h 5379158"/>
              <a:gd name="connsiteX8" fmla="*/ 465509 w 9412045"/>
              <a:gd name="connsiteY8" fmla="*/ 234152 h 5379158"/>
              <a:gd name="connsiteX0" fmla="*/ 460172 w 9406708"/>
              <a:gd name="connsiteY0" fmla="*/ 234152 h 5346977"/>
              <a:gd name="connsiteX1" fmla="*/ 4582106 w 9406708"/>
              <a:gd name="connsiteY1" fmla="*/ 67619 h 5346977"/>
              <a:gd name="connsiteX2" fmla="*/ 8977550 w 9406708"/>
              <a:gd name="connsiteY2" fmla="*/ 276610 h 5346977"/>
              <a:gd name="connsiteX3" fmla="*/ 9401947 w 9406708"/>
              <a:gd name="connsiteY3" fmla="*/ 2768138 h 5346977"/>
              <a:gd name="connsiteX4" fmla="*/ 9060669 w 9406708"/>
              <a:gd name="connsiteY4" fmla="*/ 5120607 h 5346977"/>
              <a:gd name="connsiteX5" fmla="*/ 4579429 w 9406708"/>
              <a:gd name="connsiteY5" fmla="*/ 5248771 h 5346977"/>
              <a:gd name="connsiteX6" fmla="*/ 430879 w 9406708"/>
              <a:gd name="connsiteY6" fmla="*/ 5172120 h 5346977"/>
              <a:gd name="connsiteX7" fmla="*/ 1729 w 9406708"/>
              <a:gd name="connsiteY7" fmla="*/ 2612527 h 5346977"/>
              <a:gd name="connsiteX8" fmla="*/ 460172 w 9406708"/>
              <a:gd name="connsiteY8" fmla="*/ 234152 h 53469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406708" h="5346977">
                <a:moveTo>
                  <a:pt x="460172" y="234152"/>
                </a:moveTo>
                <a:cubicBezTo>
                  <a:pt x="978177" y="-110537"/>
                  <a:pt x="3162543" y="60543"/>
                  <a:pt x="4582106" y="67619"/>
                </a:cubicBezTo>
                <a:cubicBezTo>
                  <a:pt x="6001669" y="74695"/>
                  <a:pt x="8130602" y="-187925"/>
                  <a:pt x="8977550" y="276610"/>
                </a:cubicBezTo>
                <a:cubicBezTo>
                  <a:pt x="9336944" y="473731"/>
                  <a:pt x="9388094" y="1960805"/>
                  <a:pt x="9401947" y="2768138"/>
                </a:cubicBezTo>
                <a:cubicBezTo>
                  <a:pt x="9415800" y="3575471"/>
                  <a:pt x="9423549" y="4976638"/>
                  <a:pt x="9060669" y="5120607"/>
                </a:cubicBezTo>
                <a:cubicBezTo>
                  <a:pt x="8470030" y="5354937"/>
                  <a:pt x="6017727" y="5240186"/>
                  <a:pt x="4579429" y="5248771"/>
                </a:cubicBezTo>
                <a:cubicBezTo>
                  <a:pt x="3141131" y="5257356"/>
                  <a:pt x="1018308" y="5508697"/>
                  <a:pt x="430879" y="5172120"/>
                </a:cubicBezTo>
                <a:cubicBezTo>
                  <a:pt x="-25754" y="4839085"/>
                  <a:pt x="-3153" y="3435522"/>
                  <a:pt x="1729" y="2612527"/>
                </a:cubicBezTo>
                <a:cubicBezTo>
                  <a:pt x="6611" y="1789532"/>
                  <a:pt x="-63112" y="582354"/>
                  <a:pt x="460172" y="234152"/>
                </a:cubicBezTo>
                <a:close/>
              </a:path>
            </a:pathLst>
          </a:custGeom>
          <a:ln w="9525">
            <a:solidFill>
              <a:schemeClr val="tx1">
                <a:lumMod val="20000"/>
                <a:lumOff val="80000"/>
              </a:schemeClr>
            </a:solidFill>
          </a:ln>
        </p:spPr>
        <p:txBody>
          <a:bodyPr tIns="274320"/>
          <a:lstStyle>
            <a:lvl1pPr marL="0" indent="0" algn="ctr">
              <a:buNone/>
              <a:defRPr/>
            </a:lvl1pPr>
          </a:lstStyle>
          <a:p>
            <a:r>
              <a:rPr lang="en-US"/>
              <a:t>Click icon to add picture</a:t>
            </a:r>
            <a:endParaRPr lang="en-US" dirty="0"/>
          </a:p>
        </p:txBody>
      </p:sp>
      <p:sp>
        <p:nvSpPr>
          <p:cNvPr id="3" name="Footer Placeholder 2"/>
          <p:cNvSpPr>
            <a:spLocks noGrp="1"/>
          </p:cNvSpPr>
          <p:nvPr>
            <p:ph type="ftr" sz="quarter" idx="11"/>
          </p:nvPr>
        </p:nvSpPr>
        <p:spPr/>
        <p:txBody>
          <a:bodyPr/>
          <a:lstStyle/>
          <a:p>
            <a:endParaRPr lang="en-US"/>
          </a:p>
        </p:txBody>
      </p:sp>
      <p:sp>
        <p:nvSpPr>
          <p:cNvPr id="2" name="Date Placeholder 1"/>
          <p:cNvSpPr>
            <a:spLocks noGrp="1"/>
          </p:cNvSpPr>
          <p:nvPr>
            <p:ph type="dt" sz="half" idx="10"/>
          </p:nvPr>
        </p:nvSpPr>
        <p:spPr/>
        <p:txBody>
          <a:bodyPr/>
          <a:lstStyle/>
          <a:p>
            <a:fld id="{1D47A861-27AB-4ED7-A06C-F55FB44AA18E}" type="datetime1">
              <a:rPr lang="en-US" smtClean="0"/>
              <a:t>9/22/2026</a:t>
            </a:fld>
            <a:endParaRPr lang="en-US"/>
          </a:p>
        </p:txBody>
      </p:sp>
      <p:sp>
        <p:nvSpPr>
          <p:cNvPr id="4" name="Slide Number Placeholder 3"/>
          <p:cNvSpPr>
            <a:spLocks noGrp="1"/>
          </p:cNvSpPr>
          <p:nvPr>
            <p:ph type="sldNum" sz="quarter" idx="12"/>
          </p:nvPr>
        </p:nvSpPr>
        <p:spPr/>
        <p:txBody>
          <a:bodyPr/>
          <a:lstStyle/>
          <a:p>
            <a:fld id="{09C03C58-465B-42F2-8BA3-01664A6B69B6}" type="slidenum">
              <a:rPr lang="en-US" smtClean="0"/>
              <a:t>‹#›</a:t>
            </a:fld>
            <a:endParaRPr lang="en-US"/>
          </a:p>
        </p:txBody>
      </p:sp>
    </p:spTree>
    <p:extLst>
      <p:ext uri="{BB962C8B-B14F-4D97-AF65-F5344CB8AC3E}">
        <p14:creationId xmlns:p14="http://schemas.microsoft.com/office/powerpoint/2010/main" val="4032117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wo Pictures">
    <p:bg>
      <p:bgPr>
        <a:solidFill>
          <a:schemeClr val="bg2"/>
        </a:solidFill>
        <a:effectLst/>
      </p:bgPr>
    </p:bg>
    <p:spTree>
      <p:nvGrpSpPr>
        <p:cNvPr id="1" name=""/>
        <p:cNvGrpSpPr/>
        <p:nvPr/>
      </p:nvGrpSpPr>
      <p:grpSpPr>
        <a:xfrm>
          <a:off x="0" y="0"/>
          <a:ext cx="0" cy="0"/>
          <a:chOff x="0" y="0"/>
          <a:chExt cx="0" cy="0"/>
        </a:xfrm>
      </p:grpSpPr>
      <p:sp>
        <p:nvSpPr>
          <p:cNvPr id="5" name="Title 4"/>
          <p:cNvSpPr>
            <a:spLocks noGrp="1"/>
          </p:cNvSpPr>
          <p:nvPr>
            <p:ph type="title"/>
          </p:nvPr>
        </p:nvSpPr>
        <p:spPr>
          <a:xfrm>
            <a:off x="9050214" y="456330"/>
            <a:ext cx="2728043" cy="1888285"/>
          </a:xfrm>
        </p:spPr>
        <p:txBody>
          <a:bodyPr/>
          <a:lstStyle/>
          <a:p>
            <a:r>
              <a:rPr lang="en-US"/>
              <a:t>Click to edit Master title style</a:t>
            </a:r>
            <a:endParaRPr lang="en-US" dirty="0"/>
          </a:p>
        </p:txBody>
      </p:sp>
      <p:sp>
        <p:nvSpPr>
          <p:cNvPr id="17" name="Freeform 16"/>
          <p:cNvSpPr>
            <a:spLocks/>
          </p:cNvSpPr>
          <p:nvPr userDrawn="1"/>
        </p:nvSpPr>
        <p:spPr bwMode="auto">
          <a:xfrm>
            <a:off x="763015" y="397363"/>
            <a:ext cx="8038086" cy="5520072"/>
          </a:xfrm>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17"/>
          <p:cNvSpPr>
            <a:spLocks/>
          </p:cNvSpPr>
          <p:nvPr userDrawn="1"/>
        </p:nvSpPr>
        <p:spPr bwMode="auto">
          <a:xfrm>
            <a:off x="819657" y="454908"/>
            <a:ext cx="7924800" cy="5404980"/>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18"/>
          <p:cNvSpPr>
            <a:spLocks/>
          </p:cNvSpPr>
          <p:nvPr userDrawn="1"/>
        </p:nvSpPr>
        <p:spPr bwMode="auto">
          <a:xfrm>
            <a:off x="877314" y="529106"/>
            <a:ext cx="7809486" cy="5256584"/>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pPr lvl="0"/>
            <a:endParaRPr lang="en-US"/>
          </a:p>
        </p:txBody>
      </p:sp>
      <p:sp>
        <p:nvSpPr>
          <p:cNvPr id="20" name="Picture Placeholder 26"/>
          <p:cNvSpPr>
            <a:spLocks noGrp="1"/>
          </p:cNvSpPr>
          <p:nvPr>
            <p:ph type="pic" sz="quarter" idx="13"/>
          </p:nvPr>
        </p:nvSpPr>
        <p:spPr>
          <a:xfrm>
            <a:off x="977900" y="635000"/>
            <a:ext cx="7586963" cy="5052468"/>
          </a:xfrm>
          <a:custGeom>
            <a:avLst/>
            <a:gdLst/>
            <a:ahLst/>
            <a:cxnLst/>
            <a:rect l="l" t="t" r="r" b="b"/>
            <a:pathLst>
              <a:path w="7586963" h="5052468">
                <a:moveTo>
                  <a:pt x="512914" y="0"/>
                </a:moveTo>
                <a:lnTo>
                  <a:pt x="7036044" y="0"/>
                </a:lnTo>
                <a:cubicBezTo>
                  <a:pt x="7067425" y="218474"/>
                  <a:pt x="7408274" y="435930"/>
                  <a:pt x="7567419" y="451189"/>
                </a:cubicBezTo>
                <a:cubicBezTo>
                  <a:pt x="7570610" y="1228792"/>
                  <a:pt x="7579436" y="2003942"/>
                  <a:pt x="7586963" y="2779417"/>
                </a:cubicBezTo>
                <a:cubicBezTo>
                  <a:pt x="7158221" y="2877305"/>
                  <a:pt x="6797390" y="3063094"/>
                  <a:pt x="6588229" y="3324502"/>
                </a:cubicBezTo>
                <a:cubicBezTo>
                  <a:pt x="6301413" y="3685358"/>
                  <a:pt x="6042535" y="4467555"/>
                  <a:pt x="6453903" y="5052468"/>
                </a:cubicBezTo>
                <a:lnTo>
                  <a:pt x="522740" y="5034431"/>
                </a:lnTo>
                <a:cubicBezTo>
                  <a:pt x="511444" y="4836099"/>
                  <a:pt x="406247" y="4616638"/>
                  <a:pt x="11581" y="4586863"/>
                </a:cubicBezTo>
                <a:cubicBezTo>
                  <a:pt x="25701" y="3874214"/>
                  <a:pt x="-14542" y="1242596"/>
                  <a:pt x="5932" y="515539"/>
                </a:cubicBezTo>
                <a:cubicBezTo>
                  <a:pt x="339064" y="466780"/>
                  <a:pt x="481201" y="298102"/>
                  <a:pt x="512914" y="0"/>
                </a:cubicBezTo>
                <a:close/>
              </a:path>
            </a:pathLst>
          </a:custGeom>
          <a:ln w="9525">
            <a:solidFill>
              <a:schemeClr val="tx1">
                <a:lumMod val="20000"/>
                <a:lumOff val="80000"/>
              </a:schemeClr>
            </a:solidFill>
          </a:ln>
        </p:spPr>
        <p:txBody>
          <a:bodyPr tIns="365760"/>
          <a:lstStyle>
            <a:lvl1pPr marL="0" indent="0" algn="ctr">
              <a:buNone/>
              <a:defRPr/>
            </a:lvl1pPr>
          </a:lstStyle>
          <a:p>
            <a:r>
              <a:rPr lang="en-US"/>
              <a:t>Click icon to add picture</a:t>
            </a:r>
          </a:p>
        </p:txBody>
      </p:sp>
      <p:sp>
        <p:nvSpPr>
          <p:cNvPr id="21" name="Freeform 5"/>
          <p:cNvSpPr>
            <a:spLocks/>
          </p:cNvSpPr>
          <p:nvPr userDrawn="1"/>
        </p:nvSpPr>
        <p:spPr bwMode="auto">
          <a:xfrm>
            <a:off x="7217603" y="3332027"/>
            <a:ext cx="4453697" cy="3081473"/>
          </a:xfrm>
          <a:custGeom>
            <a:avLst/>
            <a:gdLst>
              <a:gd name="T0" fmla="*/ 224 w 1468"/>
              <a:gd name="T1" fmla="*/ 204 h 829"/>
              <a:gd name="T2" fmla="*/ 689 w 1468"/>
              <a:gd name="T3" fmla="*/ 819 h 829"/>
              <a:gd name="T4" fmla="*/ 1046 w 1468"/>
              <a:gd name="T5" fmla="*/ 142 h 829"/>
              <a:gd name="T6" fmla="*/ 224 w 1468"/>
              <a:gd name="T7" fmla="*/ 204 h 829"/>
              <a:gd name="connsiteX0" fmla="*/ 601 w 7680"/>
              <a:gd name="connsiteY0" fmla="*/ 1897 h 9316"/>
              <a:gd name="connsiteX1" fmla="*/ 3768 w 7680"/>
              <a:gd name="connsiteY1" fmla="*/ 9315 h 9316"/>
              <a:gd name="connsiteX2" fmla="*/ 6232 w 7680"/>
              <a:gd name="connsiteY2" fmla="*/ 1036 h 9316"/>
              <a:gd name="connsiteX3" fmla="*/ 601 w 7680"/>
              <a:gd name="connsiteY3" fmla="*/ 1897 h 9316"/>
            </a:gdLst>
            <a:ahLst/>
            <a:cxnLst>
              <a:cxn ang="0">
                <a:pos x="connsiteX0" y="connsiteY0"/>
              </a:cxn>
              <a:cxn ang="0">
                <a:pos x="connsiteX1" y="connsiteY1"/>
              </a:cxn>
              <a:cxn ang="0">
                <a:pos x="connsiteX2" y="connsiteY2"/>
              </a:cxn>
              <a:cxn ang="0">
                <a:pos x="connsiteX3" y="connsiteY3"/>
              </a:cxn>
            </a:cxnLst>
            <a:rect l="l" t="t" r="r" b="b"/>
            <a:pathLst>
              <a:path w="7680" h="9316">
                <a:moveTo>
                  <a:pt x="601" y="1897"/>
                </a:moveTo>
                <a:cubicBezTo>
                  <a:pt x="-230" y="3730"/>
                  <a:pt x="-925" y="9159"/>
                  <a:pt x="3768" y="9315"/>
                </a:cubicBezTo>
                <a:cubicBezTo>
                  <a:pt x="7399" y="9436"/>
                  <a:pt x="9107" y="3569"/>
                  <a:pt x="6232" y="1036"/>
                </a:cubicBezTo>
                <a:cubicBezTo>
                  <a:pt x="4298" y="-677"/>
                  <a:pt x="1548" y="-178"/>
                  <a:pt x="601" y="1897"/>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5"/>
          <p:cNvSpPr>
            <a:spLocks/>
          </p:cNvSpPr>
          <p:nvPr userDrawn="1"/>
        </p:nvSpPr>
        <p:spPr bwMode="auto">
          <a:xfrm>
            <a:off x="7277305" y="3376386"/>
            <a:ext cx="4297846" cy="2948646"/>
          </a:xfrm>
          <a:custGeom>
            <a:avLst/>
            <a:gdLst>
              <a:gd name="T0" fmla="*/ 224 w 1468"/>
              <a:gd name="T1" fmla="*/ 204 h 829"/>
              <a:gd name="T2" fmla="*/ 689 w 1468"/>
              <a:gd name="T3" fmla="*/ 819 h 829"/>
              <a:gd name="T4" fmla="*/ 1046 w 1468"/>
              <a:gd name="T5" fmla="*/ 142 h 829"/>
              <a:gd name="T6" fmla="*/ 224 w 1468"/>
              <a:gd name="T7" fmla="*/ 204 h 829"/>
              <a:gd name="connsiteX0" fmla="*/ 601 w 7680"/>
              <a:gd name="connsiteY0" fmla="*/ 1897 h 9316"/>
              <a:gd name="connsiteX1" fmla="*/ 3768 w 7680"/>
              <a:gd name="connsiteY1" fmla="*/ 9315 h 9316"/>
              <a:gd name="connsiteX2" fmla="*/ 6232 w 7680"/>
              <a:gd name="connsiteY2" fmla="*/ 1036 h 9316"/>
              <a:gd name="connsiteX3" fmla="*/ 601 w 7680"/>
              <a:gd name="connsiteY3" fmla="*/ 1897 h 9316"/>
            </a:gdLst>
            <a:ahLst/>
            <a:cxnLst>
              <a:cxn ang="0">
                <a:pos x="connsiteX0" y="connsiteY0"/>
              </a:cxn>
              <a:cxn ang="0">
                <a:pos x="connsiteX1" y="connsiteY1"/>
              </a:cxn>
              <a:cxn ang="0">
                <a:pos x="connsiteX2" y="connsiteY2"/>
              </a:cxn>
              <a:cxn ang="0">
                <a:pos x="connsiteX3" y="connsiteY3"/>
              </a:cxn>
            </a:cxnLst>
            <a:rect l="l" t="t" r="r" b="b"/>
            <a:pathLst>
              <a:path w="7680" h="9316">
                <a:moveTo>
                  <a:pt x="601" y="1897"/>
                </a:moveTo>
                <a:cubicBezTo>
                  <a:pt x="-230" y="3730"/>
                  <a:pt x="-925" y="9159"/>
                  <a:pt x="3768" y="9315"/>
                </a:cubicBezTo>
                <a:cubicBezTo>
                  <a:pt x="7399" y="9436"/>
                  <a:pt x="9107" y="3569"/>
                  <a:pt x="6232" y="1036"/>
                </a:cubicBezTo>
                <a:cubicBezTo>
                  <a:pt x="4298" y="-677"/>
                  <a:pt x="1548" y="-178"/>
                  <a:pt x="601" y="189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5"/>
          <p:cNvSpPr>
            <a:spLocks/>
          </p:cNvSpPr>
          <p:nvPr userDrawn="1"/>
        </p:nvSpPr>
        <p:spPr bwMode="auto">
          <a:xfrm rot="10800000" flipH="1">
            <a:off x="7365999" y="3458396"/>
            <a:ext cx="4102102" cy="2811408"/>
          </a:xfrm>
          <a:custGeom>
            <a:avLst/>
            <a:gdLst>
              <a:gd name="T0" fmla="*/ 224 w 1468"/>
              <a:gd name="T1" fmla="*/ 204 h 829"/>
              <a:gd name="T2" fmla="*/ 689 w 1468"/>
              <a:gd name="T3" fmla="*/ 819 h 829"/>
              <a:gd name="T4" fmla="*/ 1046 w 1468"/>
              <a:gd name="T5" fmla="*/ 142 h 829"/>
              <a:gd name="T6" fmla="*/ 224 w 1468"/>
              <a:gd name="T7" fmla="*/ 204 h 829"/>
              <a:gd name="connsiteX0" fmla="*/ 443 w 7499"/>
              <a:gd name="connsiteY0" fmla="*/ 1827 h 9251"/>
              <a:gd name="connsiteX1" fmla="*/ 3610 w 7499"/>
              <a:gd name="connsiteY1" fmla="*/ 9245 h 9251"/>
              <a:gd name="connsiteX2" fmla="*/ 6042 w 7499"/>
              <a:gd name="connsiteY2" fmla="*/ 1079 h 9251"/>
              <a:gd name="connsiteX3" fmla="*/ 443 w 7499"/>
              <a:gd name="connsiteY3" fmla="*/ 1827 h 9251"/>
              <a:gd name="connsiteX0" fmla="*/ 376 w 9785"/>
              <a:gd name="connsiteY0" fmla="*/ 1974 h 9995"/>
              <a:gd name="connsiteX1" fmla="*/ 4599 w 9785"/>
              <a:gd name="connsiteY1" fmla="*/ 9993 h 9995"/>
              <a:gd name="connsiteX2" fmla="*/ 7842 w 9785"/>
              <a:gd name="connsiteY2" fmla="*/ 1165 h 9995"/>
              <a:gd name="connsiteX3" fmla="*/ 376 w 9785"/>
              <a:gd name="connsiteY3" fmla="*/ 1974 h 9995"/>
              <a:gd name="connsiteX0" fmla="*/ 384 w 9651"/>
              <a:gd name="connsiteY0" fmla="*/ 1975 h 9998"/>
              <a:gd name="connsiteX1" fmla="*/ 4700 w 9651"/>
              <a:gd name="connsiteY1" fmla="*/ 9998 h 9998"/>
              <a:gd name="connsiteX2" fmla="*/ 8014 w 9651"/>
              <a:gd name="connsiteY2" fmla="*/ 1166 h 9998"/>
              <a:gd name="connsiteX3" fmla="*/ 384 w 9651"/>
              <a:gd name="connsiteY3" fmla="*/ 1975 h 9998"/>
              <a:gd name="connsiteX0" fmla="*/ 398 w 10001"/>
              <a:gd name="connsiteY0" fmla="*/ 1742 h 9767"/>
              <a:gd name="connsiteX1" fmla="*/ 4870 w 10001"/>
              <a:gd name="connsiteY1" fmla="*/ 9767 h 9767"/>
              <a:gd name="connsiteX2" fmla="*/ 8304 w 10001"/>
              <a:gd name="connsiteY2" fmla="*/ 933 h 9767"/>
              <a:gd name="connsiteX3" fmla="*/ 398 w 10001"/>
              <a:gd name="connsiteY3" fmla="*/ 1742 h 9767"/>
              <a:gd name="connsiteX0" fmla="*/ 189 w 9791"/>
              <a:gd name="connsiteY0" fmla="*/ 1784 h 10000"/>
              <a:gd name="connsiteX1" fmla="*/ 4661 w 9791"/>
              <a:gd name="connsiteY1" fmla="*/ 10000 h 10000"/>
              <a:gd name="connsiteX2" fmla="*/ 8094 w 9791"/>
              <a:gd name="connsiteY2" fmla="*/ 955 h 10000"/>
              <a:gd name="connsiteX3" fmla="*/ 189 w 9791"/>
              <a:gd name="connsiteY3" fmla="*/ 1784 h 10000"/>
              <a:gd name="connsiteX0" fmla="*/ 193 w 8969"/>
              <a:gd name="connsiteY0" fmla="*/ 1784 h 10000"/>
              <a:gd name="connsiteX1" fmla="*/ 4760 w 8969"/>
              <a:gd name="connsiteY1" fmla="*/ 10000 h 10000"/>
              <a:gd name="connsiteX2" fmla="*/ 8267 w 8969"/>
              <a:gd name="connsiteY2" fmla="*/ 955 h 10000"/>
              <a:gd name="connsiteX3" fmla="*/ 193 w 8969"/>
              <a:gd name="connsiteY3" fmla="*/ 1784 h 10000"/>
              <a:gd name="connsiteX0" fmla="*/ 215 w 10000"/>
              <a:gd name="connsiteY0" fmla="*/ 1307 h 9523"/>
              <a:gd name="connsiteX1" fmla="*/ 5307 w 10000"/>
              <a:gd name="connsiteY1" fmla="*/ 9523 h 9523"/>
              <a:gd name="connsiteX2" fmla="*/ 9217 w 10000"/>
              <a:gd name="connsiteY2" fmla="*/ 478 h 9523"/>
              <a:gd name="connsiteX3" fmla="*/ 215 w 10000"/>
              <a:gd name="connsiteY3" fmla="*/ 1307 h 9523"/>
              <a:gd name="connsiteX0" fmla="*/ 215 w 10000"/>
              <a:gd name="connsiteY0" fmla="*/ 2182 h 10810"/>
              <a:gd name="connsiteX1" fmla="*/ 5307 w 10000"/>
              <a:gd name="connsiteY1" fmla="*/ 10810 h 10810"/>
              <a:gd name="connsiteX2" fmla="*/ 9217 w 10000"/>
              <a:gd name="connsiteY2" fmla="*/ 1312 h 10810"/>
              <a:gd name="connsiteX3" fmla="*/ 4284 w 10000"/>
              <a:gd name="connsiteY3" fmla="*/ 123 h 10810"/>
              <a:gd name="connsiteX4" fmla="*/ 215 w 10000"/>
              <a:gd name="connsiteY4" fmla="*/ 2182 h 10810"/>
              <a:gd name="connsiteX0" fmla="*/ 724 w 10509"/>
              <a:gd name="connsiteY0" fmla="*/ 2182 h 11042"/>
              <a:gd name="connsiteX1" fmla="*/ 426 w 10509"/>
              <a:gd name="connsiteY1" fmla="*/ 7876 h 11042"/>
              <a:gd name="connsiteX2" fmla="*/ 5816 w 10509"/>
              <a:gd name="connsiteY2" fmla="*/ 10810 h 11042"/>
              <a:gd name="connsiteX3" fmla="*/ 9726 w 10509"/>
              <a:gd name="connsiteY3" fmla="*/ 1312 h 11042"/>
              <a:gd name="connsiteX4" fmla="*/ 4793 w 10509"/>
              <a:gd name="connsiteY4" fmla="*/ 123 h 11042"/>
              <a:gd name="connsiteX5" fmla="*/ 724 w 10509"/>
              <a:gd name="connsiteY5" fmla="*/ 2182 h 11042"/>
              <a:gd name="connsiteX0" fmla="*/ 724 w 11600"/>
              <a:gd name="connsiteY0" fmla="*/ 2182 h 10823"/>
              <a:gd name="connsiteX1" fmla="*/ 426 w 11600"/>
              <a:gd name="connsiteY1" fmla="*/ 7876 h 10823"/>
              <a:gd name="connsiteX2" fmla="*/ 5816 w 11600"/>
              <a:gd name="connsiteY2" fmla="*/ 10810 h 10823"/>
              <a:gd name="connsiteX3" fmla="*/ 11442 w 11600"/>
              <a:gd name="connsiteY3" fmla="*/ 7487 h 10823"/>
              <a:gd name="connsiteX4" fmla="*/ 9726 w 11600"/>
              <a:gd name="connsiteY4" fmla="*/ 1312 h 10823"/>
              <a:gd name="connsiteX5" fmla="*/ 4793 w 11600"/>
              <a:gd name="connsiteY5" fmla="*/ 123 h 10823"/>
              <a:gd name="connsiteX6" fmla="*/ 724 w 11600"/>
              <a:gd name="connsiteY6" fmla="*/ 2182 h 10823"/>
              <a:gd name="connsiteX0" fmla="*/ 724 w 11741"/>
              <a:gd name="connsiteY0" fmla="*/ 2092 h 10733"/>
              <a:gd name="connsiteX1" fmla="*/ 426 w 11741"/>
              <a:gd name="connsiteY1" fmla="*/ 7786 h 10733"/>
              <a:gd name="connsiteX2" fmla="*/ 5816 w 11741"/>
              <a:gd name="connsiteY2" fmla="*/ 10720 h 10733"/>
              <a:gd name="connsiteX3" fmla="*/ 11442 w 11741"/>
              <a:gd name="connsiteY3" fmla="*/ 7397 h 10733"/>
              <a:gd name="connsiteX4" fmla="*/ 10747 w 11741"/>
              <a:gd name="connsiteY4" fmla="*/ 1833 h 10733"/>
              <a:gd name="connsiteX5" fmla="*/ 4793 w 11741"/>
              <a:gd name="connsiteY5" fmla="*/ 33 h 10733"/>
              <a:gd name="connsiteX6" fmla="*/ 724 w 11741"/>
              <a:gd name="connsiteY6" fmla="*/ 2092 h 10733"/>
              <a:gd name="connsiteX0" fmla="*/ 724 w 11634"/>
              <a:gd name="connsiteY0" fmla="*/ 2092 h 10733"/>
              <a:gd name="connsiteX1" fmla="*/ 426 w 11634"/>
              <a:gd name="connsiteY1" fmla="*/ 7786 h 10733"/>
              <a:gd name="connsiteX2" fmla="*/ 5816 w 11634"/>
              <a:gd name="connsiteY2" fmla="*/ 10720 h 10733"/>
              <a:gd name="connsiteX3" fmla="*/ 11442 w 11634"/>
              <a:gd name="connsiteY3" fmla="*/ 7397 h 10733"/>
              <a:gd name="connsiteX4" fmla="*/ 10747 w 11634"/>
              <a:gd name="connsiteY4" fmla="*/ 1833 h 10733"/>
              <a:gd name="connsiteX5" fmla="*/ 4793 w 11634"/>
              <a:gd name="connsiteY5" fmla="*/ 33 h 10733"/>
              <a:gd name="connsiteX6" fmla="*/ 724 w 11634"/>
              <a:gd name="connsiteY6" fmla="*/ 2092 h 10733"/>
              <a:gd name="connsiteX0" fmla="*/ 724 w 11758"/>
              <a:gd name="connsiteY0" fmla="*/ 2079 h 10720"/>
              <a:gd name="connsiteX1" fmla="*/ 426 w 11758"/>
              <a:gd name="connsiteY1" fmla="*/ 7773 h 10720"/>
              <a:gd name="connsiteX2" fmla="*/ 5816 w 11758"/>
              <a:gd name="connsiteY2" fmla="*/ 10707 h 10720"/>
              <a:gd name="connsiteX3" fmla="*/ 11442 w 11758"/>
              <a:gd name="connsiteY3" fmla="*/ 7384 h 10720"/>
              <a:gd name="connsiteX4" fmla="*/ 10747 w 11758"/>
              <a:gd name="connsiteY4" fmla="*/ 1820 h 10720"/>
              <a:gd name="connsiteX5" fmla="*/ 4793 w 11758"/>
              <a:gd name="connsiteY5" fmla="*/ 20 h 10720"/>
              <a:gd name="connsiteX6" fmla="*/ 724 w 11758"/>
              <a:gd name="connsiteY6" fmla="*/ 2079 h 10720"/>
              <a:gd name="connsiteX0" fmla="*/ 724 w 11758"/>
              <a:gd name="connsiteY0" fmla="*/ 2079 h 10720"/>
              <a:gd name="connsiteX1" fmla="*/ 426 w 11758"/>
              <a:gd name="connsiteY1" fmla="*/ 7773 h 10720"/>
              <a:gd name="connsiteX2" fmla="*/ 5816 w 11758"/>
              <a:gd name="connsiteY2" fmla="*/ 10707 h 10720"/>
              <a:gd name="connsiteX3" fmla="*/ 11442 w 11758"/>
              <a:gd name="connsiteY3" fmla="*/ 7384 h 10720"/>
              <a:gd name="connsiteX4" fmla="*/ 10747 w 11758"/>
              <a:gd name="connsiteY4" fmla="*/ 1820 h 10720"/>
              <a:gd name="connsiteX5" fmla="*/ 4793 w 11758"/>
              <a:gd name="connsiteY5" fmla="*/ 20 h 10720"/>
              <a:gd name="connsiteX6" fmla="*/ 724 w 11758"/>
              <a:gd name="connsiteY6" fmla="*/ 2079 h 10720"/>
              <a:gd name="connsiteX0" fmla="*/ 724 w 11866"/>
              <a:gd name="connsiteY0" fmla="*/ 2079 h 10720"/>
              <a:gd name="connsiteX1" fmla="*/ 426 w 11866"/>
              <a:gd name="connsiteY1" fmla="*/ 7773 h 10720"/>
              <a:gd name="connsiteX2" fmla="*/ 5816 w 11866"/>
              <a:gd name="connsiteY2" fmla="*/ 10707 h 10720"/>
              <a:gd name="connsiteX3" fmla="*/ 11442 w 11866"/>
              <a:gd name="connsiteY3" fmla="*/ 7384 h 10720"/>
              <a:gd name="connsiteX4" fmla="*/ 10747 w 11866"/>
              <a:gd name="connsiteY4" fmla="*/ 1820 h 10720"/>
              <a:gd name="connsiteX5" fmla="*/ 4793 w 11866"/>
              <a:gd name="connsiteY5" fmla="*/ 20 h 10720"/>
              <a:gd name="connsiteX6" fmla="*/ 724 w 11866"/>
              <a:gd name="connsiteY6" fmla="*/ 2079 h 10720"/>
              <a:gd name="connsiteX0" fmla="*/ 724 w 11866"/>
              <a:gd name="connsiteY0" fmla="*/ 2079 h 10720"/>
              <a:gd name="connsiteX1" fmla="*/ 426 w 11866"/>
              <a:gd name="connsiteY1" fmla="*/ 7773 h 10720"/>
              <a:gd name="connsiteX2" fmla="*/ 5816 w 11866"/>
              <a:gd name="connsiteY2" fmla="*/ 10707 h 10720"/>
              <a:gd name="connsiteX3" fmla="*/ 11442 w 11866"/>
              <a:gd name="connsiteY3" fmla="*/ 7384 h 10720"/>
              <a:gd name="connsiteX4" fmla="*/ 10747 w 11866"/>
              <a:gd name="connsiteY4" fmla="*/ 1820 h 10720"/>
              <a:gd name="connsiteX5" fmla="*/ 4793 w 11866"/>
              <a:gd name="connsiteY5" fmla="*/ 20 h 10720"/>
              <a:gd name="connsiteX6" fmla="*/ 724 w 11866"/>
              <a:gd name="connsiteY6" fmla="*/ 2079 h 10720"/>
              <a:gd name="connsiteX0" fmla="*/ 724 w 11866"/>
              <a:gd name="connsiteY0" fmla="*/ 2079 h 10707"/>
              <a:gd name="connsiteX1" fmla="*/ 426 w 11866"/>
              <a:gd name="connsiteY1" fmla="*/ 7773 h 10707"/>
              <a:gd name="connsiteX2" fmla="*/ 5816 w 11866"/>
              <a:gd name="connsiteY2" fmla="*/ 10707 h 10707"/>
              <a:gd name="connsiteX3" fmla="*/ 11442 w 11866"/>
              <a:gd name="connsiteY3" fmla="*/ 7384 h 10707"/>
              <a:gd name="connsiteX4" fmla="*/ 10747 w 11866"/>
              <a:gd name="connsiteY4" fmla="*/ 1820 h 10707"/>
              <a:gd name="connsiteX5" fmla="*/ 4793 w 11866"/>
              <a:gd name="connsiteY5" fmla="*/ 20 h 10707"/>
              <a:gd name="connsiteX6" fmla="*/ 724 w 11866"/>
              <a:gd name="connsiteY6" fmla="*/ 2079 h 10707"/>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56 w 11818"/>
              <a:gd name="connsiteY0" fmla="*/ 2159 h 10790"/>
              <a:gd name="connsiteX1" fmla="*/ 501 w 11818"/>
              <a:gd name="connsiteY1" fmla="*/ 7964 h 10790"/>
              <a:gd name="connsiteX2" fmla="*/ 5848 w 11818"/>
              <a:gd name="connsiteY2" fmla="*/ 10787 h 10790"/>
              <a:gd name="connsiteX3" fmla="*/ 11474 w 11818"/>
              <a:gd name="connsiteY3" fmla="*/ 7464 h 10790"/>
              <a:gd name="connsiteX4" fmla="*/ 10779 w 11818"/>
              <a:gd name="connsiteY4" fmla="*/ 1900 h 10790"/>
              <a:gd name="connsiteX5" fmla="*/ 5173 w 11818"/>
              <a:gd name="connsiteY5" fmla="*/ 17 h 10790"/>
              <a:gd name="connsiteX6" fmla="*/ 756 w 11818"/>
              <a:gd name="connsiteY6" fmla="*/ 2159 h 10790"/>
              <a:gd name="connsiteX0" fmla="*/ 769 w 11831"/>
              <a:gd name="connsiteY0" fmla="*/ 2159 h 10790"/>
              <a:gd name="connsiteX1" fmla="*/ 514 w 11831"/>
              <a:gd name="connsiteY1" fmla="*/ 7964 h 10790"/>
              <a:gd name="connsiteX2" fmla="*/ 5861 w 11831"/>
              <a:gd name="connsiteY2" fmla="*/ 10787 h 10790"/>
              <a:gd name="connsiteX3" fmla="*/ 11487 w 11831"/>
              <a:gd name="connsiteY3" fmla="*/ 7464 h 10790"/>
              <a:gd name="connsiteX4" fmla="*/ 10792 w 11831"/>
              <a:gd name="connsiteY4" fmla="*/ 1900 h 10790"/>
              <a:gd name="connsiteX5" fmla="*/ 5186 w 11831"/>
              <a:gd name="connsiteY5" fmla="*/ 17 h 10790"/>
              <a:gd name="connsiteX6" fmla="*/ 769 w 11831"/>
              <a:gd name="connsiteY6" fmla="*/ 2159 h 10790"/>
              <a:gd name="connsiteX0" fmla="*/ 801 w 11863"/>
              <a:gd name="connsiteY0" fmla="*/ 2159 h 10797"/>
              <a:gd name="connsiteX1" fmla="*/ 481 w 11863"/>
              <a:gd name="connsiteY1" fmla="*/ 8270 h 10797"/>
              <a:gd name="connsiteX2" fmla="*/ 5893 w 11863"/>
              <a:gd name="connsiteY2" fmla="*/ 10787 h 10797"/>
              <a:gd name="connsiteX3" fmla="*/ 11519 w 11863"/>
              <a:gd name="connsiteY3" fmla="*/ 7464 h 10797"/>
              <a:gd name="connsiteX4" fmla="*/ 10824 w 11863"/>
              <a:gd name="connsiteY4" fmla="*/ 1900 h 10797"/>
              <a:gd name="connsiteX5" fmla="*/ 5218 w 11863"/>
              <a:gd name="connsiteY5" fmla="*/ 17 h 10797"/>
              <a:gd name="connsiteX6" fmla="*/ 801 w 11863"/>
              <a:gd name="connsiteY6" fmla="*/ 2159 h 10797"/>
              <a:gd name="connsiteX0" fmla="*/ 905 w 11967"/>
              <a:gd name="connsiteY0" fmla="*/ 2159 h 10797"/>
              <a:gd name="connsiteX1" fmla="*/ 585 w 11967"/>
              <a:gd name="connsiteY1" fmla="*/ 8270 h 10797"/>
              <a:gd name="connsiteX2" fmla="*/ 5997 w 11967"/>
              <a:gd name="connsiteY2" fmla="*/ 10787 h 10797"/>
              <a:gd name="connsiteX3" fmla="*/ 11623 w 11967"/>
              <a:gd name="connsiteY3" fmla="*/ 7464 h 10797"/>
              <a:gd name="connsiteX4" fmla="*/ 10928 w 11967"/>
              <a:gd name="connsiteY4" fmla="*/ 1900 h 10797"/>
              <a:gd name="connsiteX5" fmla="*/ 5322 w 11967"/>
              <a:gd name="connsiteY5" fmla="*/ 17 h 10797"/>
              <a:gd name="connsiteX6" fmla="*/ 905 w 11967"/>
              <a:gd name="connsiteY6" fmla="*/ 2159 h 10797"/>
              <a:gd name="connsiteX0" fmla="*/ 824 w 11939"/>
              <a:gd name="connsiteY0" fmla="*/ 2159 h 11017"/>
              <a:gd name="connsiteX1" fmla="*/ 504 w 11939"/>
              <a:gd name="connsiteY1" fmla="*/ 8270 h 11017"/>
              <a:gd name="connsiteX2" fmla="*/ 6220 w 11939"/>
              <a:gd name="connsiteY2" fmla="*/ 11009 h 11017"/>
              <a:gd name="connsiteX3" fmla="*/ 11542 w 11939"/>
              <a:gd name="connsiteY3" fmla="*/ 7464 h 11017"/>
              <a:gd name="connsiteX4" fmla="*/ 10847 w 11939"/>
              <a:gd name="connsiteY4" fmla="*/ 1900 h 11017"/>
              <a:gd name="connsiteX5" fmla="*/ 5241 w 11939"/>
              <a:gd name="connsiteY5" fmla="*/ 17 h 11017"/>
              <a:gd name="connsiteX6" fmla="*/ 824 w 11939"/>
              <a:gd name="connsiteY6" fmla="*/ 2159 h 11017"/>
              <a:gd name="connsiteX0" fmla="*/ 824 w 11939"/>
              <a:gd name="connsiteY0" fmla="*/ 2159 h 11014"/>
              <a:gd name="connsiteX1" fmla="*/ 504 w 11939"/>
              <a:gd name="connsiteY1" fmla="*/ 8270 h 11014"/>
              <a:gd name="connsiteX2" fmla="*/ 6220 w 11939"/>
              <a:gd name="connsiteY2" fmla="*/ 11009 h 11014"/>
              <a:gd name="connsiteX3" fmla="*/ 11542 w 11939"/>
              <a:gd name="connsiteY3" fmla="*/ 7464 h 11014"/>
              <a:gd name="connsiteX4" fmla="*/ 10847 w 11939"/>
              <a:gd name="connsiteY4" fmla="*/ 1900 h 11014"/>
              <a:gd name="connsiteX5" fmla="*/ 5241 w 11939"/>
              <a:gd name="connsiteY5" fmla="*/ 17 h 11014"/>
              <a:gd name="connsiteX6" fmla="*/ 824 w 11939"/>
              <a:gd name="connsiteY6" fmla="*/ 2159 h 11014"/>
              <a:gd name="connsiteX0" fmla="*/ 824 w 12073"/>
              <a:gd name="connsiteY0" fmla="*/ 2159 h 11013"/>
              <a:gd name="connsiteX1" fmla="*/ 504 w 12073"/>
              <a:gd name="connsiteY1" fmla="*/ 8270 h 11013"/>
              <a:gd name="connsiteX2" fmla="*/ 6220 w 12073"/>
              <a:gd name="connsiteY2" fmla="*/ 11009 h 11013"/>
              <a:gd name="connsiteX3" fmla="*/ 11716 w 12073"/>
              <a:gd name="connsiteY3" fmla="*/ 7714 h 11013"/>
              <a:gd name="connsiteX4" fmla="*/ 10847 w 12073"/>
              <a:gd name="connsiteY4" fmla="*/ 1900 h 11013"/>
              <a:gd name="connsiteX5" fmla="*/ 5241 w 12073"/>
              <a:gd name="connsiteY5" fmla="*/ 17 h 11013"/>
              <a:gd name="connsiteX6" fmla="*/ 824 w 12073"/>
              <a:gd name="connsiteY6" fmla="*/ 2159 h 11013"/>
              <a:gd name="connsiteX0" fmla="*/ 824 w 12094"/>
              <a:gd name="connsiteY0" fmla="*/ 2159 h 11013"/>
              <a:gd name="connsiteX1" fmla="*/ 504 w 12094"/>
              <a:gd name="connsiteY1" fmla="*/ 8270 h 11013"/>
              <a:gd name="connsiteX2" fmla="*/ 6220 w 12094"/>
              <a:gd name="connsiteY2" fmla="*/ 11009 h 11013"/>
              <a:gd name="connsiteX3" fmla="*/ 11716 w 12094"/>
              <a:gd name="connsiteY3" fmla="*/ 7714 h 11013"/>
              <a:gd name="connsiteX4" fmla="*/ 10847 w 12094"/>
              <a:gd name="connsiteY4" fmla="*/ 1900 h 11013"/>
              <a:gd name="connsiteX5" fmla="*/ 5241 w 12094"/>
              <a:gd name="connsiteY5" fmla="*/ 17 h 11013"/>
              <a:gd name="connsiteX6" fmla="*/ 824 w 12094"/>
              <a:gd name="connsiteY6" fmla="*/ 2159 h 11013"/>
              <a:gd name="connsiteX0" fmla="*/ 824 w 12072"/>
              <a:gd name="connsiteY0" fmla="*/ 2159 h 10846"/>
              <a:gd name="connsiteX1" fmla="*/ 504 w 12072"/>
              <a:gd name="connsiteY1" fmla="*/ 8270 h 10846"/>
              <a:gd name="connsiteX2" fmla="*/ 6242 w 12072"/>
              <a:gd name="connsiteY2" fmla="*/ 10842 h 10846"/>
              <a:gd name="connsiteX3" fmla="*/ 11716 w 12072"/>
              <a:gd name="connsiteY3" fmla="*/ 7714 h 10846"/>
              <a:gd name="connsiteX4" fmla="*/ 10847 w 12072"/>
              <a:gd name="connsiteY4" fmla="*/ 1900 h 10846"/>
              <a:gd name="connsiteX5" fmla="*/ 5241 w 12072"/>
              <a:gd name="connsiteY5" fmla="*/ 17 h 10846"/>
              <a:gd name="connsiteX6" fmla="*/ 824 w 12072"/>
              <a:gd name="connsiteY6" fmla="*/ 2159 h 10846"/>
              <a:gd name="connsiteX0" fmla="*/ 824 w 12072"/>
              <a:gd name="connsiteY0" fmla="*/ 2159 h 10842"/>
              <a:gd name="connsiteX1" fmla="*/ 504 w 12072"/>
              <a:gd name="connsiteY1" fmla="*/ 8270 h 10842"/>
              <a:gd name="connsiteX2" fmla="*/ 6242 w 12072"/>
              <a:gd name="connsiteY2" fmla="*/ 10842 h 10842"/>
              <a:gd name="connsiteX3" fmla="*/ 11716 w 12072"/>
              <a:gd name="connsiteY3" fmla="*/ 7714 h 10842"/>
              <a:gd name="connsiteX4" fmla="*/ 10847 w 12072"/>
              <a:gd name="connsiteY4" fmla="*/ 1900 h 10842"/>
              <a:gd name="connsiteX5" fmla="*/ 5241 w 12072"/>
              <a:gd name="connsiteY5" fmla="*/ 17 h 10842"/>
              <a:gd name="connsiteX6" fmla="*/ 824 w 12072"/>
              <a:gd name="connsiteY6" fmla="*/ 2159 h 10842"/>
              <a:gd name="connsiteX0" fmla="*/ 824 w 12072"/>
              <a:gd name="connsiteY0" fmla="*/ 2159 h 10844"/>
              <a:gd name="connsiteX1" fmla="*/ 504 w 12072"/>
              <a:gd name="connsiteY1" fmla="*/ 8270 h 10844"/>
              <a:gd name="connsiteX2" fmla="*/ 6242 w 12072"/>
              <a:gd name="connsiteY2" fmla="*/ 10842 h 10844"/>
              <a:gd name="connsiteX3" fmla="*/ 11716 w 12072"/>
              <a:gd name="connsiteY3" fmla="*/ 7714 h 10844"/>
              <a:gd name="connsiteX4" fmla="*/ 10847 w 12072"/>
              <a:gd name="connsiteY4" fmla="*/ 1900 h 10844"/>
              <a:gd name="connsiteX5" fmla="*/ 5241 w 12072"/>
              <a:gd name="connsiteY5" fmla="*/ 17 h 10844"/>
              <a:gd name="connsiteX6" fmla="*/ 824 w 12072"/>
              <a:gd name="connsiteY6" fmla="*/ 2159 h 10844"/>
              <a:gd name="connsiteX0" fmla="*/ 824 w 12190"/>
              <a:gd name="connsiteY0" fmla="*/ 2159 h 10844"/>
              <a:gd name="connsiteX1" fmla="*/ 504 w 12190"/>
              <a:gd name="connsiteY1" fmla="*/ 8270 h 10844"/>
              <a:gd name="connsiteX2" fmla="*/ 6242 w 12190"/>
              <a:gd name="connsiteY2" fmla="*/ 10842 h 10844"/>
              <a:gd name="connsiteX3" fmla="*/ 11716 w 12190"/>
              <a:gd name="connsiteY3" fmla="*/ 7714 h 10844"/>
              <a:gd name="connsiteX4" fmla="*/ 11173 w 12190"/>
              <a:gd name="connsiteY4" fmla="*/ 1928 h 10844"/>
              <a:gd name="connsiteX5" fmla="*/ 5241 w 12190"/>
              <a:gd name="connsiteY5" fmla="*/ 17 h 10844"/>
              <a:gd name="connsiteX6" fmla="*/ 824 w 12190"/>
              <a:gd name="connsiteY6" fmla="*/ 2159 h 10844"/>
              <a:gd name="connsiteX0" fmla="*/ 824 w 12319"/>
              <a:gd name="connsiteY0" fmla="*/ 2159 h 10844"/>
              <a:gd name="connsiteX1" fmla="*/ 504 w 12319"/>
              <a:gd name="connsiteY1" fmla="*/ 8270 h 10844"/>
              <a:gd name="connsiteX2" fmla="*/ 6242 w 12319"/>
              <a:gd name="connsiteY2" fmla="*/ 10842 h 10844"/>
              <a:gd name="connsiteX3" fmla="*/ 11716 w 12319"/>
              <a:gd name="connsiteY3" fmla="*/ 7714 h 10844"/>
              <a:gd name="connsiteX4" fmla="*/ 11173 w 12319"/>
              <a:gd name="connsiteY4" fmla="*/ 1928 h 10844"/>
              <a:gd name="connsiteX5" fmla="*/ 5241 w 12319"/>
              <a:gd name="connsiteY5" fmla="*/ 17 h 10844"/>
              <a:gd name="connsiteX6" fmla="*/ 824 w 12319"/>
              <a:gd name="connsiteY6" fmla="*/ 2159 h 10844"/>
              <a:gd name="connsiteX0" fmla="*/ 824 w 12329"/>
              <a:gd name="connsiteY0" fmla="*/ 2175 h 10860"/>
              <a:gd name="connsiteX1" fmla="*/ 504 w 12329"/>
              <a:gd name="connsiteY1" fmla="*/ 8286 h 10860"/>
              <a:gd name="connsiteX2" fmla="*/ 6242 w 12329"/>
              <a:gd name="connsiteY2" fmla="*/ 10858 h 10860"/>
              <a:gd name="connsiteX3" fmla="*/ 11716 w 12329"/>
              <a:gd name="connsiteY3" fmla="*/ 7730 h 10860"/>
              <a:gd name="connsiteX4" fmla="*/ 11173 w 12329"/>
              <a:gd name="connsiteY4" fmla="*/ 1944 h 10860"/>
              <a:gd name="connsiteX5" fmla="*/ 5241 w 12329"/>
              <a:gd name="connsiteY5" fmla="*/ 33 h 10860"/>
              <a:gd name="connsiteX6" fmla="*/ 824 w 12329"/>
              <a:gd name="connsiteY6" fmla="*/ 2175 h 10860"/>
              <a:gd name="connsiteX0" fmla="*/ 825 w 12190"/>
              <a:gd name="connsiteY0" fmla="*/ 2378 h 11063"/>
              <a:gd name="connsiteX1" fmla="*/ 505 w 12190"/>
              <a:gd name="connsiteY1" fmla="*/ 8489 h 11063"/>
              <a:gd name="connsiteX2" fmla="*/ 6243 w 12190"/>
              <a:gd name="connsiteY2" fmla="*/ 11061 h 11063"/>
              <a:gd name="connsiteX3" fmla="*/ 11717 w 12190"/>
              <a:gd name="connsiteY3" fmla="*/ 7933 h 11063"/>
              <a:gd name="connsiteX4" fmla="*/ 11174 w 12190"/>
              <a:gd name="connsiteY4" fmla="*/ 2147 h 11063"/>
              <a:gd name="connsiteX5" fmla="*/ 5264 w 12190"/>
              <a:gd name="connsiteY5" fmla="*/ 14 h 11063"/>
              <a:gd name="connsiteX6" fmla="*/ 825 w 12190"/>
              <a:gd name="connsiteY6" fmla="*/ 2378 h 11063"/>
              <a:gd name="connsiteX0" fmla="*/ 825 w 12356"/>
              <a:gd name="connsiteY0" fmla="*/ 2378 h 11063"/>
              <a:gd name="connsiteX1" fmla="*/ 505 w 12356"/>
              <a:gd name="connsiteY1" fmla="*/ 8489 h 11063"/>
              <a:gd name="connsiteX2" fmla="*/ 6243 w 12356"/>
              <a:gd name="connsiteY2" fmla="*/ 11061 h 11063"/>
              <a:gd name="connsiteX3" fmla="*/ 11717 w 12356"/>
              <a:gd name="connsiteY3" fmla="*/ 7933 h 11063"/>
              <a:gd name="connsiteX4" fmla="*/ 11174 w 12356"/>
              <a:gd name="connsiteY4" fmla="*/ 2147 h 11063"/>
              <a:gd name="connsiteX5" fmla="*/ 5264 w 12356"/>
              <a:gd name="connsiteY5" fmla="*/ 14 h 11063"/>
              <a:gd name="connsiteX6" fmla="*/ 825 w 12356"/>
              <a:gd name="connsiteY6" fmla="*/ 2378 h 11063"/>
              <a:gd name="connsiteX0" fmla="*/ 825 w 12354"/>
              <a:gd name="connsiteY0" fmla="*/ 2388 h 11073"/>
              <a:gd name="connsiteX1" fmla="*/ 505 w 12354"/>
              <a:gd name="connsiteY1" fmla="*/ 8499 h 11073"/>
              <a:gd name="connsiteX2" fmla="*/ 6243 w 12354"/>
              <a:gd name="connsiteY2" fmla="*/ 11071 h 11073"/>
              <a:gd name="connsiteX3" fmla="*/ 11717 w 12354"/>
              <a:gd name="connsiteY3" fmla="*/ 7943 h 11073"/>
              <a:gd name="connsiteX4" fmla="*/ 11174 w 12354"/>
              <a:gd name="connsiteY4" fmla="*/ 2157 h 11073"/>
              <a:gd name="connsiteX5" fmla="*/ 5264 w 12354"/>
              <a:gd name="connsiteY5" fmla="*/ 24 h 11073"/>
              <a:gd name="connsiteX6" fmla="*/ 825 w 12354"/>
              <a:gd name="connsiteY6" fmla="*/ 2388 h 11073"/>
              <a:gd name="connsiteX0" fmla="*/ 825 w 12284"/>
              <a:gd name="connsiteY0" fmla="*/ 2379 h 11066"/>
              <a:gd name="connsiteX1" fmla="*/ 505 w 12284"/>
              <a:gd name="connsiteY1" fmla="*/ 8490 h 11066"/>
              <a:gd name="connsiteX2" fmla="*/ 6243 w 12284"/>
              <a:gd name="connsiteY2" fmla="*/ 11062 h 11066"/>
              <a:gd name="connsiteX3" fmla="*/ 11847 w 12284"/>
              <a:gd name="connsiteY3" fmla="*/ 7962 h 11066"/>
              <a:gd name="connsiteX4" fmla="*/ 11174 w 12284"/>
              <a:gd name="connsiteY4" fmla="*/ 2148 h 11066"/>
              <a:gd name="connsiteX5" fmla="*/ 5264 w 12284"/>
              <a:gd name="connsiteY5" fmla="*/ 15 h 11066"/>
              <a:gd name="connsiteX6" fmla="*/ 825 w 12284"/>
              <a:gd name="connsiteY6" fmla="*/ 2379 h 11066"/>
              <a:gd name="connsiteX0" fmla="*/ 825 w 12395"/>
              <a:gd name="connsiteY0" fmla="*/ 2378 h 11065"/>
              <a:gd name="connsiteX1" fmla="*/ 505 w 12395"/>
              <a:gd name="connsiteY1" fmla="*/ 8489 h 11065"/>
              <a:gd name="connsiteX2" fmla="*/ 6243 w 12395"/>
              <a:gd name="connsiteY2" fmla="*/ 11061 h 11065"/>
              <a:gd name="connsiteX3" fmla="*/ 11847 w 12395"/>
              <a:gd name="connsiteY3" fmla="*/ 7961 h 11065"/>
              <a:gd name="connsiteX4" fmla="*/ 11174 w 12395"/>
              <a:gd name="connsiteY4" fmla="*/ 2147 h 11065"/>
              <a:gd name="connsiteX5" fmla="*/ 5264 w 12395"/>
              <a:gd name="connsiteY5" fmla="*/ 14 h 11065"/>
              <a:gd name="connsiteX6" fmla="*/ 825 w 12395"/>
              <a:gd name="connsiteY6" fmla="*/ 2378 h 11065"/>
              <a:gd name="connsiteX0" fmla="*/ 825 w 12368"/>
              <a:gd name="connsiteY0" fmla="*/ 2387 h 11074"/>
              <a:gd name="connsiteX1" fmla="*/ 505 w 12368"/>
              <a:gd name="connsiteY1" fmla="*/ 8498 h 11074"/>
              <a:gd name="connsiteX2" fmla="*/ 6243 w 12368"/>
              <a:gd name="connsiteY2" fmla="*/ 11070 h 11074"/>
              <a:gd name="connsiteX3" fmla="*/ 11847 w 12368"/>
              <a:gd name="connsiteY3" fmla="*/ 7970 h 11074"/>
              <a:gd name="connsiteX4" fmla="*/ 11174 w 12368"/>
              <a:gd name="connsiteY4" fmla="*/ 2156 h 11074"/>
              <a:gd name="connsiteX5" fmla="*/ 5264 w 12368"/>
              <a:gd name="connsiteY5" fmla="*/ 23 h 11074"/>
              <a:gd name="connsiteX6" fmla="*/ 825 w 12368"/>
              <a:gd name="connsiteY6" fmla="*/ 2387 h 11074"/>
              <a:gd name="connsiteX0" fmla="*/ 825 w 12368"/>
              <a:gd name="connsiteY0" fmla="*/ 2387 h 11071"/>
              <a:gd name="connsiteX1" fmla="*/ 505 w 12368"/>
              <a:gd name="connsiteY1" fmla="*/ 8498 h 11071"/>
              <a:gd name="connsiteX2" fmla="*/ 6243 w 12368"/>
              <a:gd name="connsiteY2" fmla="*/ 11070 h 11071"/>
              <a:gd name="connsiteX3" fmla="*/ 11847 w 12368"/>
              <a:gd name="connsiteY3" fmla="*/ 7970 h 11071"/>
              <a:gd name="connsiteX4" fmla="*/ 11174 w 12368"/>
              <a:gd name="connsiteY4" fmla="*/ 2156 h 11071"/>
              <a:gd name="connsiteX5" fmla="*/ 5264 w 12368"/>
              <a:gd name="connsiteY5" fmla="*/ 23 h 11071"/>
              <a:gd name="connsiteX6" fmla="*/ 825 w 12368"/>
              <a:gd name="connsiteY6" fmla="*/ 2387 h 11071"/>
              <a:gd name="connsiteX0" fmla="*/ 802 w 12345"/>
              <a:gd name="connsiteY0" fmla="*/ 2387 h 11071"/>
              <a:gd name="connsiteX1" fmla="*/ 482 w 12345"/>
              <a:gd name="connsiteY1" fmla="*/ 8498 h 11071"/>
              <a:gd name="connsiteX2" fmla="*/ 6220 w 12345"/>
              <a:gd name="connsiteY2" fmla="*/ 11070 h 11071"/>
              <a:gd name="connsiteX3" fmla="*/ 11824 w 12345"/>
              <a:gd name="connsiteY3" fmla="*/ 7970 h 11071"/>
              <a:gd name="connsiteX4" fmla="*/ 11151 w 12345"/>
              <a:gd name="connsiteY4" fmla="*/ 2156 h 11071"/>
              <a:gd name="connsiteX5" fmla="*/ 5241 w 12345"/>
              <a:gd name="connsiteY5" fmla="*/ 23 h 11071"/>
              <a:gd name="connsiteX6" fmla="*/ 802 w 12345"/>
              <a:gd name="connsiteY6" fmla="*/ 2387 h 11071"/>
              <a:gd name="connsiteX0" fmla="*/ 917 w 12460"/>
              <a:gd name="connsiteY0" fmla="*/ 2387 h 11071"/>
              <a:gd name="connsiteX1" fmla="*/ 597 w 12460"/>
              <a:gd name="connsiteY1" fmla="*/ 8498 h 11071"/>
              <a:gd name="connsiteX2" fmla="*/ 6335 w 12460"/>
              <a:gd name="connsiteY2" fmla="*/ 11070 h 11071"/>
              <a:gd name="connsiteX3" fmla="*/ 11939 w 12460"/>
              <a:gd name="connsiteY3" fmla="*/ 7970 h 11071"/>
              <a:gd name="connsiteX4" fmla="*/ 11266 w 12460"/>
              <a:gd name="connsiteY4" fmla="*/ 2156 h 11071"/>
              <a:gd name="connsiteX5" fmla="*/ 5356 w 12460"/>
              <a:gd name="connsiteY5" fmla="*/ 23 h 11071"/>
              <a:gd name="connsiteX6" fmla="*/ 917 w 12460"/>
              <a:gd name="connsiteY6" fmla="*/ 2387 h 11071"/>
              <a:gd name="connsiteX0" fmla="*/ 917 w 12460"/>
              <a:gd name="connsiteY0" fmla="*/ 2387 h 11071"/>
              <a:gd name="connsiteX1" fmla="*/ 597 w 12460"/>
              <a:gd name="connsiteY1" fmla="*/ 8498 h 11071"/>
              <a:gd name="connsiteX2" fmla="*/ 6335 w 12460"/>
              <a:gd name="connsiteY2" fmla="*/ 11070 h 11071"/>
              <a:gd name="connsiteX3" fmla="*/ 11939 w 12460"/>
              <a:gd name="connsiteY3" fmla="*/ 7970 h 11071"/>
              <a:gd name="connsiteX4" fmla="*/ 11266 w 12460"/>
              <a:gd name="connsiteY4" fmla="*/ 2156 h 11071"/>
              <a:gd name="connsiteX5" fmla="*/ 5356 w 12460"/>
              <a:gd name="connsiteY5" fmla="*/ 23 h 11071"/>
              <a:gd name="connsiteX6" fmla="*/ 917 w 12460"/>
              <a:gd name="connsiteY6" fmla="*/ 2387 h 11071"/>
              <a:gd name="connsiteX0" fmla="*/ 803 w 12262"/>
              <a:gd name="connsiteY0" fmla="*/ 2297 h 10981"/>
              <a:gd name="connsiteX1" fmla="*/ 483 w 12262"/>
              <a:gd name="connsiteY1" fmla="*/ 8408 h 10981"/>
              <a:gd name="connsiteX2" fmla="*/ 6221 w 12262"/>
              <a:gd name="connsiteY2" fmla="*/ 10980 h 10981"/>
              <a:gd name="connsiteX3" fmla="*/ 11825 w 12262"/>
              <a:gd name="connsiteY3" fmla="*/ 7880 h 10981"/>
              <a:gd name="connsiteX4" fmla="*/ 11152 w 12262"/>
              <a:gd name="connsiteY4" fmla="*/ 2066 h 10981"/>
              <a:gd name="connsiteX5" fmla="*/ 5264 w 12262"/>
              <a:gd name="connsiteY5" fmla="*/ 16 h 10981"/>
              <a:gd name="connsiteX6" fmla="*/ 803 w 12262"/>
              <a:gd name="connsiteY6" fmla="*/ 2297 h 10981"/>
              <a:gd name="connsiteX0" fmla="*/ 803 w 12262"/>
              <a:gd name="connsiteY0" fmla="*/ 2282 h 10966"/>
              <a:gd name="connsiteX1" fmla="*/ 483 w 12262"/>
              <a:gd name="connsiteY1" fmla="*/ 8393 h 10966"/>
              <a:gd name="connsiteX2" fmla="*/ 6221 w 12262"/>
              <a:gd name="connsiteY2" fmla="*/ 10965 h 10966"/>
              <a:gd name="connsiteX3" fmla="*/ 11825 w 12262"/>
              <a:gd name="connsiteY3" fmla="*/ 7865 h 10966"/>
              <a:gd name="connsiteX4" fmla="*/ 11152 w 12262"/>
              <a:gd name="connsiteY4" fmla="*/ 2051 h 10966"/>
              <a:gd name="connsiteX5" fmla="*/ 5264 w 12262"/>
              <a:gd name="connsiteY5" fmla="*/ 1 h 10966"/>
              <a:gd name="connsiteX6" fmla="*/ 803 w 12262"/>
              <a:gd name="connsiteY6" fmla="*/ 2282 h 10966"/>
              <a:gd name="connsiteX0" fmla="*/ 825 w 12264"/>
              <a:gd name="connsiteY0" fmla="*/ 2420 h 11104"/>
              <a:gd name="connsiteX1" fmla="*/ 505 w 12264"/>
              <a:gd name="connsiteY1" fmla="*/ 8531 h 11104"/>
              <a:gd name="connsiteX2" fmla="*/ 6243 w 12264"/>
              <a:gd name="connsiteY2" fmla="*/ 11103 h 11104"/>
              <a:gd name="connsiteX3" fmla="*/ 11847 w 12264"/>
              <a:gd name="connsiteY3" fmla="*/ 8003 h 11104"/>
              <a:gd name="connsiteX4" fmla="*/ 11174 w 12264"/>
              <a:gd name="connsiteY4" fmla="*/ 2189 h 11104"/>
              <a:gd name="connsiteX5" fmla="*/ 5764 w 12264"/>
              <a:gd name="connsiteY5" fmla="*/ 0 h 11104"/>
              <a:gd name="connsiteX6" fmla="*/ 825 w 12264"/>
              <a:gd name="connsiteY6" fmla="*/ 2420 h 11104"/>
              <a:gd name="connsiteX0" fmla="*/ 825 w 12351"/>
              <a:gd name="connsiteY0" fmla="*/ 2420 h 11104"/>
              <a:gd name="connsiteX1" fmla="*/ 505 w 12351"/>
              <a:gd name="connsiteY1" fmla="*/ 8531 h 11104"/>
              <a:gd name="connsiteX2" fmla="*/ 6243 w 12351"/>
              <a:gd name="connsiteY2" fmla="*/ 11103 h 11104"/>
              <a:gd name="connsiteX3" fmla="*/ 11847 w 12351"/>
              <a:gd name="connsiteY3" fmla="*/ 8003 h 11104"/>
              <a:gd name="connsiteX4" fmla="*/ 11174 w 12351"/>
              <a:gd name="connsiteY4" fmla="*/ 2189 h 11104"/>
              <a:gd name="connsiteX5" fmla="*/ 5764 w 12351"/>
              <a:gd name="connsiteY5" fmla="*/ 0 h 11104"/>
              <a:gd name="connsiteX6" fmla="*/ 825 w 12351"/>
              <a:gd name="connsiteY6" fmla="*/ 2420 h 11104"/>
              <a:gd name="connsiteX0" fmla="*/ 825 w 12372"/>
              <a:gd name="connsiteY0" fmla="*/ 2420 h 11104"/>
              <a:gd name="connsiteX1" fmla="*/ 505 w 12372"/>
              <a:gd name="connsiteY1" fmla="*/ 8531 h 11104"/>
              <a:gd name="connsiteX2" fmla="*/ 6243 w 12372"/>
              <a:gd name="connsiteY2" fmla="*/ 11103 h 11104"/>
              <a:gd name="connsiteX3" fmla="*/ 11847 w 12372"/>
              <a:gd name="connsiteY3" fmla="*/ 8003 h 11104"/>
              <a:gd name="connsiteX4" fmla="*/ 11174 w 12372"/>
              <a:gd name="connsiteY4" fmla="*/ 2189 h 11104"/>
              <a:gd name="connsiteX5" fmla="*/ 5764 w 12372"/>
              <a:gd name="connsiteY5" fmla="*/ 0 h 11104"/>
              <a:gd name="connsiteX6" fmla="*/ 825 w 12372"/>
              <a:gd name="connsiteY6" fmla="*/ 2420 h 11104"/>
              <a:gd name="connsiteX0" fmla="*/ 850 w 12397"/>
              <a:gd name="connsiteY0" fmla="*/ 2281 h 11104"/>
              <a:gd name="connsiteX1" fmla="*/ 530 w 12397"/>
              <a:gd name="connsiteY1" fmla="*/ 8531 h 11104"/>
              <a:gd name="connsiteX2" fmla="*/ 6268 w 12397"/>
              <a:gd name="connsiteY2" fmla="*/ 11103 h 11104"/>
              <a:gd name="connsiteX3" fmla="*/ 11872 w 12397"/>
              <a:gd name="connsiteY3" fmla="*/ 8003 h 11104"/>
              <a:gd name="connsiteX4" fmla="*/ 11199 w 12397"/>
              <a:gd name="connsiteY4" fmla="*/ 2189 h 11104"/>
              <a:gd name="connsiteX5" fmla="*/ 5789 w 12397"/>
              <a:gd name="connsiteY5" fmla="*/ 0 h 11104"/>
              <a:gd name="connsiteX6" fmla="*/ 850 w 12397"/>
              <a:gd name="connsiteY6" fmla="*/ 2281 h 11104"/>
              <a:gd name="connsiteX0" fmla="*/ 850 w 12397"/>
              <a:gd name="connsiteY0" fmla="*/ 2281 h 11104"/>
              <a:gd name="connsiteX1" fmla="*/ 530 w 12397"/>
              <a:gd name="connsiteY1" fmla="*/ 8531 h 11104"/>
              <a:gd name="connsiteX2" fmla="*/ 6268 w 12397"/>
              <a:gd name="connsiteY2" fmla="*/ 11103 h 11104"/>
              <a:gd name="connsiteX3" fmla="*/ 11872 w 12397"/>
              <a:gd name="connsiteY3" fmla="*/ 8003 h 11104"/>
              <a:gd name="connsiteX4" fmla="*/ 11199 w 12397"/>
              <a:gd name="connsiteY4" fmla="*/ 2189 h 11104"/>
              <a:gd name="connsiteX5" fmla="*/ 5789 w 12397"/>
              <a:gd name="connsiteY5" fmla="*/ 0 h 11104"/>
              <a:gd name="connsiteX6" fmla="*/ 850 w 12397"/>
              <a:gd name="connsiteY6" fmla="*/ 2281 h 11104"/>
              <a:gd name="connsiteX0" fmla="*/ 826 w 12373"/>
              <a:gd name="connsiteY0" fmla="*/ 2281 h 11104"/>
              <a:gd name="connsiteX1" fmla="*/ 506 w 12373"/>
              <a:gd name="connsiteY1" fmla="*/ 8531 h 11104"/>
              <a:gd name="connsiteX2" fmla="*/ 6244 w 12373"/>
              <a:gd name="connsiteY2" fmla="*/ 11103 h 11104"/>
              <a:gd name="connsiteX3" fmla="*/ 11848 w 12373"/>
              <a:gd name="connsiteY3" fmla="*/ 8003 h 11104"/>
              <a:gd name="connsiteX4" fmla="*/ 11175 w 12373"/>
              <a:gd name="connsiteY4" fmla="*/ 2189 h 11104"/>
              <a:gd name="connsiteX5" fmla="*/ 5765 w 12373"/>
              <a:gd name="connsiteY5" fmla="*/ 0 h 11104"/>
              <a:gd name="connsiteX6" fmla="*/ 826 w 12373"/>
              <a:gd name="connsiteY6" fmla="*/ 2281 h 11104"/>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3"/>
              <a:gd name="connsiteY0" fmla="*/ 2281 h 11160"/>
              <a:gd name="connsiteX1" fmla="*/ 533 w 12393"/>
              <a:gd name="connsiteY1" fmla="*/ 8531 h 11160"/>
              <a:gd name="connsiteX2" fmla="*/ 6314 w 12393"/>
              <a:gd name="connsiteY2" fmla="*/ 11159 h 11160"/>
              <a:gd name="connsiteX3" fmla="*/ 11875 w 12393"/>
              <a:gd name="connsiteY3" fmla="*/ 8003 h 11160"/>
              <a:gd name="connsiteX4" fmla="*/ 11202 w 12393"/>
              <a:gd name="connsiteY4" fmla="*/ 2189 h 11160"/>
              <a:gd name="connsiteX5" fmla="*/ 5792 w 12393"/>
              <a:gd name="connsiteY5" fmla="*/ 0 h 11160"/>
              <a:gd name="connsiteX6" fmla="*/ 853 w 12393"/>
              <a:gd name="connsiteY6" fmla="*/ 2281 h 11160"/>
              <a:gd name="connsiteX0" fmla="*/ 853 w 12387"/>
              <a:gd name="connsiteY0" fmla="*/ 2281 h 11160"/>
              <a:gd name="connsiteX1" fmla="*/ 533 w 12387"/>
              <a:gd name="connsiteY1" fmla="*/ 8531 h 11160"/>
              <a:gd name="connsiteX2" fmla="*/ 6314 w 12387"/>
              <a:gd name="connsiteY2" fmla="*/ 11159 h 11160"/>
              <a:gd name="connsiteX3" fmla="*/ 11875 w 12387"/>
              <a:gd name="connsiteY3" fmla="*/ 8003 h 11160"/>
              <a:gd name="connsiteX4" fmla="*/ 11202 w 12387"/>
              <a:gd name="connsiteY4" fmla="*/ 2189 h 11160"/>
              <a:gd name="connsiteX5" fmla="*/ 5792 w 12387"/>
              <a:gd name="connsiteY5" fmla="*/ 0 h 11160"/>
              <a:gd name="connsiteX6" fmla="*/ 853 w 12387"/>
              <a:gd name="connsiteY6" fmla="*/ 2281 h 11160"/>
              <a:gd name="connsiteX0" fmla="*/ 853 w 12508"/>
              <a:gd name="connsiteY0" fmla="*/ 2281 h 11160"/>
              <a:gd name="connsiteX1" fmla="*/ 533 w 12508"/>
              <a:gd name="connsiteY1" fmla="*/ 8531 h 11160"/>
              <a:gd name="connsiteX2" fmla="*/ 6314 w 12508"/>
              <a:gd name="connsiteY2" fmla="*/ 11159 h 11160"/>
              <a:gd name="connsiteX3" fmla="*/ 11875 w 12508"/>
              <a:gd name="connsiteY3" fmla="*/ 8003 h 11160"/>
              <a:gd name="connsiteX4" fmla="*/ 11202 w 12508"/>
              <a:gd name="connsiteY4" fmla="*/ 2189 h 11160"/>
              <a:gd name="connsiteX5" fmla="*/ 5792 w 12508"/>
              <a:gd name="connsiteY5" fmla="*/ 0 h 11160"/>
              <a:gd name="connsiteX6" fmla="*/ 853 w 12508"/>
              <a:gd name="connsiteY6" fmla="*/ 2281 h 11160"/>
              <a:gd name="connsiteX0" fmla="*/ 853 w 12511"/>
              <a:gd name="connsiteY0" fmla="*/ 2283 h 11162"/>
              <a:gd name="connsiteX1" fmla="*/ 533 w 12511"/>
              <a:gd name="connsiteY1" fmla="*/ 8533 h 11162"/>
              <a:gd name="connsiteX2" fmla="*/ 6314 w 12511"/>
              <a:gd name="connsiteY2" fmla="*/ 11161 h 11162"/>
              <a:gd name="connsiteX3" fmla="*/ 11875 w 12511"/>
              <a:gd name="connsiteY3" fmla="*/ 8005 h 11162"/>
              <a:gd name="connsiteX4" fmla="*/ 11441 w 12511"/>
              <a:gd name="connsiteY4" fmla="*/ 2636 h 11162"/>
              <a:gd name="connsiteX5" fmla="*/ 5792 w 12511"/>
              <a:gd name="connsiteY5" fmla="*/ 2 h 11162"/>
              <a:gd name="connsiteX6" fmla="*/ 853 w 12511"/>
              <a:gd name="connsiteY6" fmla="*/ 2283 h 11162"/>
              <a:gd name="connsiteX0" fmla="*/ 853 w 12383"/>
              <a:gd name="connsiteY0" fmla="*/ 2118 h 10997"/>
              <a:gd name="connsiteX1" fmla="*/ 533 w 12383"/>
              <a:gd name="connsiteY1" fmla="*/ 8368 h 10997"/>
              <a:gd name="connsiteX2" fmla="*/ 6314 w 12383"/>
              <a:gd name="connsiteY2" fmla="*/ 10996 h 10997"/>
              <a:gd name="connsiteX3" fmla="*/ 11875 w 12383"/>
              <a:gd name="connsiteY3" fmla="*/ 7840 h 10997"/>
              <a:gd name="connsiteX4" fmla="*/ 11441 w 12383"/>
              <a:gd name="connsiteY4" fmla="*/ 2471 h 10997"/>
              <a:gd name="connsiteX5" fmla="*/ 5792 w 12383"/>
              <a:gd name="connsiteY5" fmla="*/ 4 h 10997"/>
              <a:gd name="connsiteX6" fmla="*/ 853 w 12383"/>
              <a:gd name="connsiteY6" fmla="*/ 2118 h 10997"/>
              <a:gd name="connsiteX0" fmla="*/ 1040 w 12570"/>
              <a:gd name="connsiteY0" fmla="*/ 2118 h 11002"/>
              <a:gd name="connsiteX1" fmla="*/ 459 w 12570"/>
              <a:gd name="connsiteY1" fmla="*/ 8451 h 11002"/>
              <a:gd name="connsiteX2" fmla="*/ 6501 w 12570"/>
              <a:gd name="connsiteY2" fmla="*/ 10996 h 11002"/>
              <a:gd name="connsiteX3" fmla="*/ 12062 w 12570"/>
              <a:gd name="connsiteY3" fmla="*/ 7840 h 11002"/>
              <a:gd name="connsiteX4" fmla="*/ 11628 w 12570"/>
              <a:gd name="connsiteY4" fmla="*/ 2471 h 11002"/>
              <a:gd name="connsiteX5" fmla="*/ 5979 w 12570"/>
              <a:gd name="connsiteY5" fmla="*/ 4 h 11002"/>
              <a:gd name="connsiteX6" fmla="*/ 1040 w 12570"/>
              <a:gd name="connsiteY6" fmla="*/ 2118 h 11002"/>
              <a:gd name="connsiteX0" fmla="*/ 1117 w 12647"/>
              <a:gd name="connsiteY0" fmla="*/ 2118 h 11002"/>
              <a:gd name="connsiteX1" fmla="*/ 536 w 12647"/>
              <a:gd name="connsiteY1" fmla="*/ 8451 h 11002"/>
              <a:gd name="connsiteX2" fmla="*/ 6578 w 12647"/>
              <a:gd name="connsiteY2" fmla="*/ 10996 h 11002"/>
              <a:gd name="connsiteX3" fmla="*/ 12139 w 12647"/>
              <a:gd name="connsiteY3" fmla="*/ 7840 h 11002"/>
              <a:gd name="connsiteX4" fmla="*/ 11705 w 12647"/>
              <a:gd name="connsiteY4" fmla="*/ 2471 h 11002"/>
              <a:gd name="connsiteX5" fmla="*/ 6056 w 12647"/>
              <a:gd name="connsiteY5" fmla="*/ 4 h 11002"/>
              <a:gd name="connsiteX6" fmla="*/ 1117 w 12647"/>
              <a:gd name="connsiteY6" fmla="*/ 2118 h 11002"/>
              <a:gd name="connsiteX0" fmla="*/ 1105 w 12635"/>
              <a:gd name="connsiteY0" fmla="*/ 2118 h 11005"/>
              <a:gd name="connsiteX1" fmla="*/ 524 w 12635"/>
              <a:gd name="connsiteY1" fmla="*/ 8451 h 11005"/>
              <a:gd name="connsiteX2" fmla="*/ 6566 w 12635"/>
              <a:gd name="connsiteY2" fmla="*/ 10996 h 11005"/>
              <a:gd name="connsiteX3" fmla="*/ 12127 w 12635"/>
              <a:gd name="connsiteY3" fmla="*/ 7840 h 11005"/>
              <a:gd name="connsiteX4" fmla="*/ 11693 w 12635"/>
              <a:gd name="connsiteY4" fmla="*/ 2471 h 11005"/>
              <a:gd name="connsiteX5" fmla="*/ 6044 w 12635"/>
              <a:gd name="connsiteY5" fmla="*/ 4 h 11005"/>
              <a:gd name="connsiteX6" fmla="*/ 1105 w 12635"/>
              <a:gd name="connsiteY6" fmla="*/ 2118 h 11005"/>
              <a:gd name="connsiteX0" fmla="*/ 1049 w 12571"/>
              <a:gd name="connsiteY0" fmla="*/ 2118 h 11168"/>
              <a:gd name="connsiteX1" fmla="*/ 468 w 12571"/>
              <a:gd name="connsiteY1" fmla="*/ 8451 h 11168"/>
              <a:gd name="connsiteX2" fmla="*/ 6619 w 12571"/>
              <a:gd name="connsiteY2" fmla="*/ 11163 h 11168"/>
              <a:gd name="connsiteX3" fmla="*/ 12071 w 12571"/>
              <a:gd name="connsiteY3" fmla="*/ 7840 h 11168"/>
              <a:gd name="connsiteX4" fmla="*/ 11637 w 12571"/>
              <a:gd name="connsiteY4" fmla="*/ 2471 h 11168"/>
              <a:gd name="connsiteX5" fmla="*/ 5988 w 12571"/>
              <a:gd name="connsiteY5" fmla="*/ 4 h 11168"/>
              <a:gd name="connsiteX6" fmla="*/ 1049 w 12571"/>
              <a:gd name="connsiteY6" fmla="*/ 2118 h 11168"/>
              <a:gd name="connsiteX0" fmla="*/ 1022 w 12544"/>
              <a:gd name="connsiteY0" fmla="*/ 2118 h 11170"/>
              <a:gd name="connsiteX1" fmla="*/ 441 w 12544"/>
              <a:gd name="connsiteY1" fmla="*/ 8451 h 11170"/>
              <a:gd name="connsiteX2" fmla="*/ 6592 w 12544"/>
              <a:gd name="connsiteY2" fmla="*/ 11163 h 11170"/>
              <a:gd name="connsiteX3" fmla="*/ 12044 w 12544"/>
              <a:gd name="connsiteY3" fmla="*/ 7840 h 11170"/>
              <a:gd name="connsiteX4" fmla="*/ 11610 w 12544"/>
              <a:gd name="connsiteY4" fmla="*/ 2471 h 11170"/>
              <a:gd name="connsiteX5" fmla="*/ 5961 w 12544"/>
              <a:gd name="connsiteY5" fmla="*/ 4 h 11170"/>
              <a:gd name="connsiteX6" fmla="*/ 1022 w 12544"/>
              <a:gd name="connsiteY6" fmla="*/ 2118 h 11170"/>
              <a:gd name="connsiteX0" fmla="*/ 1022 w 12516"/>
              <a:gd name="connsiteY0" fmla="*/ 2118 h 11170"/>
              <a:gd name="connsiteX1" fmla="*/ 441 w 12516"/>
              <a:gd name="connsiteY1" fmla="*/ 8451 h 11170"/>
              <a:gd name="connsiteX2" fmla="*/ 6592 w 12516"/>
              <a:gd name="connsiteY2" fmla="*/ 11163 h 11170"/>
              <a:gd name="connsiteX3" fmla="*/ 12044 w 12516"/>
              <a:gd name="connsiteY3" fmla="*/ 7840 h 11170"/>
              <a:gd name="connsiteX4" fmla="*/ 11610 w 12516"/>
              <a:gd name="connsiteY4" fmla="*/ 2471 h 11170"/>
              <a:gd name="connsiteX5" fmla="*/ 5961 w 12516"/>
              <a:gd name="connsiteY5" fmla="*/ 4 h 11170"/>
              <a:gd name="connsiteX6" fmla="*/ 1022 w 12516"/>
              <a:gd name="connsiteY6" fmla="*/ 2118 h 11170"/>
              <a:gd name="connsiteX0" fmla="*/ 1022 w 12502"/>
              <a:gd name="connsiteY0" fmla="*/ 2118 h 11170"/>
              <a:gd name="connsiteX1" fmla="*/ 441 w 12502"/>
              <a:gd name="connsiteY1" fmla="*/ 8451 h 11170"/>
              <a:gd name="connsiteX2" fmla="*/ 6592 w 12502"/>
              <a:gd name="connsiteY2" fmla="*/ 11163 h 11170"/>
              <a:gd name="connsiteX3" fmla="*/ 12044 w 12502"/>
              <a:gd name="connsiteY3" fmla="*/ 7840 h 11170"/>
              <a:gd name="connsiteX4" fmla="*/ 11610 w 12502"/>
              <a:gd name="connsiteY4" fmla="*/ 2471 h 11170"/>
              <a:gd name="connsiteX5" fmla="*/ 5961 w 12502"/>
              <a:gd name="connsiteY5" fmla="*/ 4 h 11170"/>
              <a:gd name="connsiteX6" fmla="*/ 1022 w 12502"/>
              <a:gd name="connsiteY6" fmla="*/ 2118 h 11170"/>
              <a:gd name="connsiteX0" fmla="*/ 955 w 12587"/>
              <a:gd name="connsiteY0" fmla="*/ 2090 h 11168"/>
              <a:gd name="connsiteX1" fmla="*/ 526 w 12587"/>
              <a:gd name="connsiteY1" fmla="*/ 8451 h 11168"/>
              <a:gd name="connsiteX2" fmla="*/ 6677 w 12587"/>
              <a:gd name="connsiteY2" fmla="*/ 11163 h 11168"/>
              <a:gd name="connsiteX3" fmla="*/ 12129 w 12587"/>
              <a:gd name="connsiteY3" fmla="*/ 7840 h 11168"/>
              <a:gd name="connsiteX4" fmla="*/ 11695 w 12587"/>
              <a:gd name="connsiteY4" fmla="*/ 2471 h 11168"/>
              <a:gd name="connsiteX5" fmla="*/ 6046 w 12587"/>
              <a:gd name="connsiteY5" fmla="*/ 4 h 11168"/>
              <a:gd name="connsiteX6" fmla="*/ 955 w 12587"/>
              <a:gd name="connsiteY6" fmla="*/ 2090 h 11168"/>
              <a:gd name="connsiteX0" fmla="*/ 1032 w 12664"/>
              <a:gd name="connsiteY0" fmla="*/ 2090 h 11168"/>
              <a:gd name="connsiteX1" fmla="*/ 603 w 12664"/>
              <a:gd name="connsiteY1" fmla="*/ 8451 h 11168"/>
              <a:gd name="connsiteX2" fmla="*/ 6754 w 12664"/>
              <a:gd name="connsiteY2" fmla="*/ 11163 h 11168"/>
              <a:gd name="connsiteX3" fmla="*/ 12206 w 12664"/>
              <a:gd name="connsiteY3" fmla="*/ 7840 h 11168"/>
              <a:gd name="connsiteX4" fmla="*/ 11772 w 12664"/>
              <a:gd name="connsiteY4" fmla="*/ 2471 h 11168"/>
              <a:gd name="connsiteX5" fmla="*/ 6123 w 12664"/>
              <a:gd name="connsiteY5" fmla="*/ 4 h 11168"/>
              <a:gd name="connsiteX6" fmla="*/ 1032 w 12664"/>
              <a:gd name="connsiteY6" fmla="*/ 2090 h 11168"/>
              <a:gd name="connsiteX0" fmla="*/ 956 w 12588"/>
              <a:gd name="connsiteY0" fmla="*/ 2090 h 11172"/>
              <a:gd name="connsiteX1" fmla="*/ 527 w 12588"/>
              <a:gd name="connsiteY1" fmla="*/ 8618 h 11172"/>
              <a:gd name="connsiteX2" fmla="*/ 6678 w 12588"/>
              <a:gd name="connsiteY2" fmla="*/ 11163 h 11172"/>
              <a:gd name="connsiteX3" fmla="*/ 12130 w 12588"/>
              <a:gd name="connsiteY3" fmla="*/ 7840 h 11172"/>
              <a:gd name="connsiteX4" fmla="*/ 11696 w 12588"/>
              <a:gd name="connsiteY4" fmla="*/ 2471 h 11172"/>
              <a:gd name="connsiteX5" fmla="*/ 6047 w 12588"/>
              <a:gd name="connsiteY5" fmla="*/ 4 h 11172"/>
              <a:gd name="connsiteX6" fmla="*/ 956 w 12588"/>
              <a:gd name="connsiteY6" fmla="*/ 2090 h 11172"/>
              <a:gd name="connsiteX0" fmla="*/ 1069 w 12701"/>
              <a:gd name="connsiteY0" fmla="*/ 2090 h 11172"/>
              <a:gd name="connsiteX1" fmla="*/ 640 w 12701"/>
              <a:gd name="connsiteY1" fmla="*/ 8618 h 11172"/>
              <a:gd name="connsiteX2" fmla="*/ 6791 w 12701"/>
              <a:gd name="connsiteY2" fmla="*/ 11163 h 11172"/>
              <a:gd name="connsiteX3" fmla="*/ 12243 w 12701"/>
              <a:gd name="connsiteY3" fmla="*/ 7840 h 11172"/>
              <a:gd name="connsiteX4" fmla="*/ 11809 w 12701"/>
              <a:gd name="connsiteY4" fmla="*/ 2471 h 11172"/>
              <a:gd name="connsiteX5" fmla="*/ 6160 w 12701"/>
              <a:gd name="connsiteY5" fmla="*/ 4 h 11172"/>
              <a:gd name="connsiteX6" fmla="*/ 1069 w 12701"/>
              <a:gd name="connsiteY6" fmla="*/ 2090 h 11172"/>
              <a:gd name="connsiteX0" fmla="*/ 1069 w 12701"/>
              <a:gd name="connsiteY0" fmla="*/ 2090 h 11177"/>
              <a:gd name="connsiteX1" fmla="*/ 640 w 12701"/>
              <a:gd name="connsiteY1" fmla="*/ 8618 h 11177"/>
              <a:gd name="connsiteX2" fmla="*/ 6791 w 12701"/>
              <a:gd name="connsiteY2" fmla="*/ 11163 h 11177"/>
              <a:gd name="connsiteX3" fmla="*/ 12243 w 12701"/>
              <a:gd name="connsiteY3" fmla="*/ 7840 h 11177"/>
              <a:gd name="connsiteX4" fmla="*/ 11809 w 12701"/>
              <a:gd name="connsiteY4" fmla="*/ 2471 h 11177"/>
              <a:gd name="connsiteX5" fmla="*/ 6160 w 12701"/>
              <a:gd name="connsiteY5" fmla="*/ 4 h 11177"/>
              <a:gd name="connsiteX6" fmla="*/ 1069 w 12701"/>
              <a:gd name="connsiteY6" fmla="*/ 2090 h 11177"/>
              <a:gd name="connsiteX0" fmla="*/ 1069 w 12701"/>
              <a:gd name="connsiteY0" fmla="*/ 2200 h 11287"/>
              <a:gd name="connsiteX1" fmla="*/ 640 w 12701"/>
              <a:gd name="connsiteY1" fmla="*/ 8728 h 11287"/>
              <a:gd name="connsiteX2" fmla="*/ 6791 w 12701"/>
              <a:gd name="connsiteY2" fmla="*/ 11273 h 11287"/>
              <a:gd name="connsiteX3" fmla="*/ 12243 w 12701"/>
              <a:gd name="connsiteY3" fmla="*/ 7950 h 11287"/>
              <a:gd name="connsiteX4" fmla="*/ 11809 w 12701"/>
              <a:gd name="connsiteY4" fmla="*/ 2581 h 11287"/>
              <a:gd name="connsiteX5" fmla="*/ 6160 w 12701"/>
              <a:gd name="connsiteY5" fmla="*/ 3 h 11287"/>
              <a:gd name="connsiteX6" fmla="*/ 1069 w 12701"/>
              <a:gd name="connsiteY6" fmla="*/ 2200 h 11287"/>
              <a:gd name="connsiteX0" fmla="*/ 1069 w 12701"/>
              <a:gd name="connsiteY0" fmla="*/ 2208 h 11295"/>
              <a:gd name="connsiteX1" fmla="*/ 640 w 12701"/>
              <a:gd name="connsiteY1" fmla="*/ 8736 h 11295"/>
              <a:gd name="connsiteX2" fmla="*/ 6791 w 12701"/>
              <a:gd name="connsiteY2" fmla="*/ 11281 h 11295"/>
              <a:gd name="connsiteX3" fmla="*/ 12243 w 12701"/>
              <a:gd name="connsiteY3" fmla="*/ 7958 h 11295"/>
              <a:gd name="connsiteX4" fmla="*/ 11809 w 12701"/>
              <a:gd name="connsiteY4" fmla="*/ 2589 h 11295"/>
              <a:gd name="connsiteX5" fmla="*/ 6160 w 12701"/>
              <a:gd name="connsiteY5" fmla="*/ 11 h 11295"/>
              <a:gd name="connsiteX6" fmla="*/ 1069 w 12701"/>
              <a:gd name="connsiteY6" fmla="*/ 2208 h 11295"/>
              <a:gd name="connsiteX0" fmla="*/ 1069 w 12701"/>
              <a:gd name="connsiteY0" fmla="*/ 2204 h 11291"/>
              <a:gd name="connsiteX1" fmla="*/ 640 w 12701"/>
              <a:gd name="connsiteY1" fmla="*/ 8732 h 11291"/>
              <a:gd name="connsiteX2" fmla="*/ 6791 w 12701"/>
              <a:gd name="connsiteY2" fmla="*/ 11277 h 11291"/>
              <a:gd name="connsiteX3" fmla="*/ 12243 w 12701"/>
              <a:gd name="connsiteY3" fmla="*/ 7954 h 11291"/>
              <a:gd name="connsiteX4" fmla="*/ 11809 w 12701"/>
              <a:gd name="connsiteY4" fmla="*/ 2585 h 11291"/>
              <a:gd name="connsiteX5" fmla="*/ 6160 w 12701"/>
              <a:gd name="connsiteY5" fmla="*/ 7 h 11291"/>
              <a:gd name="connsiteX6" fmla="*/ 1069 w 12701"/>
              <a:gd name="connsiteY6" fmla="*/ 2204 h 11291"/>
              <a:gd name="connsiteX0" fmla="*/ 1069 w 12845"/>
              <a:gd name="connsiteY0" fmla="*/ 2204 h 11291"/>
              <a:gd name="connsiteX1" fmla="*/ 640 w 12845"/>
              <a:gd name="connsiteY1" fmla="*/ 8732 h 11291"/>
              <a:gd name="connsiteX2" fmla="*/ 6791 w 12845"/>
              <a:gd name="connsiteY2" fmla="*/ 11277 h 11291"/>
              <a:gd name="connsiteX3" fmla="*/ 12243 w 12845"/>
              <a:gd name="connsiteY3" fmla="*/ 7954 h 11291"/>
              <a:gd name="connsiteX4" fmla="*/ 12026 w 12845"/>
              <a:gd name="connsiteY4" fmla="*/ 2752 h 11291"/>
              <a:gd name="connsiteX5" fmla="*/ 6160 w 12845"/>
              <a:gd name="connsiteY5" fmla="*/ 7 h 11291"/>
              <a:gd name="connsiteX6" fmla="*/ 1069 w 12845"/>
              <a:gd name="connsiteY6" fmla="*/ 2204 h 11291"/>
              <a:gd name="connsiteX0" fmla="*/ 1069 w 12843"/>
              <a:gd name="connsiteY0" fmla="*/ 2204 h 11291"/>
              <a:gd name="connsiteX1" fmla="*/ 640 w 12843"/>
              <a:gd name="connsiteY1" fmla="*/ 8732 h 11291"/>
              <a:gd name="connsiteX2" fmla="*/ 6791 w 12843"/>
              <a:gd name="connsiteY2" fmla="*/ 11277 h 11291"/>
              <a:gd name="connsiteX3" fmla="*/ 12243 w 12843"/>
              <a:gd name="connsiteY3" fmla="*/ 7954 h 11291"/>
              <a:gd name="connsiteX4" fmla="*/ 12026 w 12843"/>
              <a:gd name="connsiteY4" fmla="*/ 2752 h 11291"/>
              <a:gd name="connsiteX5" fmla="*/ 6160 w 12843"/>
              <a:gd name="connsiteY5" fmla="*/ 7 h 11291"/>
              <a:gd name="connsiteX6" fmla="*/ 1069 w 12843"/>
              <a:gd name="connsiteY6" fmla="*/ 2204 h 11291"/>
              <a:gd name="connsiteX0" fmla="*/ 1069 w 12913"/>
              <a:gd name="connsiteY0" fmla="*/ 2204 h 11291"/>
              <a:gd name="connsiteX1" fmla="*/ 640 w 12913"/>
              <a:gd name="connsiteY1" fmla="*/ 8732 h 11291"/>
              <a:gd name="connsiteX2" fmla="*/ 6791 w 12913"/>
              <a:gd name="connsiteY2" fmla="*/ 11277 h 11291"/>
              <a:gd name="connsiteX3" fmla="*/ 12243 w 12913"/>
              <a:gd name="connsiteY3" fmla="*/ 7954 h 11291"/>
              <a:gd name="connsiteX4" fmla="*/ 12026 w 12913"/>
              <a:gd name="connsiteY4" fmla="*/ 2752 h 11291"/>
              <a:gd name="connsiteX5" fmla="*/ 6160 w 12913"/>
              <a:gd name="connsiteY5" fmla="*/ 7 h 11291"/>
              <a:gd name="connsiteX6" fmla="*/ 1069 w 12913"/>
              <a:gd name="connsiteY6" fmla="*/ 2204 h 11291"/>
              <a:gd name="connsiteX0" fmla="*/ 1069 w 12928"/>
              <a:gd name="connsiteY0" fmla="*/ 2204 h 11293"/>
              <a:gd name="connsiteX1" fmla="*/ 640 w 12928"/>
              <a:gd name="connsiteY1" fmla="*/ 8732 h 11293"/>
              <a:gd name="connsiteX2" fmla="*/ 6791 w 12928"/>
              <a:gd name="connsiteY2" fmla="*/ 11277 h 11293"/>
              <a:gd name="connsiteX3" fmla="*/ 12373 w 12928"/>
              <a:gd name="connsiteY3" fmla="*/ 7898 h 11293"/>
              <a:gd name="connsiteX4" fmla="*/ 12026 w 12928"/>
              <a:gd name="connsiteY4" fmla="*/ 2752 h 11293"/>
              <a:gd name="connsiteX5" fmla="*/ 6160 w 12928"/>
              <a:gd name="connsiteY5" fmla="*/ 7 h 11293"/>
              <a:gd name="connsiteX6" fmla="*/ 1069 w 12928"/>
              <a:gd name="connsiteY6" fmla="*/ 2204 h 11293"/>
              <a:gd name="connsiteX0" fmla="*/ 1069 w 13029"/>
              <a:gd name="connsiteY0" fmla="*/ 2204 h 11293"/>
              <a:gd name="connsiteX1" fmla="*/ 640 w 13029"/>
              <a:gd name="connsiteY1" fmla="*/ 8732 h 11293"/>
              <a:gd name="connsiteX2" fmla="*/ 6791 w 13029"/>
              <a:gd name="connsiteY2" fmla="*/ 11277 h 11293"/>
              <a:gd name="connsiteX3" fmla="*/ 12373 w 13029"/>
              <a:gd name="connsiteY3" fmla="*/ 7898 h 11293"/>
              <a:gd name="connsiteX4" fmla="*/ 12026 w 13029"/>
              <a:gd name="connsiteY4" fmla="*/ 2752 h 11293"/>
              <a:gd name="connsiteX5" fmla="*/ 6160 w 13029"/>
              <a:gd name="connsiteY5" fmla="*/ 7 h 11293"/>
              <a:gd name="connsiteX6" fmla="*/ 1069 w 13029"/>
              <a:gd name="connsiteY6" fmla="*/ 2204 h 11293"/>
              <a:gd name="connsiteX0" fmla="*/ 1069 w 13009"/>
              <a:gd name="connsiteY0" fmla="*/ 2204 h 11293"/>
              <a:gd name="connsiteX1" fmla="*/ 640 w 13009"/>
              <a:gd name="connsiteY1" fmla="*/ 8732 h 11293"/>
              <a:gd name="connsiteX2" fmla="*/ 6791 w 13009"/>
              <a:gd name="connsiteY2" fmla="*/ 11277 h 11293"/>
              <a:gd name="connsiteX3" fmla="*/ 12373 w 13009"/>
              <a:gd name="connsiteY3" fmla="*/ 7898 h 11293"/>
              <a:gd name="connsiteX4" fmla="*/ 12026 w 13009"/>
              <a:gd name="connsiteY4" fmla="*/ 2752 h 11293"/>
              <a:gd name="connsiteX5" fmla="*/ 6160 w 13009"/>
              <a:gd name="connsiteY5" fmla="*/ 7 h 11293"/>
              <a:gd name="connsiteX6" fmla="*/ 1069 w 13009"/>
              <a:gd name="connsiteY6" fmla="*/ 2204 h 11293"/>
              <a:gd name="connsiteX0" fmla="*/ 1069 w 12999"/>
              <a:gd name="connsiteY0" fmla="*/ 2204 h 11293"/>
              <a:gd name="connsiteX1" fmla="*/ 640 w 12999"/>
              <a:gd name="connsiteY1" fmla="*/ 8732 h 11293"/>
              <a:gd name="connsiteX2" fmla="*/ 6791 w 12999"/>
              <a:gd name="connsiteY2" fmla="*/ 11277 h 11293"/>
              <a:gd name="connsiteX3" fmla="*/ 12373 w 12999"/>
              <a:gd name="connsiteY3" fmla="*/ 7898 h 11293"/>
              <a:gd name="connsiteX4" fmla="*/ 12026 w 12999"/>
              <a:gd name="connsiteY4" fmla="*/ 2752 h 11293"/>
              <a:gd name="connsiteX5" fmla="*/ 6160 w 12999"/>
              <a:gd name="connsiteY5" fmla="*/ 7 h 11293"/>
              <a:gd name="connsiteX6" fmla="*/ 1069 w 12999"/>
              <a:gd name="connsiteY6" fmla="*/ 2204 h 11293"/>
              <a:gd name="connsiteX0" fmla="*/ 1069 w 12999"/>
              <a:gd name="connsiteY0" fmla="*/ 2204 h 11292"/>
              <a:gd name="connsiteX1" fmla="*/ 640 w 12999"/>
              <a:gd name="connsiteY1" fmla="*/ 8732 h 11292"/>
              <a:gd name="connsiteX2" fmla="*/ 6791 w 12999"/>
              <a:gd name="connsiteY2" fmla="*/ 11277 h 11292"/>
              <a:gd name="connsiteX3" fmla="*/ 12373 w 12999"/>
              <a:gd name="connsiteY3" fmla="*/ 7898 h 11292"/>
              <a:gd name="connsiteX4" fmla="*/ 12026 w 12999"/>
              <a:gd name="connsiteY4" fmla="*/ 2752 h 11292"/>
              <a:gd name="connsiteX5" fmla="*/ 6160 w 12999"/>
              <a:gd name="connsiteY5" fmla="*/ 7 h 11292"/>
              <a:gd name="connsiteX6" fmla="*/ 1069 w 12999"/>
              <a:gd name="connsiteY6" fmla="*/ 2204 h 11292"/>
              <a:gd name="connsiteX0" fmla="*/ 1069 w 12999"/>
              <a:gd name="connsiteY0" fmla="*/ 2204 h 11292"/>
              <a:gd name="connsiteX1" fmla="*/ 640 w 12999"/>
              <a:gd name="connsiteY1" fmla="*/ 8732 h 11292"/>
              <a:gd name="connsiteX2" fmla="*/ 6791 w 12999"/>
              <a:gd name="connsiteY2" fmla="*/ 11277 h 11292"/>
              <a:gd name="connsiteX3" fmla="*/ 12373 w 12999"/>
              <a:gd name="connsiteY3" fmla="*/ 7898 h 11292"/>
              <a:gd name="connsiteX4" fmla="*/ 12026 w 12999"/>
              <a:gd name="connsiteY4" fmla="*/ 2752 h 11292"/>
              <a:gd name="connsiteX5" fmla="*/ 6160 w 12999"/>
              <a:gd name="connsiteY5" fmla="*/ 7 h 11292"/>
              <a:gd name="connsiteX6" fmla="*/ 1069 w 12999"/>
              <a:gd name="connsiteY6" fmla="*/ 2204 h 11292"/>
              <a:gd name="connsiteX0" fmla="*/ 1069 w 12832"/>
              <a:gd name="connsiteY0" fmla="*/ 2204 h 11277"/>
              <a:gd name="connsiteX1" fmla="*/ 640 w 12832"/>
              <a:gd name="connsiteY1" fmla="*/ 8732 h 11277"/>
              <a:gd name="connsiteX2" fmla="*/ 6791 w 12832"/>
              <a:gd name="connsiteY2" fmla="*/ 11277 h 11277"/>
              <a:gd name="connsiteX3" fmla="*/ 12092 w 12832"/>
              <a:gd name="connsiteY3" fmla="*/ 8855 h 11277"/>
              <a:gd name="connsiteX4" fmla="*/ 12026 w 12832"/>
              <a:gd name="connsiteY4" fmla="*/ 2752 h 11277"/>
              <a:gd name="connsiteX5" fmla="*/ 6160 w 12832"/>
              <a:gd name="connsiteY5" fmla="*/ 7 h 11277"/>
              <a:gd name="connsiteX6" fmla="*/ 1069 w 12832"/>
              <a:gd name="connsiteY6" fmla="*/ 2204 h 11277"/>
              <a:gd name="connsiteX0" fmla="*/ 930 w 12632"/>
              <a:gd name="connsiteY0" fmla="*/ 2204 h 11636"/>
              <a:gd name="connsiteX1" fmla="*/ 501 w 12632"/>
              <a:gd name="connsiteY1" fmla="*/ 8732 h 11636"/>
              <a:gd name="connsiteX2" fmla="*/ 6301 w 12632"/>
              <a:gd name="connsiteY2" fmla="*/ 11636 h 11636"/>
              <a:gd name="connsiteX3" fmla="*/ 11953 w 12632"/>
              <a:gd name="connsiteY3" fmla="*/ 8855 h 11636"/>
              <a:gd name="connsiteX4" fmla="*/ 11887 w 12632"/>
              <a:gd name="connsiteY4" fmla="*/ 2752 h 11636"/>
              <a:gd name="connsiteX5" fmla="*/ 6021 w 12632"/>
              <a:gd name="connsiteY5" fmla="*/ 7 h 11636"/>
              <a:gd name="connsiteX6" fmla="*/ 930 w 12632"/>
              <a:gd name="connsiteY6" fmla="*/ 2204 h 11636"/>
              <a:gd name="connsiteX0" fmla="*/ 930 w 12632"/>
              <a:gd name="connsiteY0" fmla="*/ 2204 h 11636"/>
              <a:gd name="connsiteX1" fmla="*/ 501 w 12632"/>
              <a:gd name="connsiteY1" fmla="*/ 8732 h 11636"/>
              <a:gd name="connsiteX2" fmla="*/ 6301 w 12632"/>
              <a:gd name="connsiteY2" fmla="*/ 11636 h 11636"/>
              <a:gd name="connsiteX3" fmla="*/ 11953 w 12632"/>
              <a:gd name="connsiteY3" fmla="*/ 8855 h 11636"/>
              <a:gd name="connsiteX4" fmla="*/ 11887 w 12632"/>
              <a:gd name="connsiteY4" fmla="*/ 2752 h 11636"/>
              <a:gd name="connsiteX5" fmla="*/ 6021 w 12632"/>
              <a:gd name="connsiteY5" fmla="*/ 7 h 11636"/>
              <a:gd name="connsiteX6" fmla="*/ 930 w 12632"/>
              <a:gd name="connsiteY6" fmla="*/ 2204 h 11636"/>
              <a:gd name="connsiteX0" fmla="*/ 930 w 12632"/>
              <a:gd name="connsiteY0" fmla="*/ 2204 h 11641"/>
              <a:gd name="connsiteX1" fmla="*/ 501 w 12632"/>
              <a:gd name="connsiteY1" fmla="*/ 8732 h 11641"/>
              <a:gd name="connsiteX2" fmla="*/ 6301 w 12632"/>
              <a:gd name="connsiteY2" fmla="*/ 11636 h 11641"/>
              <a:gd name="connsiteX3" fmla="*/ 11953 w 12632"/>
              <a:gd name="connsiteY3" fmla="*/ 8855 h 11641"/>
              <a:gd name="connsiteX4" fmla="*/ 11887 w 12632"/>
              <a:gd name="connsiteY4" fmla="*/ 2752 h 11641"/>
              <a:gd name="connsiteX5" fmla="*/ 6021 w 12632"/>
              <a:gd name="connsiteY5" fmla="*/ 7 h 11641"/>
              <a:gd name="connsiteX6" fmla="*/ 930 w 12632"/>
              <a:gd name="connsiteY6" fmla="*/ 2204 h 11641"/>
              <a:gd name="connsiteX0" fmla="*/ 935 w 12632"/>
              <a:gd name="connsiteY0" fmla="*/ 2204 h 11880"/>
              <a:gd name="connsiteX1" fmla="*/ 506 w 12632"/>
              <a:gd name="connsiteY1" fmla="*/ 8732 h 11880"/>
              <a:gd name="connsiteX2" fmla="*/ 6376 w 12632"/>
              <a:gd name="connsiteY2" fmla="*/ 11875 h 11880"/>
              <a:gd name="connsiteX3" fmla="*/ 11958 w 12632"/>
              <a:gd name="connsiteY3" fmla="*/ 8855 h 11880"/>
              <a:gd name="connsiteX4" fmla="*/ 11892 w 12632"/>
              <a:gd name="connsiteY4" fmla="*/ 2752 h 11880"/>
              <a:gd name="connsiteX5" fmla="*/ 6026 w 12632"/>
              <a:gd name="connsiteY5" fmla="*/ 7 h 11880"/>
              <a:gd name="connsiteX6" fmla="*/ 935 w 12632"/>
              <a:gd name="connsiteY6" fmla="*/ 2204 h 11880"/>
              <a:gd name="connsiteX0" fmla="*/ 935 w 12671"/>
              <a:gd name="connsiteY0" fmla="*/ 2211 h 11887"/>
              <a:gd name="connsiteX1" fmla="*/ 506 w 12671"/>
              <a:gd name="connsiteY1" fmla="*/ 8739 h 11887"/>
              <a:gd name="connsiteX2" fmla="*/ 6376 w 12671"/>
              <a:gd name="connsiteY2" fmla="*/ 11882 h 11887"/>
              <a:gd name="connsiteX3" fmla="*/ 11958 w 12671"/>
              <a:gd name="connsiteY3" fmla="*/ 8862 h 11887"/>
              <a:gd name="connsiteX4" fmla="*/ 11962 w 12671"/>
              <a:gd name="connsiteY4" fmla="*/ 3038 h 11887"/>
              <a:gd name="connsiteX5" fmla="*/ 6026 w 12671"/>
              <a:gd name="connsiteY5" fmla="*/ 14 h 11887"/>
              <a:gd name="connsiteX6" fmla="*/ 935 w 12671"/>
              <a:gd name="connsiteY6" fmla="*/ 2211 h 11887"/>
              <a:gd name="connsiteX0" fmla="*/ 935 w 12671"/>
              <a:gd name="connsiteY0" fmla="*/ 2211 h 11887"/>
              <a:gd name="connsiteX1" fmla="*/ 506 w 12671"/>
              <a:gd name="connsiteY1" fmla="*/ 8739 h 11887"/>
              <a:gd name="connsiteX2" fmla="*/ 6376 w 12671"/>
              <a:gd name="connsiteY2" fmla="*/ 11882 h 11887"/>
              <a:gd name="connsiteX3" fmla="*/ 11958 w 12671"/>
              <a:gd name="connsiteY3" fmla="*/ 8862 h 11887"/>
              <a:gd name="connsiteX4" fmla="*/ 11962 w 12671"/>
              <a:gd name="connsiteY4" fmla="*/ 3038 h 11887"/>
              <a:gd name="connsiteX5" fmla="*/ 6026 w 12671"/>
              <a:gd name="connsiteY5" fmla="*/ 14 h 11887"/>
              <a:gd name="connsiteX6" fmla="*/ 935 w 12671"/>
              <a:gd name="connsiteY6" fmla="*/ 2211 h 11887"/>
              <a:gd name="connsiteX0" fmla="*/ 935 w 12712"/>
              <a:gd name="connsiteY0" fmla="*/ 2211 h 11887"/>
              <a:gd name="connsiteX1" fmla="*/ 506 w 12712"/>
              <a:gd name="connsiteY1" fmla="*/ 8739 h 11887"/>
              <a:gd name="connsiteX2" fmla="*/ 6376 w 12712"/>
              <a:gd name="connsiteY2" fmla="*/ 11882 h 11887"/>
              <a:gd name="connsiteX3" fmla="*/ 11958 w 12712"/>
              <a:gd name="connsiteY3" fmla="*/ 8862 h 11887"/>
              <a:gd name="connsiteX4" fmla="*/ 11962 w 12712"/>
              <a:gd name="connsiteY4" fmla="*/ 3038 h 11887"/>
              <a:gd name="connsiteX5" fmla="*/ 6026 w 12712"/>
              <a:gd name="connsiteY5" fmla="*/ 14 h 11887"/>
              <a:gd name="connsiteX6" fmla="*/ 935 w 12712"/>
              <a:gd name="connsiteY6" fmla="*/ 2211 h 11887"/>
              <a:gd name="connsiteX0" fmla="*/ 935 w 12712"/>
              <a:gd name="connsiteY0" fmla="*/ 2211 h 11887"/>
              <a:gd name="connsiteX1" fmla="*/ 506 w 12712"/>
              <a:gd name="connsiteY1" fmla="*/ 8739 h 11887"/>
              <a:gd name="connsiteX2" fmla="*/ 6376 w 12712"/>
              <a:gd name="connsiteY2" fmla="*/ 11882 h 11887"/>
              <a:gd name="connsiteX3" fmla="*/ 11958 w 12712"/>
              <a:gd name="connsiteY3" fmla="*/ 8862 h 11887"/>
              <a:gd name="connsiteX4" fmla="*/ 11962 w 12712"/>
              <a:gd name="connsiteY4" fmla="*/ 3038 h 11887"/>
              <a:gd name="connsiteX5" fmla="*/ 6026 w 12712"/>
              <a:gd name="connsiteY5" fmla="*/ 14 h 11887"/>
              <a:gd name="connsiteX6" fmla="*/ 935 w 12712"/>
              <a:gd name="connsiteY6" fmla="*/ 2211 h 11887"/>
              <a:gd name="connsiteX0" fmla="*/ 1037 w 12814"/>
              <a:gd name="connsiteY0" fmla="*/ 2211 h 11882"/>
              <a:gd name="connsiteX1" fmla="*/ 467 w 12814"/>
              <a:gd name="connsiteY1" fmla="*/ 9058 h 11882"/>
              <a:gd name="connsiteX2" fmla="*/ 6478 w 12814"/>
              <a:gd name="connsiteY2" fmla="*/ 11882 h 11882"/>
              <a:gd name="connsiteX3" fmla="*/ 12060 w 12814"/>
              <a:gd name="connsiteY3" fmla="*/ 8862 h 11882"/>
              <a:gd name="connsiteX4" fmla="*/ 12064 w 12814"/>
              <a:gd name="connsiteY4" fmla="*/ 3038 h 11882"/>
              <a:gd name="connsiteX5" fmla="*/ 6128 w 12814"/>
              <a:gd name="connsiteY5" fmla="*/ 14 h 11882"/>
              <a:gd name="connsiteX6" fmla="*/ 1037 w 12814"/>
              <a:gd name="connsiteY6" fmla="*/ 2211 h 11882"/>
              <a:gd name="connsiteX0" fmla="*/ 972 w 12854"/>
              <a:gd name="connsiteY0" fmla="*/ 2328 h 11879"/>
              <a:gd name="connsiteX1" fmla="*/ 507 w 12854"/>
              <a:gd name="connsiteY1" fmla="*/ 9055 h 11879"/>
              <a:gd name="connsiteX2" fmla="*/ 6518 w 12854"/>
              <a:gd name="connsiteY2" fmla="*/ 11879 h 11879"/>
              <a:gd name="connsiteX3" fmla="*/ 12100 w 12854"/>
              <a:gd name="connsiteY3" fmla="*/ 8859 h 11879"/>
              <a:gd name="connsiteX4" fmla="*/ 12104 w 12854"/>
              <a:gd name="connsiteY4" fmla="*/ 3035 h 11879"/>
              <a:gd name="connsiteX5" fmla="*/ 6168 w 12854"/>
              <a:gd name="connsiteY5" fmla="*/ 11 h 11879"/>
              <a:gd name="connsiteX6" fmla="*/ 972 w 12854"/>
              <a:gd name="connsiteY6" fmla="*/ 2328 h 11879"/>
              <a:gd name="connsiteX0" fmla="*/ 997 w 12879"/>
              <a:gd name="connsiteY0" fmla="*/ 2324 h 11875"/>
              <a:gd name="connsiteX1" fmla="*/ 348 w 12879"/>
              <a:gd name="connsiteY1" fmla="*/ 5961 h 11875"/>
              <a:gd name="connsiteX2" fmla="*/ 532 w 12879"/>
              <a:gd name="connsiteY2" fmla="*/ 9051 h 11875"/>
              <a:gd name="connsiteX3" fmla="*/ 6543 w 12879"/>
              <a:gd name="connsiteY3" fmla="*/ 11875 h 11875"/>
              <a:gd name="connsiteX4" fmla="*/ 12125 w 12879"/>
              <a:gd name="connsiteY4" fmla="*/ 8855 h 11875"/>
              <a:gd name="connsiteX5" fmla="*/ 12129 w 12879"/>
              <a:gd name="connsiteY5" fmla="*/ 3031 h 11875"/>
              <a:gd name="connsiteX6" fmla="*/ 6193 w 12879"/>
              <a:gd name="connsiteY6" fmla="*/ 7 h 11875"/>
              <a:gd name="connsiteX7" fmla="*/ 997 w 12879"/>
              <a:gd name="connsiteY7" fmla="*/ 2324 h 11875"/>
              <a:gd name="connsiteX0" fmla="*/ 751 w 12633"/>
              <a:gd name="connsiteY0" fmla="*/ 2324 h 11875"/>
              <a:gd name="connsiteX1" fmla="*/ 102 w 12633"/>
              <a:gd name="connsiteY1" fmla="*/ 5961 h 11875"/>
              <a:gd name="connsiteX2" fmla="*/ 286 w 12633"/>
              <a:gd name="connsiteY2" fmla="*/ 9051 h 11875"/>
              <a:gd name="connsiteX3" fmla="*/ 6297 w 12633"/>
              <a:gd name="connsiteY3" fmla="*/ 11875 h 11875"/>
              <a:gd name="connsiteX4" fmla="*/ 11879 w 12633"/>
              <a:gd name="connsiteY4" fmla="*/ 8855 h 11875"/>
              <a:gd name="connsiteX5" fmla="*/ 11883 w 12633"/>
              <a:gd name="connsiteY5" fmla="*/ 3031 h 11875"/>
              <a:gd name="connsiteX6" fmla="*/ 5947 w 12633"/>
              <a:gd name="connsiteY6" fmla="*/ 7 h 11875"/>
              <a:gd name="connsiteX7" fmla="*/ 751 w 12633"/>
              <a:gd name="connsiteY7" fmla="*/ 2324 h 11875"/>
              <a:gd name="connsiteX0" fmla="*/ 669 w 12551"/>
              <a:gd name="connsiteY0" fmla="*/ 2324 h 11881"/>
              <a:gd name="connsiteX1" fmla="*/ 20 w 12551"/>
              <a:gd name="connsiteY1" fmla="*/ 5961 h 11881"/>
              <a:gd name="connsiteX2" fmla="*/ 735 w 12551"/>
              <a:gd name="connsiteY2" fmla="*/ 9618 h 11881"/>
              <a:gd name="connsiteX3" fmla="*/ 6215 w 12551"/>
              <a:gd name="connsiteY3" fmla="*/ 11875 h 11881"/>
              <a:gd name="connsiteX4" fmla="*/ 11797 w 12551"/>
              <a:gd name="connsiteY4" fmla="*/ 8855 h 11881"/>
              <a:gd name="connsiteX5" fmla="*/ 11801 w 12551"/>
              <a:gd name="connsiteY5" fmla="*/ 3031 h 11881"/>
              <a:gd name="connsiteX6" fmla="*/ 5865 w 12551"/>
              <a:gd name="connsiteY6" fmla="*/ 7 h 11881"/>
              <a:gd name="connsiteX7" fmla="*/ 669 w 12551"/>
              <a:gd name="connsiteY7" fmla="*/ 2324 h 11881"/>
              <a:gd name="connsiteX0" fmla="*/ 734 w 12608"/>
              <a:gd name="connsiteY0" fmla="*/ 2324 h 11636"/>
              <a:gd name="connsiteX1" fmla="*/ 85 w 12608"/>
              <a:gd name="connsiteY1" fmla="*/ 5961 h 11636"/>
              <a:gd name="connsiteX2" fmla="*/ 800 w 12608"/>
              <a:gd name="connsiteY2" fmla="*/ 9618 h 11636"/>
              <a:gd name="connsiteX3" fmla="*/ 6405 w 12608"/>
              <a:gd name="connsiteY3" fmla="*/ 11627 h 11636"/>
              <a:gd name="connsiteX4" fmla="*/ 11862 w 12608"/>
              <a:gd name="connsiteY4" fmla="*/ 8855 h 11636"/>
              <a:gd name="connsiteX5" fmla="*/ 11866 w 12608"/>
              <a:gd name="connsiteY5" fmla="*/ 3031 h 11636"/>
              <a:gd name="connsiteX6" fmla="*/ 5930 w 12608"/>
              <a:gd name="connsiteY6" fmla="*/ 7 h 11636"/>
              <a:gd name="connsiteX7" fmla="*/ 734 w 12608"/>
              <a:gd name="connsiteY7" fmla="*/ 2324 h 11636"/>
              <a:gd name="connsiteX0" fmla="*/ 734 w 12608"/>
              <a:gd name="connsiteY0" fmla="*/ 2324 h 11628"/>
              <a:gd name="connsiteX1" fmla="*/ 85 w 12608"/>
              <a:gd name="connsiteY1" fmla="*/ 5961 h 11628"/>
              <a:gd name="connsiteX2" fmla="*/ 800 w 12608"/>
              <a:gd name="connsiteY2" fmla="*/ 9618 h 11628"/>
              <a:gd name="connsiteX3" fmla="*/ 6405 w 12608"/>
              <a:gd name="connsiteY3" fmla="*/ 11627 h 11628"/>
              <a:gd name="connsiteX4" fmla="*/ 11862 w 12608"/>
              <a:gd name="connsiteY4" fmla="*/ 8855 h 11628"/>
              <a:gd name="connsiteX5" fmla="*/ 11866 w 12608"/>
              <a:gd name="connsiteY5" fmla="*/ 3031 h 11628"/>
              <a:gd name="connsiteX6" fmla="*/ 5930 w 12608"/>
              <a:gd name="connsiteY6" fmla="*/ 7 h 11628"/>
              <a:gd name="connsiteX7" fmla="*/ 734 w 12608"/>
              <a:gd name="connsiteY7" fmla="*/ 2324 h 11628"/>
              <a:gd name="connsiteX0" fmla="*/ 734 w 12608"/>
              <a:gd name="connsiteY0" fmla="*/ 2324 h 11634"/>
              <a:gd name="connsiteX1" fmla="*/ 85 w 12608"/>
              <a:gd name="connsiteY1" fmla="*/ 5961 h 11634"/>
              <a:gd name="connsiteX2" fmla="*/ 800 w 12608"/>
              <a:gd name="connsiteY2" fmla="*/ 9618 h 11634"/>
              <a:gd name="connsiteX3" fmla="*/ 6405 w 12608"/>
              <a:gd name="connsiteY3" fmla="*/ 11627 h 11634"/>
              <a:gd name="connsiteX4" fmla="*/ 11862 w 12608"/>
              <a:gd name="connsiteY4" fmla="*/ 8855 h 11634"/>
              <a:gd name="connsiteX5" fmla="*/ 11866 w 12608"/>
              <a:gd name="connsiteY5" fmla="*/ 3031 h 11634"/>
              <a:gd name="connsiteX6" fmla="*/ 5930 w 12608"/>
              <a:gd name="connsiteY6" fmla="*/ 7 h 11634"/>
              <a:gd name="connsiteX7" fmla="*/ 734 w 12608"/>
              <a:gd name="connsiteY7" fmla="*/ 2324 h 11634"/>
              <a:gd name="connsiteX0" fmla="*/ 740 w 12607"/>
              <a:gd name="connsiteY0" fmla="*/ 2324 h 11669"/>
              <a:gd name="connsiteX1" fmla="*/ 91 w 12607"/>
              <a:gd name="connsiteY1" fmla="*/ 5961 h 11669"/>
              <a:gd name="connsiteX2" fmla="*/ 806 w 12607"/>
              <a:gd name="connsiteY2" fmla="*/ 9618 h 11669"/>
              <a:gd name="connsiteX3" fmla="*/ 6536 w 12607"/>
              <a:gd name="connsiteY3" fmla="*/ 11662 h 11669"/>
              <a:gd name="connsiteX4" fmla="*/ 11868 w 12607"/>
              <a:gd name="connsiteY4" fmla="*/ 8855 h 11669"/>
              <a:gd name="connsiteX5" fmla="*/ 11872 w 12607"/>
              <a:gd name="connsiteY5" fmla="*/ 3031 h 11669"/>
              <a:gd name="connsiteX6" fmla="*/ 5936 w 12607"/>
              <a:gd name="connsiteY6" fmla="*/ 7 h 11669"/>
              <a:gd name="connsiteX7" fmla="*/ 740 w 12607"/>
              <a:gd name="connsiteY7" fmla="*/ 2324 h 11669"/>
              <a:gd name="connsiteX0" fmla="*/ 740 w 12458"/>
              <a:gd name="connsiteY0" fmla="*/ 2324 h 11665"/>
              <a:gd name="connsiteX1" fmla="*/ 91 w 12458"/>
              <a:gd name="connsiteY1" fmla="*/ 5961 h 11665"/>
              <a:gd name="connsiteX2" fmla="*/ 806 w 12458"/>
              <a:gd name="connsiteY2" fmla="*/ 9618 h 11665"/>
              <a:gd name="connsiteX3" fmla="*/ 6536 w 12458"/>
              <a:gd name="connsiteY3" fmla="*/ 11662 h 11665"/>
              <a:gd name="connsiteX4" fmla="*/ 11493 w 12458"/>
              <a:gd name="connsiteY4" fmla="*/ 9174 h 11665"/>
              <a:gd name="connsiteX5" fmla="*/ 11872 w 12458"/>
              <a:gd name="connsiteY5" fmla="*/ 3031 h 11665"/>
              <a:gd name="connsiteX6" fmla="*/ 5936 w 12458"/>
              <a:gd name="connsiteY6" fmla="*/ 7 h 11665"/>
              <a:gd name="connsiteX7" fmla="*/ 740 w 12458"/>
              <a:gd name="connsiteY7" fmla="*/ 2324 h 11665"/>
              <a:gd name="connsiteX0" fmla="*/ 740 w 12551"/>
              <a:gd name="connsiteY0" fmla="*/ 2324 h 11665"/>
              <a:gd name="connsiteX1" fmla="*/ 91 w 12551"/>
              <a:gd name="connsiteY1" fmla="*/ 5961 h 11665"/>
              <a:gd name="connsiteX2" fmla="*/ 806 w 12551"/>
              <a:gd name="connsiteY2" fmla="*/ 9618 h 11665"/>
              <a:gd name="connsiteX3" fmla="*/ 6536 w 12551"/>
              <a:gd name="connsiteY3" fmla="*/ 11662 h 11665"/>
              <a:gd name="connsiteX4" fmla="*/ 11493 w 12551"/>
              <a:gd name="connsiteY4" fmla="*/ 9174 h 11665"/>
              <a:gd name="connsiteX5" fmla="*/ 11872 w 12551"/>
              <a:gd name="connsiteY5" fmla="*/ 3031 h 11665"/>
              <a:gd name="connsiteX6" fmla="*/ 5936 w 12551"/>
              <a:gd name="connsiteY6" fmla="*/ 7 h 11665"/>
              <a:gd name="connsiteX7" fmla="*/ 740 w 12551"/>
              <a:gd name="connsiteY7" fmla="*/ 2324 h 11665"/>
              <a:gd name="connsiteX0" fmla="*/ 740 w 12530"/>
              <a:gd name="connsiteY0" fmla="*/ 2324 h 11665"/>
              <a:gd name="connsiteX1" fmla="*/ 91 w 12530"/>
              <a:gd name="connsiteY1" fmla="*/ 5961 h 11665"/>
              <a:gd name="connsiteX2" fmla="*/ 806 w 12530"/>
              <a:gd name="connsiteY2" fmla="*/ 9618 h 11665"/>
              <a:gd name="connsiteX3" fmla="*/ 6536 w 12530"/>
              <a:gd name="connsiteY3" fmla="*/ 11662 h 11665"/>
              <a:gd name="connsiteX4" fmla="*/ 11493 w 12530"/>
              <a:gd name="connsiteY4" fmla="*/ 9174 h 11665"/>
              <a:gd name="connsiteX5" fmla="*/ 11872 w 12530"/>
              <a:gd name="connsiteY5" fmla="*/ 3031 h 11665"/>
              <a:gd name="connsiteX6" fmla="*/ 5936 w 12530"/>
              <a:gd name="connsiteY6" fmla="*/ 7 h 11665"/>
              <a:gd name="connsiteX7" fmla="*/ 740 w 12530"/>
              <a:gd name="connsiteY7" fmla="*/ 2324 h 11665"/>
              <a:gd name="connsiteX0" fmla="*/ 740 w 12502"/>
              <a:gd name="connsiteY0" fmla="*/ 2333 h 11674"/>
              <a:gd name="connsiteX1" fmla="*/ 91 w 12502"/>
              <a:gd name="connsiteY1" fmla="*/ 5970 h 11674"/>
              <a:gd name="connsiteX2" fmla="*/ 806 w 12502"/>
              <a:gd name="connsiteY2" fmla="*/ 9627 h 11674"/>
              <a:gd name="connsiteX3" fmla="*/ 6536 w 12502"/>
              <a:gd name="connsiteY3" fmla="*/ 11671 h 11674"/>
              <a:gd name="connsiteX4" fmla="*/ 11493 w 12502"/>
              <a:gd name="connsiteY4" fmla="*/ 9183 h 11674"/>
              <a:gd name="connsiteX5" fmla="*/ 11934 w 12502"/>
              <a:gd name="connsiteY5" fmla="*/ 3465 h 11674"/>
              <a:gd name="connsiteX6" fmla="*/ 5936 w 12502"/>
              <a:gd name="connsiteY6" fmla="*/ 16 h 11674"/>
              <a:gd name="connsiteX7" fmla="*/ 740 w 12502"/>
              <a:gd name="connsiteY7" fmla="*/ 2333 h 11674"/>
              <a:gd name="connsiteX0" fmla="*/ 740 w 12502"/>
              <a:gd name="connsiteY0" fmla="*/ 2229 h 11570"/>
              <a:gd name="connsiteX1" fmla="*/ 91 w 12502"/>
              <a:gd name="connsiteY1" fmla="*/ 5866 h 11570"/>
              <a:gd name="connsiteX2" fmla="*/ 806 w 12502"/>
              <a:gd name="connsiteY2" fmla="*/ 9523 h 11570"/>
              <a:gd name="connsiteX3" fmla="*/ 6536 w 12502"/>
              <a:gd name="connsiteY3" fmla="*/ 11567 h 11570"/>
              <a:gd name="connsiteX4" fmla="*/ 11493 w 12502"/>
              <a:gd name="connsiteY4" fmla="*/ 9079 h 11570"/>
              <a:gd name="connsiteX5" fmla="*/ 11934 w 12502"/>
              <a:gd name="connsiteY5" fmla="*/ 3361 h 11570"/>
              <a:gd name="connsiteX6" fmla="*/ 6155 w 12502"/>
              <a:gd name="connsiteY6" fmla="*/ 18 h 11570"/>
              <a:gd name="connsiteX7" fmla="*/ 740 w 12502"/>
              <a:gd name="connsiteY7" fmla="*/ 2229 h 11570"/>
              <a:gd name="connsiteX0" fmla="*/ 740 w 12502"/>
              <a:gd name="connsiteY0" fmla="*/ 2232 h 11573"/>
              <a:gd name="connsiteX1" fmla="*/ 91 w 12502"/>
              <a:gd name="connsiteY1" fmla="*/ 5869 h 11573"/>
              <a:gd name="connsiteX2" fmla="*/ 806 w 12502"/>
              <a:gd name="connsiteY2" fmla="*/ 9526 h 11573"/>
              <a:gd name="connsiteX3" fmla="*/ 6536 w 12502"/>
              <a:gd name="connsiteY3" fmla="*/ 11570 h 11573"/>
              <a:gd name="connsiteX4" fmla="*/ 11493 w 12502"/>
              <a:gd name="connsiteY4" fmla="*/ 9082 h 11573"/>
              <a:gd name="connsiteX5" fmla="*/ 11934 w 12502"/>
              <a:gd name="connsiteY5" fmla="*/ 3364 h 11573"/>
              <a:gd name="connsiteX6" fmla="*/ 6155 w 12502"/>
              <a:gd name="connsiteY6" fmla="*/ 21 h 11573"/>
              <a:gd name="connsiteX7" fmla="*/ 740 w 12502"/>
              <a:gd name="connsiteY7" fmla="*/ 2232 h 11573"/>
              <a:gd name="connsiteX0" fmla="*/ 740 w 12502"/>
              <a:gd name="connsiteY0" fmla="*/ 2232 h 11574"/>
              <a:gd name="connsiteX1" fmla="*/ 91 w 12502"/>
              <a:gd name="connsiteY1" fmla="*/ 5869 h 11574"/>
              <a:gd name="connsiteX2" fmla="*/ 806 w 12502"/>
              <a:gd name="connsiteY2" fmla="*/ 9597 h 11574"/>
              <a:gd name="connsiteX3" fmla="*/ 6536 w 12502"/>
              <a:gd name="connsiteY3" fmla="*/ 11570 h 11574"/>
              <a:gd name="connsiteX4" fmla="*/ 11493 w 12502"/>
              <a:gd name="connsiteY4" fmla="*/ 9082 h 11574"/>
              <a:gd name="connsiteX5" fmla="*/ 11934 w 12502"/>
              <a:gd name="connsiteY5" fmla="*/ 3364 h 11574"/>
              <a:gd name="connsiteX6" fmla="*/ 6155 w 12502"/>
              <a:gd name="connsiteY6" fmla="*/ 21 h 11574"/>
              <a:gd name="connsiteX7" fmla="*/ 740 w 12502"/>
              <a:gd name="connsiteY7" fmla="*/ 2232 h 11574"/>
              <a:gd name="connsiteX0" fmla="*/ 748 w 12510"/>
              <a:gd name="connsiteY0" fmla="*/ 2232 h 11577"/>
              <a:gd name="connsiteX1" fmla="*/ 99 w 12510"/>
              <a:gd name="connsiteY1" fmla="*/ 5869 h 11577"/>
              <a:gd name="connsiteX2" fmla="*/ 814 w 12510"/>
              <a:gd name="connsiteY2" fmla="*/ 9597 h 11577"/>
              <a:gd name="connsiteX3" fmla="*/ 6544 w 12510"/>
              <a:gd name="connsiteY3" fmla="*/ 11570 h 11577"/>
              <a:gd name="connsiteX4" fmla="*/ 11501 w 12510"/>
              <a:gd name="connsiteY4" fmla="*/ 9082 h 11577"/>
              <a:gd name="connsiteX5" fmla="*/ 11942 w 12510"/>
              <a:gd name="connsiteY5" fmla="*/ 3364 h 11577"/>
              <a:gd name="connsiteX6" fmla="*/ 6163 w 12510"/>
              <a:gd name="connsiteY6" fmla="*/ 21 h 11577"/>
              <a:gd name="connsiteX7" fmla="*/ 748 w 12510"/>
              <a:gd name="connsiteY7" fmla="*/ 2232 h 11577"/>
              <a:gd name="connsiteX0" fmla="*/ 964 w 12726"/>
              <a:gd name="connsiteY0" fmla="*/ 2228 h 11570"/>
              <a:gd name="connsiteX1" fmla="*/ 34 w 12726"/>
              <a:gd name="connsiteY1" fmla="*/ 5833 h 11570"/>
              <a:gd name="connsiteX2" fmla="*/ 1030 w 12726"/>
              <a:gd name="connsiteY2" fmla="*/ 9593 h 11570"/>
              <a:gd name="connsiteX3" fmla="*/ 6760 w 12726"/>
              <a:gd name="connsiteY3" fmla="*/ 11566 h 11570"/>
              <a:gd name="connsiteX4" fmla="*/ 11717 w 12726"/>
              <a:gd name="connsiteY4" fmla="*/ 9078 h 11570"/>
              <a:gd name="connsiteX5" fmla="*/ 12158 w 12726"/>
              <a:gd name="connsiteY5" fmla="*/ 3360 h 11570"/>
              <a:gd name="connsiteX6" fmla="*/ 6379 w 12726"/>
              <a:gd name="connsiteY6" fmla="*/ 17 h 11570"/>
              <a:gd name="connsiteX7" fmla="*/ 964 w 12726"/>
              <a:gd name="connsiteY7" fmla="*/ 2228 h 11570"/>
              <a:gd name="connsiteX0" fmla="*/ 979 w 12741"/>
              <a:gd name="connsiteY0" fmla="*/ 2228 h 11609"/>
              <a:gd name="connsiteX1" fmla="*/ 49 w 12741"/>
              <a:gd name="connsiteY1" fmla="*/ 5833 h 11609"/>
              <a:gd name="connsiteX2" fmla="*/ 1635 w 12741"/>
              <a:gd name="connsiteY2" fmla="*/ 10295 h 11609"/>
              <a:gd name="connsiteX3" fmla="*/ 6775 w 12741"/>
              <a:gd name="connsiteY3" fmla="*/ 11566 h 11609"/>
              <a:gd name="connsiteX4" fmla="*/ 11732 w 12741"/>
              <a:gd name="connsiteY4" fmla="*/ 9078 h 11609"/>
              <a:gd name="connsiteX5" fmla="*/ 12173 w 12741"/>
              <a:gd name="connsiteY5" fmla="*/ 3360 h 11609"/>
              <a:gd name="connsiteX6" fmla="*/ 6394 w 12741"/>
              <a:gd name="connsiteY6" fmla="*/ 17 h 11609"/>
              <a:gd name="connsiteX7" fmla="*/ 979 w 12741"/>
              <a:gd name="connsiteY7" fmla="*/ 2228 h 11609"/>
              <a:gd name="connsiteX0" fmla="*/ 1095 w 12716"/>
              <a:gd name="connsiteY0" fmla="*/ 1601 h 11652"/>
              <a:gd name="connsiteX1" fmla="*/ 24 w 12716"/>
              <a:gd name="connsiteY1" fmla="*/ 5876 h 11652"/>
              <a:gd name="connsiteX2" fmla="*/ 1610 w 12716"/>
              <a:gd name="connsiteY2" fmla="*/ 10338 h 11652"/>
              <a:gd name="connsiteX3" fmla="*/ 6750 w 12716"/>
              <a:gd name="connsiteY3" fmla="*/ 11609 h 11652"/>
              <a:gd name="connsiteX4" fmla="*/ 11707 w 12716"/>
              <a:gd name="connsiteY4" fmla="*/ 9121 h 11652"/>
              <a:gd name="connsiteX5" fmla="*/ 12148 w 12716"/>
              <a:gd name="connsiteY5" fmla="*/ 3403 h 11652"/>
              <a:gd name="connsiteX6" fmla="*/ 6369 w 12716"/>
              <a:gd name="connsiteY6" fmla="*/ 60 h 11652"/>
              <a:gd name="connsiteX7" fmla="*/ 1095 w 12716"/>
              <a:gd name="connsiteY7" fmla="*/ 1601 h 11652"/>
              <a:gd name="connsiteX0" fmla="*/ 434 w 12055"/>
              <a:gd name="connsiteY0" fmla="*/ 1601 h 11740"/>
              <a:gd name="connsiteX1" fmla="*/ 949 w 12055"/>
              <a:gd name="connsiteY1" fmla="*/ 10338 h 11740"/>
              <a:gd name="connsiteX2" fmla="*/ 6089 w 12055"/>
              <a:gd name="connsiteY2" fmla="*/ 11609 h 11740"/>
              <a:gd name="connsiteX3" fmla="*/ 11046 w 12055"/>
              <a:gd name="connsiteY3" fmla="*/ 9121 h 11740"/>
              <a:gd name="connsiteX4" fmla="*/ 11487 w 12055"/>
              <a:gd name="connsiteY4" fmla="*/ 3403 h 11740"/>
              <a:gd name="connsiteX5" fmla="*/ 5708 w 12055"/>
              <a:gd name="connsiteY5" fmla="*/ 60 h 11740"/>
              <a:gd name="connsiteX6" fmla="*/ 434 w 12055"/>
              <a:gd name="connsiteY6" fmla="*/ 1601 h 11740"/>
              <a:gd name="connsiteX0" fmla="*/ 646 w 12267"/>
              <a:gd name="connsiteY0" fmla="*/ 1653 h 11675"/>
              <a:gd name="connsiteX1" fmla="*/ 711 w 12267"/>
              <a:gd name="connsiteY1" fmla="*/ 9752 h 11675"/>
              <a:gd name="connsiteX2" fmla="*/ 6301 w 12267"/>
              <a:gd name="connsiteY2" fmla="*/ 11661 h 11675"/>
              <a:gd name="connsiteX3" fmla="*/ 11258 w 12267"/>
              <a:gd name="connsiteY3" fmla="*/ 9173 h 11675"/>
              <a:gd name="connsiteX4" fmla="*/ 11699 w 12267"/>
              <a:gd name="connsiteY4" fmla="*/ 3455 h 11675"/>
              <a:gd name="connsiteX5" fmla="*/ 5920 w 12267"/>
              <a:gd name="connsiteY5" fmla="*/ 112 h 11675"/>
              <a:gd name="connsiteX6" fmla="*/ 646 w 12267"/>
              <a:gd name="connsiteY6" fmla="*/ 1653 h 11675"/>
              <a:gd name="connsiteX0" fmla="*/ 995 w 12616"/>
              <a:gd name="connsiteY0" fmla="*/ 1653 h 11714"/>
              <a:gd name="connsiteX1" fmla="*/ 1060 w 12616"/>
              <a:gd name="connsiteY1" fmla="*/ 9752 h 11714"/>
              <a:gd name="connsiteX2" fmla="*/ 6650 w 12616"/>
              <a:gd name="connsiteY2" fmla="*/ 11661 h 11714"/>
              <a:gd name="connsiteX3" fmla="*/ 11607 w 12616"/>
              <a:gd name="connsiteY3" fmla="*/ 9173 h 11714"/>
              <a:gd name="connsiteX4" fmla="*/ 12048 w 12616"/>
              <a:gd name="connsiteY4" fmla="*/ 3455 h 11714"/>
              <a:gd name="connsiteX5" fmla="*/ 6269 w 12616"/>
              <a:gd name="connsiteY5" fmla="*/ 112 h 11714"/>
              <a:gd name="connsiteX6" fmla="*/ 995 w 12616"/>
              <a:gd name="connsiteY6" fmla="*/ 1653 h 11714"/>
              <a:gd name="connsiteX0" fmla="*/ 601 w 12334"/>
              <a:gd name="connsiteY0" fmla="*/ 1865 h 11631"/>
              <a:gd name="connsiteX1" fmla="*/ 778 w 12334"/>
              <a:gd name="connsiteY1" fmla="*/ 9709 h 11631"/>
              <a:gd name="connsiteX2" fmla="*/ 6368 w 12334"/>
              <a:gd name="connsiteY2" fmla="*/ 11618 h 11631"/>
              <a:gd name="connsiteX3" fmla="*/ 11325 w 12334"/>
              <a:gd name="connsiteY3" fmla="*/ 9130 h 11631"/>
              <a:gd name="connsiteX4" fmla="*/ 11766 w 12334"/>
              <a:gd name="connsiteY4" fmla="*/ 3412 h 11631"/>
              <a:gd name="connsiteX5" fmla="*/ 5987 w 12334"/>
              <a:gd name="connsiteY5" fmla="*/ 69 h 11631"/>
              <a:gd name="connsiteX6" fmla="*/ 601 w 12334"/>
              <a:gd name="connsiteY6" fmla="*/ 1865 h 11631"/>
              <a:gd name="connsiteX0" fmla="*/ 579 w 12368"/>
              <a:gd name="connsiteY0" fmla="*/ 2062 h 11604"/>
              <a:gd name="connsiteX1" fmla="*/ 812 w 12368"/>
              <a:gd name="connsiteY1" fmla="*/ 9683 h 11604"/>
              <a:gd name="connsiteX2" fmla="*/ 6402 w 12368"/>
              <a:gd name="connsiteY2" fmla="*/ 11592 h 11604"/>
              <a:gd name="connsiteX3" fmla="*/ 11359 w 12368"/>
              <a:gd name="connsiteY3" fmla="*/ 9104 h 11604"/>
              <a:gd name="connsiteX4" fmla="*/ 11800 w 12368"/>
              <a:gd name="connsiteY4" fmla="*/ 3386 h 11604"/>
              <a:gd name="connsiteX5" fmla="*/ 6021 w 12368"/>
              <a:gd name="connsiteY5" fmla="*/ 43 h 11604"/>
              <a:gd name="connsiteX6" fmla="*/ 579 w 12368"/>
              <a:gd name="connsiteY6" fmla="*/ 2062 h 11604"/>
              <a:gd name="connsiteX0" fmla="*/ 779 w 12568"/>
              <a:gd name="connsiteY0" fmla="*/ 2121 h 11663"/>
              <a:gd name="connsiteX1" fmla="*/ 1012 w 12568"/>
              <a:gd name="connsiteY1" fmla="*/ 9742 h 11663"/>
              <a:gd name="connsiteX2" fmla="*/ 6602 w 12568"/>
              <a:gd name="connsiteY2" fmla="*/ 11651 h 11663"/>
              <a:gd name="connsiteX3" fmla="*/ 11559 w 12568"/>
              <a:gd name="connsiteY3" fmla="*/ 9163 h 11663"/>
              <a:gd name="connsiteX4" fmla="*/ 12000 w 12568"/>
              <a:gd name="connsiteY4" fmla="*/ 3445 h 11663"/>
              <a:gd name="connsiteX5" fmla="*/ 6221 w 12568"/>
              <a:gd name="connsiteY5" fmla="*/ 102 h 11663"/>
              <a:gd name="connsiteX6" fmla="*/ 779 w 12568"/>
              <a:gd name="connsiteY6" fmla="*/ 2121 h 11663"/>
              <a:gd name="connsiteX0" fmla="*/ 736 w 12666"/>
              <a:gd name="connsiteY0" fmla="*/ 2525 h 11588"/>
              <a:gd name="connsiteX1" fmla="*/ 1110 w 12666"/>
              <a:gd name="connsiteY1" fmla="*/ 9668 h 11588"/>
              <a:gd name="connsiteX2" fmla="*/ 6700 w 12666"/>
              <a:gd name="connsiteY2" fmla="*/ 11577 h 11588"/>
              <a:gd name="connsiteX3" fmla="*/ 11657 w 12666"/>
              <a:gd name="connsiteY3" fmla="*/ 9089 h 11588"/>
              <a:gd name="connsiteX4" fmla="*/ 12098 w 12666"/>
              <a:gd name="connsiteY4" fmla="*/ 3371 h 11588"/>
              <a:gd name="connsiteX5" fmla="*/ 6319 w 12666"/>
              <a:gd name="connsiteY5" fmla="*/ 28 h 11588"/>
              <a:gd name="connsiteX6" fmla="*/ 736 w 12666"/>
              <a:gd name="connsiteY6" fmla="*/ 2525 h 11588"/>
              <a:gd name="connsiteX0" fmla="*/ 533 w 12463"/>
              <a:gd name="connsiteY0" fmla="*/ 2636 h 11699"/>
              <a:gd name="connsiteX1" fmla="*/ 907 w 12463"/>
              <a:gd name="connsiteY1" fmla="*/ 9779 h 11699"/>
              <a:gd name="connsiteX2" fmla="*/ 6497 w 12463"/>
              <a:gd name="connsiteY2" fmla="*/ 11688 h 11699"/>
              <a:gd name="connsiteX3" fmla="*/ 11454 w 12463"/>
              <a:gd name="connsiteY3" fmla="*/ 9200 h 11699"/>
              <a:gd name="connsiteX4" fmla="*/ 11895 w 12463"/>
              <a:gd name="connsiteY4" fmla="*/ 3482 h 11699"/>
              <a:gd name="connsiteX5" fmla="*/ 6144 w 12463"/>
              <a:gd name="connsiteY5" fmla="*/ 11 h 11699"/>
              <a:gd name="connsiteX6" fmla="*/ 533 w 12463"/>
              <a:gd name="connsiteY6" fmla="*/ 2636 h 11699"/>
              <a:gd name="connsiteX0" fmla="*/ 677 w 12607"/>
              <a:gd name="connsiteY0" fmla="*/ 2637 h 11700"/>
              <a:gd name="connsiteX1" fmla="*/ 1051 w 12607"/>
              <a:gd name="connsiteY1" fmla="*/ 9780 h 11700"/>
              <a:gd name="connsiteX2" fmla="*/ 6641 w 12607"/>
              <a:gd name="connsiteY2" fmla="*/ 11689 h 11700"/>
              <a:gd name="connsiteX3" fmla="*/ 11598 w 12607"/>
              <a:gd name="connsiteY3" fmla="*/ 9201 h 11700"/>
              <a:gd name="connsiteX4" fmla="*/ 12039 w 12607"/>
              <a:gd name="connsiteY4" fmla="*/ 3483 h 11700"/>
              <a:gd name="connsiteX5" fmla="*/ 6288 w 12607"/>
              <a:gd name="connsiteY5" fmla="*/ 12 h 11700"/>
              <a:gd name="connsiteX6" fmla="*/ 677 w 12607"/>
              <a:gd name="connsiteY6" fmla="*/ 2637 h 11700"/>
              <a:gd name="connsiteX0" fmla="*/ 780 w 12710"/>
              <a:gd name="connsiteY0" fmla="*/ 2637 h 11700"/>
              <a:gd name="connsiteX1" fmla="*/ 1154 w 12710"/>
              <a:gd name="connsiteY1" fmla="*/ 9780 h 11700"/>
              <a:gd name="connsiteX2" fmla="*/ 6744 w 12710"/>
              <a:gd name="connsiteY2" fmla="*/ 11689 h 11700"/>
              <a:gd name="connsiteX3" fmla="*/ 11701 w 12710"/>
              <a:gd name="connsiteY3" fmla="*/ 9201 h 11700"/>
              <a:gd name="connsiteX4" fmla="*/ 12142 w 12710"/>
              <a:gd name="connsiteY4" fmla="*/ 3483 h 11700"/>
              <a:gd name="connsiteX5" fmla="*/ 6391 w 12710"/>
              <a:gd name="connsiteY5" fmla="*/ 12 h 11700"/>
              <a:gd name="connsiteX6" fmla="*/ 780 w 12710"/>
              <a:gd name="connsiteY6" fmla="*/ 2637 h 11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710" h="11700">
                <a:moveTo>
                  <a:pt x="780" y="2637"/>
                </a:moveTo>
                <a:cubicBezTo>
                  <a:pt x="-430" y="4297"/>
                  <a:pt x="-177" y="8271"/>
                  <a:pt x="1154" y="9780"/>
                </a:cubicBezTo>
                <a:cubicBezTo>
                  <a:pt x="2485" y="11289"/>
                  <a:pt x="4986" y="11785"/>
                  <a:pt x="6744" y="11689"/>
                </a:cubicBezTo>
                <a:cubicBezTo>
                  <a:pt x="8502" y="11593"/>
                  <a:pt x="10801" y="10569"/>
                  <a:pt x="11701" y="9201"/>
                </a:cubicBezTo>
                <a:cubicBezTo>
                  <a:pt x="12601" y="7833"/>
                  <a:pt x="13214" y="5447"/>
                  <a:pt x="12142" y="3483"/>
                </a:cubicBezTo>
                <a:cubicBezTo>
                  <a:pt x="10885" y="1448"/>
                  <a:pt x="8285" y="153"/>
                  <a:pt x="6391" y="12"/>
                </a:cubicBezTo>
                <a:cubicBezTo>
                  <a:pt x="4497" y="-129"/>
                  <a:pt x="1990" y="977"/>
                  <a:pt x="780" y="2637"/>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pPr lvl="0"/>
            <a:endParaRPr lang="en-US"/>
          </a:p>
        </p:txBody>
      </p:sp>
      <p:sp>
        <p:nvSpPr>
          <p:cNvPr id="24" name="Picture Placeholder 31"/>
          <p:cNvSpPr>
            <a:spLocks noGrp="1"/>
          </p:cNvSpPr>
          <p:nvPr>
            <p:ph type="pic" sz="quarter" idx="14"/>
          </p:nvPr>
        </p:nvSpPr>
        <p:spPr>
          <a:xfrm>
            <a:off x="7452731" y="3555897"/>
            <a:ext cx="3928819" cy="2629022"/>
          </a:xfrm>
          <a:custGeom>
            <a:avLst/>
            <a:gdLst/>
            <a:ahLst/>
            <a:cxnLst/>
            <a:rect l="l" t="t" r="r" b="b"/>
            <a:pathLst>
              <a:path w="3928819" h="2629022">
                <a:moveTo>
                  <a:pt x="1871179" y="906"/>
                </a:moveTo>
                <a:cubicBezTo>
                  <a:pt x="1945122" y="-739"/>
                  <a:pt x="2016632" y="-121"/>
                  <a:pt x="2084553" y="2575"/>
                </a:cubicBezTo>
                <a:cubicBezTo>
                  <a:pt x="2627922" y="24145"/>
                  <a:pt x="3338507" y="254230"/>
                  <a:pt x="3616682" y="561609"/>
                </a:cubicBezTo>
                <a:cubicBezTo>
                  <a:pt x="3894858" y="868988"/>
                  <a:pt x="4084326" y="1405104"/>
                  <a:pt x="3752988" y="1846400"/>
                </a:cubicBezTo>
                <a:cubicBezTo>
                  <a:pt x="3364469" y="2303649"/>
                  <a:pt x="2560851" y="2594625"/>
                  <a:pt x="1975446" y="2626307"/>
                </a:cubicBezTo>
                <a:cubicBezTo>
                  <a:pt x="1390041" y="2657989"/>
                  <a:pt x="615167" y="2409479"/>
                  <a:pt x="241176" y="2036490"/>
                </a:cubicBezTo>
                <a:cubicBezTo>
                  <a:pt x="-132816" y="1663500"/>
                  <a:pt x="-54618" y="770573"/>
                  <a:pt x="356773" y="431512"/>
                </a:cubicBezTo>
                <a:cubicBezTo>
                  <a:pt x="716740" y="134834"/>
                  <a:pt x="1353579" y="12423"/>
                  <a:pt x="1871179" y="906"/>
                </a:cubicBezTo>
                <a:close/>
              </a:path>
            </a:pathLst>
          </a:custGeom>
          <a:ln w="9525">
            <a:solidFill>
              <a:schemeClr val="tx1">
                <a:lumMod val="20000"/>
                <a:lumOff val="80000"/>
              </a:schemeClr>
            </a:solidFill>
          </a:ln>
        </p:spPr>
        <p:txBody>
          <a:bodyPr tIns="274320"/>
          <a:lstStyle>
            <a:lvl1pPr marL="0" indent="0" algn="ctr">
              <a:buNone/>
              <a:defRPr/>
            </a:lvl1pPr>
          </a:lstStyle>
          <a:p>
            <a:r>
              <a:rPr lang="en-US"/>
              <a:t>Click icon to add picture</a:t>
            </a:r>
          </a:p>
        </p:txBody>
      </p:sp>
      <p:sp>
        <p:nvSpPr>
          <p:cNvPr id="3" name="Footer Placeholder 2"/>
          <p:cNvSpPr>
            <a:spLocks noGrp="1"/>
          </p:cNvSpPr>
          <p:nvPr>
            <p:ph type="ftr" sz="quarter" idx="11"/>
          </p:nvPr>
        </p:nvSpPr>
        <p:spPr/>
        <p:txBody>
          <a:bodyPr/>
          <a:lstStyle/>
          <a:p>
            <a:endParaRPr lang="en-US"/>
          </a:p>
        </p:txBody>
      </p:sp>
      <p:sp>
        <p:nvSpPr>
          <p:cNvPr id="2" name="Date Placeholder 1"/>
          <p:cNvSpPr>
            <a:spLocks noGrp="1"/>
          </p:cNvSpPr>
          <p:nvPr>
            <p:ph type="dt" sz="half" idx="10"/>
          </p:nvPr>
        </p:nvSpPr>
        <p:spPr/>
        <p:txBody>
          <a:bodyPr/>
          <a:lstStyle/>
          <a:p>
            <a:fld id="{F8D5F491-2613-41BF-A4BA-F06516213ACF}" type="datetime1">
              <a:rPr lang="en-US" smtClean="0"/>
              <a:t>9/22/2026</a:t>
            </a:fld>
            <a:endParaRPr lang="en-US"/>
          </a:p>
        </p:txBody>
      </p:sp>
      <p:sp>
        <p:nvSpPr>
          <p:cNvPr id="4" name="Slide Number Placeholder 3"/>
          <p:cNvSpPr>
            <a:spLocks noGrp="1"/>
          </p:cNvSpPr>
          <p:nvPr>
            <p:ph type="sldNum" sz="quarter" idx="12"/>
          </p:nvPr>
        </p:nvSpPr>
        <p:spPr/>
        <p:txBody>
          <a:bodyPr/>
          <a:lstStyle/>
          <a:p>
            <a:fld id="{09C03C58-465B-42F2-8BA3-01664A6B69B6}" type="slidenum">
              <a:rPr lang="en-US" smtClean="0"/>
              <a:t>‹#›</a:t>
            </a:fld>
            <a:endParaRPr lang="en-US"/>
          </a:p>
        </p:txBody>
      </p:sp>
    </p:spTree>
    <p:extLst>
      <p:ext uri="{BB962C8B-B14F-4D97-AF65-F5344CB8AC3E}">
        <p14:creationId xmlns:p14="http://schemas.microsoft.com/office/powerpoint/2010/main" val="26104407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hree Pictures with Caption">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95790" y="615354"/>
            <a:ext cx="4757854" cy="1067669"/>
          </a:xfrm>
        </p:spPr>
        <p:txBody>
          <a:bodyPr/>
          <a:lstStyle/>
          <a:p>
            <a:r>
              <a:rPr lang="en-US"/>
              <a:t>Click to edit Master title style</a:t>
            </a:r>
            <a:endParaRPr lang="en-US" dirty="0"/>
          </a:p>
        </p:txBody>
      </p:sp>
      <p:sp>
        <p:nvSpPr>
          <p:cNvPr id="22" name="Freeform 21"/>
          <p:cNvSpPr>
            <a:spLocks/>
          </p:cNvSpPr>
          <p:nvPr userDrawn="1"/>
        </p:nvSpPr>
        <p:spPr bwMode="auto">
          <a:xfrm rot="10800000">
            <a:off x="822959" y="1813552"/>
            <a:ext cx="5673086" cy="3901442"/>
          </a:xfrm>
          <a:custGeom>
            <a:avLst/>
            <a:gdLst>
              <a:gd name="T0" fmla="*/ 1799 w 2742"/>
              <a:gd name="T1" fmla="*/ 84 h 1839"/>
              <a:gd name="T2" fmla="*/ 1572 w 2742"/>
              <a:gd name="T3" fmla="*/ 78 h 1839"/>
              <a:gd name="T4" fmla="*/ 1365 w 2742"/>
              <a:gd name="T5" fmla="*/ 80 h 1839"/>
              <a:gd name="T6" fmla="*/ 1123 w 2742"/>
              <a:gd name="T7" fmla="*/ 99 h 1839"/>
              <a:gd name="T8" fmla="*/ 921 w 2742"/>
              <a:gd name="T9" fmla="*/ 95 h 1839"/>
              <a:gd name="T10" fmla="*/ 638 w 2742"/>
              <a:gd name="T11" fmla="*/ 81 h 1839"/>
              <a:gd name="T12" fmla="*/ 530 w 2742"/>
              <a:gd name="T13" fmla="*/ 95 h 1839"/>
              <a:gd name="T14" fmla="*/ 305 w 2742"/>
              <a:gd name="T15" fmla="*/ 83 h 1839"/>
              <a:gd name="T16" fmla="*/ 299 w 2742"/>
              <a:gd name="T17" fmla="*/ 109 h 1839"/>
              <a:gd name="T18" fmla="*/ 165 w 2742"/>
              <a:gd name="T19" fmla="*/ 254 h 1839"/>
              <a:gd name="T20" fmla="*/ 90 w 2742"/>
              <a:gd name="T21" fmla="*/ 490 h 1839"/>
              <a:gd name="T22" fmla="*/ 70 w 2742"/>
              <a:gd name="T23" fmla="*/ 743 h 1839"/>
              <a:gd name="T24" fmla="*/ 83 w 2742"/>
              <a:gd name="T25" fmla="*/ 1064 h 1839"/>
              <a:gd name="T26" fmla="*/ 80 w 2742"/>
              <a:gd name="T27" fmla="*/ 1289 h 1839"/>
              <a:gd name="T28" fmla="*/ 116 w 2742"/>
              <a:gd name="T29" fmla="*/ 1526 h 1839"/>
              <a:gd name="T30" fmla="*/ 182 w 2742"/>
              <a:gd name="T31" fmla="*/ 1690 h 1839"/>
              <a:gd name="T32" fmla="*/ 347 w 2742"/>
              <a:gd name="T33" fmla="*/ 1772 h 1839"/>
              <a:gd name="T34" fmla="*/ 544 w 2742"/>
              <a:gd name="T35" fmla="*/ 1761 h 1839"/>
              <a:gd name="T36" fmla="*/ 706 w 2742"/>
              <a:gd name="T37" fmla="*/ 1784 h 1839"/>
              <a:gd name="T38" fmla="*/ 830 w 2742"/>
              <a:gd name="T39" fmla="*/ 1758 h 1839"/>
              <a:gd name="T40" fmla="*/ 1063 w 2742"/>
              <a:gd name="T41" fmla="*/ 1749 h 1839"/>
              <a:gd name="T42" fmla="*/ 1326 w 2742"/>
              <a:gd name="T43" fmla="*/ 1756 h 1839"/>
              <a:gd name="T44" fmla="*/ 1554 w 2742"/>
              <a:gd name="T45" fmla="*/ 1762 h 1839"/>
              <a:gd name="T46" fmla="*/ 1761 w 2742"/>
              <a:gd name="T47" fmla="*/ 1760 h 1839"/>
              <a:gd name="T48" fmla="*/ 2002 w 2742"/>
              <a:gd name="T49" fmla="*/ 1742 h 1839"/>
              <a:gd name="T50" fmla="*/ 2205 w 2742"/>
              <a:gd name="T51" fmla="*/ 1745 h 1839"/>
              <a:gd name="T52" fmla="*/ 2376 w 2742"/>
              <a:gd name="T53" fmla="*/ 1792 h 1839"/>
              <a:gd name="T54" fmla="*/ 2534 w 2742"/>
              <a:gd name="T55" fmla="*/ 1714 h 1839"/>
              <a:gd name="T56" fmla="*/ 2652 w 2742"/>
              <a:gd name="T57" fmla="*/ 1475 h 1839"/>
              <a:gd name="T58" fmla="*/ 2661 w 2742"/>
              <a:gd name="T59" fmla="*/ 1224 h 1839"/>
              <a:gd name="T60" fmla="*/ 2667 w 2742"/>
              <a:gd name="T61" fmla="*/ 931 h 1839"/>
              <a:gd name="T62" fmla="*/ 2672 w 2742"/>
              <a:gd name="T63" fmla="*/ 678 h 1839"/>
              <a:gd name="T64" fmla="*/ 2652 w 2742"/>
              <a:gd name="T65" fmla="*/ 451 h 1839"/>
              <a:gd name="T66" fmla="*/ 2606 w 2742"/>
              <a:gd name="T67" fmla="*/ 228 h 1839"/>
              <a:gd name="T68" fmla="*/ 2477 w 2742"/>
              <a:gd name="T69" fmla="*/ 117 h 1839"/>
              <a:gd name="T70" fmla="*/ 2394 w 2742"/>
              <a:gd name="T71" fmla="*/ 77 h 1839"/>
              <a:gd name="T72" fmla="*/ 2191 w 2742"/>
              <a:gd name="T73" fmla="*/ 80 h 1839"/>
              <a:gd name="T74" fmla="*/ 1956 w 2742"/>
              <a:gd name="T75" fmla="*/ 79 h 1839"/>
              <a:gd name="connsiteX0" fmla="*/ 7021 w 9786"/>
              <a:gd name="connsiteY0" fmla="*/ 270 h 9652"/>
              <a:gd name="connsiteX1" fmla="*/ 6449 w 9786"/>
              <a:gd name="connsiteY1" fmla="*/ 297 h 9652"/>
              <a:gd name="connsiteX2" fmla="*/ 5971 w 9786"/>
              <a:gd name="connsiteY2" fmla="*/ 346 h 9652"/>
              <a:gd name="connsiteX3" fmla="*/ 5621 w 9786"/>
              <a:gd name="connsiteY3" fmla="*/ 264 h 9652"/>
              <a:gd name="connsiteX4" fmla="*/ 5231 w 9786"/>
              <a:gd name="connsiteY4" fmla="*/ 329 h 9652"/>
              <a:gd name="connsiteX5" fmla="*/ 4866 w 9786"/>
              <a:gd name="connsiteY5" fmla="*/ 275 h 9652"/>
              <a:gd name="connsiteX6" fmla="*/ 4414 w 9786"/>
              <a:gd name="connsiteY6" fmla="*/ 264 h 9652"/>
              <a:gd name="connsiteX7" fmla="*/ 3984 w 9786"/>
              <a:gd name="connsiteY7" fmla="*/ 378 h 9652"/>
              <a:gd name="connsiteX8" fmla="*/ 3637 w 9786"/>
              <a:gd name="connsiteY8" fmla="*/ 297 h 9652"/>
              <a:gd name="connsiteX9" fmla="*/ 3247 w 9786"/>
              <a:gd name="connsiteY9" fmla="*/ 357 h 9652"/>
              <a:gd name="connsiteX10" fmla="*/ 2879 w 9786"/>
              <a:gd name="connsiteY10" fmla="*/ 302 h 9652"/>
              <a:gd name="connsiteX11" fmla="*/ 2215 w 9786"/>
              <a:gd name="connsiteY11" fmla="*/ 280 h 9652"/>
              <a:gd name="connsiteX12" fmla="*/ 2204 w 9786"/>
              <a:gd name="connsiteY12" fmla="*/ 286 h 9652"/>
              <a:gd name="connsiteX13" fmla="*/ 1821 w 9786"/>
              <a:gd name="connsiteY13" fmla="*/ 357 h 9652"/>
              <a:gd name="connsiteX14" fmla="*/ 1453 w 9786"/>
              <a:gd name="connsiteY14" fmla="*/ 302 h 9652"/>
              <a:gd name="connsiteX15" fmla="*/ 1000 w 9786"/>
              <a:gd name="connsiteY15" fmla="*/ 291 h 9652"/>
              <a:gd name="connsiteX16" fmla="*/ 1000 w 9786"/>
              <a:gd name="connsiteY16" fmla="*/ 297 h 9652"/>
              <a:gd name="connsiteX17" fmla="*/ 978 w 9786"/>
              <a:gd name="connsiteY17" fmla="*/ 433 h 9652"/>
              <a:gd name="connsiteX18" fmla="*/ 647 w 9786"/>
              <a:gd name="connsiteY18" fmla="*/ 569 h 9652"/>
              <a:gd name="connsiteX19" fmla="*/ 490 w 9786"/>
              <a:gd name="connsiteY19" fmla="*/ 1221 h 9652"/>
              <a:gd name="connsiteX20" fmla="*/ 264 w 9786"/>
              <a:gd name="connsiteY20" fmla="*/ 2048 h 9652"/>
              <a:gd name="connsiteX21" fmla="*/ 216 w 9786"/>
              <a:gd name="connsiteY21" fmla="*/ 2504 h 9652"/>
              <a:gd name="connsiteX22" fmla="*/ 183 w 9786"/>
              <a:gd name="connsiteY22" fmla="*/ 3239 h 9652"/>
              <a:gd name="connsiteX23" fmla="*/ 143 w 9786"/>
              <a:gd name="connsiteY23" fmla="*/ 3880 h 9652"/>
              <a:gd name="connsiteX24" fmla="*/ 162 w 9786"/>
              <a:gd name="connsiteY24" fmla="*/ 4826 h 9652"/>
              <a:gd name="connsiteX25" fmla="*/ 240 w 9786"/>
              <a:gd name="connsiteY25" fmla="*/ 5610 h 9652"/>
              <a:gd name="connsiteX26" fmla="*/ 143 w 9786"/>
              <a:gd name="connsiteY26" fmla="*/ 6202 h 9652"/>
              <a:gd name="connsiteX27" fmla="*/ 180 w 9786"/>
              <a:gd name="connsiteY27" fmla="*/ 6849 h 9652"/>
              <a:gd name="connsiteX28" fmla="*/ 216 w 9786"/>
              <a:gd name="connsiteY28" fmla="*/ 7437 h 9652"/>
              <a:gd name="connsiteX29" fmla="*/ 311 w 9786"/>
              <a:gd name="connsiteY29" fmla="*/ 8138 h 9652"/>
              <a:gd name="connsiteX30" fmla="*/ 384 w 9786"/>
              <a:gd name="connsiteY30" fmla="*/ 8649 h 9652"/>
              <a:gd name="connsiteX31" fmla="*/ 552 w 9786"/>
              <a:gd name="connsiteY31" fmla="*/ 9030 h 9652"/>
              <a:gd name="connsiteX32" fmla="*/ 862 w 9786"/>
              <a:gd name="connsiteY32" fmla="*/ 9253 h 9652"/>
              <a:gd name="connsiteX33" fmla="*/ 1153 w 9786"/>
              <a:gd name="connsiteY33" fmla="*/ 9476 h 9652"/>
              <a:gd name="connsiteX34" fmla="*/ 1489 w 9786"/>
              <a:gd name="connsiteY34" fmla="*/ 9400 h 9652"/>
              <a:gd name="connsiteX35" fmla="*/ 1872 w 9786"/>
              <a:gd name="connsiteY35" fmla="*/ 9416 h 9652"/>
              <a:gd name="connsiteX36" fmla="*/ 2299 w 9786"/>
              <a:gd name="connsiteY36" fmla="*/ 9416 h 9652"/>
              <a:gd name="connsiteX37" fmla="*/ 2463 w 9786"/>
              <a:gd name="connsiteY37" fmla="*/ 9541 h 9652"/>
              <a:gd name="connsiteX38" fmla="*/ 2598 w 9786"/>
              <a:gd name="connsiteY38" fmla="*/ 9508 h 9652"/>
              <a:gd name="connsiteX39" fmla="*/ 2915 w 9786"/>
              <a:gd name="connsiteY39" fmla="*/ 9400 h 9652"/>
              <a:gd name="connsiteX40" fmla="*/ 3294 w 9786"/>
              <a:gd name="connsiteY40" fmla="*/ 9416 h 9652"/>
              <a:gd name="connsiteX41" fmla="*/ 3765 w 9786"/>
              <a:gd name="connsiteY41" fmla="*/ 9351 h 9652"/>
              <a:gd name="connsiteX42" fmla="*/ 4155 w 9786"/>
              <a:gd name="connsiteY42" fmla="*/ 9416 h 9652"/>
              <a:gd name="connsiteX43" fmla="*/ 4724 w 9786"/>
              <a:gd name="connsiteY43" fmla="*/ 9389 h 9652"/>
              <a:gd name="connsiteX44" fmla="*/ 5205 w 9786"/>
              <a:gd name="connsiteY44" fmla="*/ 9340 h 9652"/>
              <a:gd name="connsiteX45" fmla="*/ 5555 w 9786"/>
              <a:gd name="connsiteY45" fmla="*/ 9421 h 9652"/>
              <a:gd name="connsiteX46" fmla="*/ 5942 w 9786"/>
              <a:gd name="connsiteY46" fmla="*/ 9356 h 9652"/>
              <a:gd name="connsiteX47" fmla="*/ 6310 w 9786"/>
              <a:gd name="connsiteY47" fmla="*/ 9410 h 9652"/>
              <a:gd name="connsiteX48" fmla="*/ 6763 w 9786"/>
              <a:gd name="connsiteY48" fmla="*/ 9421 h 9652"/>
              <a:gd name="connsiteX49" fmla="*/ 7189 w 9786"/>
              <a:gd name="connsiteY49" fmla="*/ 9313 h 9652"/>
              <a:gd name="connsiteX50" fmla="*/ 7539 w 9786"/>
              <a:gd name="connsiteY50" fmla="*/ 9389 h 9652"/>
              <a:gd name="connsiteX51" fmla="*/ 7930 w 9786"/>
              <a:gd name="connsiteY51" fmla="*/ 9329 h 9652"/>
              <a:gd name="connsiteX52" fmla="*/ 8298 w 9786"/>
              <a:gd name="connsiteY52" fmla="*/ 9383 h 9652"/>
              <a:gd name="connsiteX53" fmla="*/ 8553 w 9786"/>
              <a:gd name="connsiteY53" fmla="*/ 9584 h 9652"/>
              <a:gd name="connsiteX54" fmla="*/ 8798 w 9786"/>
              <a:gd name="connsiteY54" fmla="*/ 9302 h 9652"/>
              <a:gd name="connsiteX55" fmla="*/ 9129 w 9786"/>
              <a:gd name="connsiteY55" fmla="*/ 9160 h 9652"/>
              <a:gd name="connsiteX56" fmla="*/ 9403 w 9786"/>
              <a:gd name="connsiteY56" fmla="*/ 8551 h 9652"/>
              <a:gd name="connsiteX57" fmla="*/ 9560 w 9786"/>
              <a:gd name="connsiteY57" fmla="*/ 7861 h 9652"/>
              <a:gd name="connsiteX58" fmla="*/ 9629 w 9786"/>
              <a:gd name="connsiteY58" fmla="*/ 7273 h 9652"/>
              <a:gd name="connsiteX59" fmla="*/ 9593 w 9786"/>
              <a:gd name="connsiteY59" fmla="*/ 6496 h 9652"/>
              <a:gd name="connsiteX60" fmla="*/ 9633 w 9786"/>
              <a:gd name="connsiteY60" fmla="*/ 5849 h 9652"/>
              <a:gd name="connsiteX61" fmla="*/ 9614 w 9786"/>
              <a:gd name="connsiteY61" fmla="*/ 4903 h 9652"/>
              <a:gd name="connsiteX62" fmla="*/ 9585 w 9786"/>
              <a:gd name="connsiteY62" fmla="*/ 4103 h 9652"/>
              <a:gd name="connsiteX63" fmla="*/ 9633 w 9786"/>
              <a:gd name="connsiteY63" fmla="*/ 3527 h 9652"/>
              <a:gd name="connsiteX64" fmla="*/ 9596 w 9786"/>
              <a:gd name="connsiteY64" fmla="*/ 2885 h 9652"/>
              <a:gd name="connsiteX65" fmla="*/ 9560 w 9786"/>
              <a:gd name="connsiteY65" fmla="*/ 2292 h 9652"/>
              <a:gd name="connsiteX66" fmla="*/ 9465 w 9786"/>
              <a:gd name="connsiteY66" fmla="*/ 1591 h 9652"/>
              <a:gd name="connsiteX67" fmla="*/ 9392 w 9786"/>
              <a:gd name="connsiteY67" fmla="*/ 1080 h 9652"/>
              <a:gd name="connsiteX68" fmla="*/ 9228 w 9786"/>
              <a:gd name="connsiteY68" fmla="*/ 699 h 9652"/>
              <a:gd name="connsiteX69" fmla="*/ 8922 w 9786"/>
              <a:gd name="connsiteY69" fmla="*/ 476 h 9652"/>
              <a:gd name="connsiteX70" fmla="*/ 8918 w 9786"/>
              <a:gd name="connsiteY70" fmla="*/ 471 h 9652"/>
              <a:gd name="connsiteX71" fmla="*/ 8619 w 9786"/>
              <a:gd name="connsiteY71" fmla="*/ 259 h 9652"/>
              <a:gd name="connsiteX72" fmla="*/ 8261 w 9786"/>
              <a:gd name="connsiteY72" fmla="*/ 286 h 9652"/>
              <a:gd name="connsiteX73" fmla="*/ 7879 w 9786"/>
              <a:gd name="connsiteY73" fmla="*/ 275 h 9652"/>
              <a:gd name="connsiteX74" fmla="*/ 7412 w 9786"/>
              <a:gd name="connsiteY74" fmla="*/ 335 h 9652"/>
              <a:gd name="connsiteX75" fmla="*/ 7021 w 9786"/>
              <a:gd name="connsiteY75" fmla="*/ 270 h 9652"/>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50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50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50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42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42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71 w 10000"/>
              <a:gd name="connsiteY13" fmla="*/ 218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42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10000" h="10000">
                <a:moveTo>
                  <a:pt x="7175" y="280"/>
                </a:moveTo>
                <a:cubicBezTo>
                  <a:pt x="7018" y="-64"/>
                  <a:pt x="6710" y="82"/>
                  <a:pt x="6590" y="308"/>
                </a:cubicBezTo>
                <a:cubicBezTo>
                  <a:pt x="6486" y="-70"/>
                  <a:pt x="6154" y="-30"/>
                  <a:pt x="6102" y="358"/>
                </a:cubicBezTo>
                <a:cubicBezTo>
                  <a:pt x="6038" y="93"/>
                  <a:pt x="5826" y="-59"/>
                  <a:pt x="5744" y="274"/>
                </a:cubicBezTo>
                <a:cubicBezTo>
                  <a:pt x="5502" y="-161"/>
                  <a:pt x="5345" y="341"/>
                  <a:pt x="5345" y="341"/>
                </a:cubicBezTo>
                <a:cubicBezTo>
                  <a:pt x="5212" y="82"/>
                  <a:pt x="5077" y="26"/>
                  <a:pt x="4972" y="285"/>
                </a:cubicBezTo>
                <a:cubicBezTo>
                  <a:pt x="4834" y="26"/>
                  <a:pt x="4570" y="-13"/>
                  <a:pt x="4511" y="274"/>
                </a:cubicBezTo>
                <a:cubicBezTo>
                  <a:pt x="4354" y="3"/>
                  <a:pt x="4101" y="172"/>
                  <a:pt x="4071" y="392"/>
                </a:cubicBezTo>
                <a:cubicBezTo>
                  <a:pt x="4011" y="121"/>
                  <a:pt x="3798" y="-30"/>
                  <a:pt x="3717" y="308"/>
                </a:cubicBezTo>
                <a:cubicBezTo>
                  <a:pt x="3474" y="-132"/>
                  <a:pt x="3318" y="370"/>
                  <a:pt x="3318" y="370"/>
                </a:cubicBezTo>
                <a:cubicBezTo>
                  <a:pt x="3180" y="116"/>
                  <a:pt x="3042" y="60"/>
                  <a:pt x="2942" y="313"/>
                </a:cubicBezTo>
                <a:cubicBezTo>
                  <a:pt x="2830" y="-166"/>
                  <a:pt x="2361" y="-30"/>
                  <a:pt x="2263" y="290"/>
                </a:cubicBezTo>
                <a:cubicBezTo>
                  <a:pt x="2259" y="290"/>
                  <a:pt x="2255" y="290"/>
                  <a:pt x="2252" y="296"/>
                </a:cubicBezTo>
                <a:cubicBezTo>
                  <a:pt x="2013" y="-120"/>
                  <a:pt x="1871" y="218"/>
                  <a:pt x="1871" y="218"/>
                </a:cubicBezTo>
                <a:cubicBezTo>
                  <a:pt x="1733" y="-36"/>
                  <a:pt x="1589" y="60"/>
                  <a:pt x="1485" y="313"/>
                </a:cubicBezTo>
                <a:cubicBezTo>
                  <a:pt x="1347" y="60"/>
                  <a:pt x="1085" y="20"/>
                  <a:pt x="1022" y="301"/>
                </a:cubicBezTo>
                <a:lnTo>
                  <a:pt x="1022" y="308"/>
                </a:lnTo>
                <a:cubicBezTo>
                  <a:pt x="1008" y="347"/>
                  <a:pt x="999" y="392"/>
                  <a:pt x="999" y="449"/>
                </a:cubicBezTo>
                <a:cubicBezTo>
                  <a:pt x="999" y="223"/>
                  <a:pt x="672" y="183"/>
                  <a:pt x="661" y="590"/>
                </a:cubicBezTo>
                <a:cubicBezTo>
                  <a:pt x="396" y="510"/>
                  <a:pt x="191" y="961"/>
                  <a:pt x="421" y="1265"/>
                </a:cubicBezTo>
                <a:cubicBezTo>
                  <a:pt x="231" y="1181"/>
                  <a:pt x="-4" y="1536"/>
                  <a:pt x="270" y="2122"/>
                </a:cubicBezTo>
                <a:cubicBezTo>
                  <a:pt x="157" y="2194"/>
                  <a:pt x="121" y="2476"/>
                  <a:pt x="221" y="2594"/>
                </a:cubicBezTo>
                <a:cubicBezTo>
                  <a:pt x="72" y="2702"/>
                  <a:pt x="24" y="3125"/>
                  <a:pt x="187" y="3356"/>
                </a:cubicBezTo>
                <a:cubicBezTo>
                  <a:pt x="1" y="3350"/>
                  <a:pt x="-99" y="3897"/>
                  <a:pt x="146" y="4020"/>
                </a:cubicBezTo>
                <a:cubicBezTo>
                  <a:pt x="-36" y="4268"/>
                  <a:pt x="-47" y="4798"/>
                  <a:pt x="166" y="5000"/>
                </a:cubicBezTo>
                <a:cubicBezTo>
                  <a:pt x="-62" y="5180"/>
                  <a:pt x="-16" y="5705"/>
                  <a:pt x="215" y="5795"/>
                </a:cubicBezTo>
                <a:cubicBezTo>
                  <a:pt x="55" y="5902"/>
                  <a:pt x="-55" y="6291"/>
                  <a:pt x="146" y="6426"/>
                </a:cubicBezTo>
                <a:cubicBezTo>
                  <a:pt x="-114" y="6832"/>
                  <a:pt x="184" y="7096"/>
                  <a:pt x="184" y="7096"/>
                </a:cubicBezTo>
                <a:cubicBezTo>
                  <a:pt x="31" y="7322"/>
                  <a:pt x="68" y="7535"/>
                  <a:pt x="221" y="7705"/>
                </a:cubicBezTo>
                <a:cubicBezTo>
                  <a:pt x="57" y="7953"/>
                  <a:pt x="102" y="8381"/>
                  <a:pt x="318" y="8431"/>
                </a:cubicBezTo>
                <a:cubicBezTo>
                  <a:pt x="195" y="8730"/>
                  <a:pt x="232" y="8961"/>
                  <a:pt x="392" y="8961"/>
                </a:cubicBezTo>
                <a:cubicBezTo>
                  <a:pt x="344" y="9203"/>
                  <a:pt x="392" y="9412"/>
                  <a:pt x="564" y="9356"/>
                </a:cubicBezTo>
                <a:cubicBezTo>
                  <a:pt x="526" y="9513"/>
                  <a:pt x="709" y="9693"/>
                  <a:pt x="881" y="9587"/>
                </a:cubicBezTo>
                <a:cubicBezTo>
                  <a:pt x="843" y="9806"/>
                  <a:pt x="1015" y="9998"/>
                  <a:pt x="1178" y="9818"/>
                </a:cubicBezTo>
                <a:cubicBezTo>
                  <a:pt x="1272" y="10003"/>
                  <a:pt x="1458" y="10082"/>
                  <a:pt x="1522" y="9739"/>
                </a:cubicBezTo>
                <a:cubicBezTo>
                  <a:pt x="1600" y="10088"/>
                  <a:pt x="1886" y="9975"/>
                  <a:pt x="1913" y="9755"/>
                </a:cubicBezTo>
                <a:cubicBezTo>
                  <a:pt x="1969" y="9975"/>
                  <a:pt x="2207" y="9969"/>
                  <a:pt x="2349" y="9755"/>
                </a:cubicBezTo>
                <a:cubicBezTo>
                  <a:pt x="2382" y="9839"/>
                  <a:pt x="2445" y="9896"/>
                  <a:pt x="2517" y="9885"/>
                </a:cubicBezTo>
                <a:cubicBezTo>
                  <a:pt x="2562" y="9890"/>
                  <a:pt x="2610" y="9879"/>
                  <a:pt x="2655" y="9851"/>
                </a:cubicBezTo>
                <a:cubicBezTo>
                  <a:pt x="2755" y="10009"/>
                  <a:pt x="2919" y="10059"/>
                  <a:pt x="2979" y="9739"/>
                </a:cubicBezTo>
                <a:cubicBezTo>
                  <a:pt x="3057" y="10088"/>
                  <a:pt x="3344" y="9975"/>
                  <a:pt x="3366" y="9755"/>
                </a:cubicBezTo>
                <a:cubicBezTo>
                  <a:pt x="3429" y="9998"/>
                  <a:pt x="3709" y="9964"/>
                  <a:pt x="3847" y="9688"/>
                </a:cubicBezTo>
                <a:cubicBezTo>
                  <a:pt x="3843" y="10003"/>
                  <a:pt x="4171" y="10167"/>
                  <a:pt x="4246" y="9755"/>
                </a:cubicBezTo>
                <a:cubicBezTo>
                  <a:pt x="4402" y="10099"/>
                  <a:pt x="4708" y="9952"/>
                  <a:pt x="4827" y="9728"/>
                </a:cubicBezTo>
                <a:cubicBezTo>
                  <a:pt x="4936" y="10110"/>
                  <a:pt x="5267" y="10065"/>
                  <a:pt x="5319" y="9677"/>
                </a:cubicBezTo>
                <a:cubicBezTo>
                  <a:pt x="5382" y="9947"/>
                  <a:pt x="5595" y="10093"/>
                  <a:pt x="5676" y="9761"/>
                </a:cubicBezTo>
                <a:cubicBezTo>
                  <a:pt x="5916" y="10195"/>
                  <a:pt x="6072" y="9693"/>
                  <a:pt x="6072" y="9693"/>
                </a:cubicBezTo>
                <a:cubicBezTo>
                  <a:pt x="6210" y="9952"/>
                  <a:pt x="6344" y="10009"/>
                  <a:pt x="6448" y="9749"/>
                </a:cubicBezTo>
                <a:cubicBezTo>
                  <a:pt x="6586" y="10009"/>
                  <a:pt x="6848" y="10049"/>
                  <a:pt x="6911" y="9761"/>
                </a:cubicBezTo>
                <a:cubicBezTo>
                  <a:pt x="7067" y="10037"/>
                  <a:pt x="7317" y="9868"/>
                  <a:pt x="7346" y="9649"/>
                </a:cubicBezTo>
                <a:cubicBezTo>
                  <a:pt x="7410" y="9913"/>
                  <a:pt x="7622" y="10065"/>
                  <a:pt x="7704" y="9728"/>
                </a:cubicBezTo>
                <a:cubicBezTo>
                  <a:pt x="7946" y="10167"/>
                  <a:pt x="8103" y="9665"/>
                  <a:pt x="8103" y="9665"/>
                </a:cubicBezTo>
                <a:cubicBezTo>
                  <a:pt x="8241" y="9919"/>
                  <a:pt x="8375" y="9980"/>
                  <a:pt x="8479" y="9721"/>
                </a:cubicBezTo>
                <a:cubicBezTo>
                  <a:pt x="8547" y="9846"/>
                  <a:pt x="8647" y="9924"/>
                  <a:pt x="8740" y="9930"/>
                </a:cubicBezTo>
                <a:cubicBezTo>
                  <a:pt x="8860" y="9947"/>
                  <a:pt x="8998" y="9846"/>
                  <a:pt x="8990" y="9637"/>
                </a:cubicBezTo>
                <a:cubicBezTo>
                  <a:pt x="8990" y="9857"/>
                  <a:pt x="9317" y="9902"/>
                  <a:pt x="9329" y="9490"/>
                </a:cubicBezTo>
                <a:cubicBezTo>
                  <a:pt x="9597" y="9615"/>
                  <a:pt x="9803" y="9248"/>
                  <a:pt x="9609" y="8859"/>
                </a:cubicBezTo>
                <a:cubicBezTo>
                  <a:pt x="9799" y="8944"/>
                  <a:pt x="10007" y="8538"/>
                  <a:pt x="9769" y="8144"/>
                </a:cubicBezTo>
                <a:cubicBezTo>
                  <a:pt x="9877" y="8076"/>
                  <a:pt x="9941" y="7654"/>
                  <a:pt x="9840" y="7535"/>
                </a:cubicBezTo>
                <a:cubicBezTo>
                  <a:pt x="9989" y="7429"/>
                  <a:pt x="9966" y="6955"/>
                  <a:pt x="9803" y="6730"/>
                </a:cubicBezTo>
                <a:cubicBezTo>
                  <a:pt x="9989" y="6735"/>
                  <a:pt x="10089" y="6183"/>
                  <a:pt x="9844" y="6060"/>
                </a:cubicBezTo>
                <a:cubicBezTo>
                  <a:pt x="10048" y="5801"/>
                  <a:pt x="10063" y="5270"/>
                  <a:pt x="9824" y="5080"/>
                </a:cubicBezTo>
                <a:cubicBezTo>
                  <a:pt x="10052" y="4905"/>
                  <a:pt x="10030" y="4341"/>
                  <a:pt x="9795" y="4251"/>
                </a:cubicBezTo>
                <a:cubicBezTo>
                  <a:pt x="9955" y="4149"/>
                  <a:pt x="10045" y="3795"/>
                  <a:pt x="9844" y="3654"/>
                </a:cubicBezTo>
                <a:cubicBezTo>
                  <a:pt x="10104" y="3248"/>
                  <a:pt x="9806" y="2989"/>
                  <a:pt x="9806" y="2989"/>
                </a:cubicBezTo>
                <a:cubicBezTo>
                  <a:pt x="9959" y="2758"/>
                  <a:pt x="9921" y="2550"/>
                  <a:pt x="9769" y="2375"/>
                </a:cubicBezTo>
                <a:cubicBezTo>
                  <a:pt x="9933" y="2127"/>
                  <a:pt x="9888" y="1704"/>
                  <a:pt x="9672" y="1648"/>
                </a:cubicBezTo>
                <a:cubicBezTo>
                  <a:pt x="9795" y="1350"/>
                  <a:pt x="9758" y="1119"/>
                  <a:pt x="9597" y="1119"/>
                </a:cubicBezTo>
                <a:cubicBezTo>
                  <a:pt x="9649" y="877"/>
                  <a:pt x="9597" y="668"/>
                  <a:pt x="9430" y="724"/>
                </a:cubicBezTo>
                <a:cubicBezTo>
                  <a:pt x="9464" y="567"/>
                  <a:pt x="9285" y="398"/>
                  <a:pt x="9117" y="493"/>
                </a:cubicBezTo>
                <a:cubicBezTo>
                  <a:pt x="9117" y="488"/>
                  <a:pt x="9113" y="488"/>
                  <a:pt x="9113" y="488"/>
                </a:cubicBezTo>
                <a:cubicBezTo>
                  <a:pt x="9139" y="268"/>
                  <a:pt x="8968" y="88"/>
                  <a:pt x="8807" y="268"/>
                </a:cubicBezTo>
                <a:cubicBezTo>
                  <a:pt x="8726" y="49"/>
                  <a:pt x="8509" y="-76"/>
                  <a:pt x="8442" y="296"/>
                </a:cubicBezTo>
                <a:cubicBezTo>
                  <a:pt x="8364" y="-53"/>
                  <a:pt x="8077" y="60"/>
                  <a:pt x="8051" y="285"/>
                </a:cubicBezTo>
                <a:cubicBezTo>
                  <a:pt x="7988" y="37"/>
                  <a:pt x="7708" y="70"/>
                  <a:pt x="7574" y="347"/>
                </a:cubicBezTo>
                <a:cubicBezTo>
                  <a:pt x="7577" y="31"/>
                  <a:pt x="7249" y="-132"/>
                  <a:pt x="7175" y="280"/>
                </a:cubicBezTo>
                <a:close/>
              </a:path>
            </a:pathLst>
          </a:custGeom>
          <a:solidFill>
            <a:schemeClr val="tx1"/>
          </a:solidFill>
          <a:ln w="19050">
            <a:noFill/>
          </a:ln>
        </p:spPr>
        <p:txBody>
          <a:bodyPr vert="horz" wrap="square" lIns="91440" tIns="45720" rIns="91440" bIns="45720" numCol="1" anchor="t" anchorCtr="0" compatLnSpc="1">
            <a:prstTxWarp prst="textNoShape">
              <a:avLst/>
            </a:prstTxWarp>
          </a:bodyPr>
          <a:lstStyle/>
          <a:p>
            <a:endParaRPr lang="en-US"/>
          </a:p>
        </p:txBody>
      </p:sp>
      <p:sp>
        <p:nvSpPr>
          <p:cNvPr id="23" name="Freeform 9"/>
          <p:cNvSpPr>
            <a:spLocks/>
          </p:cNvSpPr>
          <p:nvPr userDrawn="1"/>
        </p:nvSpPr>
        <p:spPr bwMode="auto">
          <a:xfrm rot="10800000">
            <a:off x="970662" y="1921940"/>
            <a:ext cx="5346761" cy="3653203"/>
          </a:xfrm>
          <a:custGeom>
            <a:avLst/>
            <a:gdLst>
              <a:gd name="T0" fmla="*/ 2466 w 2671"/>
              <a:gd name="T1" fmla="*/ 92 h 1682"/>
              <a:gd name="T2" fmla="*/ 200 w 2671"/>
              <a:gd name="T3" fmla="*/ 99 h 1682"/>
              <a:gd name="T4" fmla="*/ 169 w 2671"/>
              <a:gd name="T5" fmla="*/ 1583 h 1682"/>
              <a:gd name="T6" fmla="*/ 2481 w 2671"/>
              <a:gd name="T7" fmla="*/ 1562 h 1682"/>
              <a:gd name="T8" fmla="*/ 2466 w 2671"/>
              <a:gd name="T9" fmla="*/ 92 h 1682"/>
              <a:gd name="connsiteX0" fmla="*/ 9074 w 9535"/>
              <a:gd name="connsiteY0" fmla="*/ 447 h 9722"/>
              <a:gd name="connsiteX1" fmla="*/ 544 w 9535"/>
              <a:gd name="connsiteY1" fmla="*/ 264 h 9722"/>
              <a:gd name="connsiteX2" fmla="*/ 475 w 9535"/>
              <a:gd name="connsiteY2" fmla="*/ 9311 h 9722"/>
              <a:gd name="connsiteX3" fmla="*/ 9131 w 9535"/>
              <a:gd name="connsiteY3" fmla="*/ 9187 h 9722"/>
              <a:gd name="connsiteX4" fmla="*/ 9074 w 9535"/>
              <a:gd name="connsiteY4" fmla="*/ 447 h 9722"/>
              <a:gd name="connsiteX0" fmla="*/ 9519 w 10001"/>
              <a:gd name="connsiteY0" fmla="*/ 986 h 10526"/>
              <a:gd name="connsiteX1" fmla="*/ 5107 w 10001"/>
              <a:gd name="connsiteY1" fmla="*/ 519 h 10526"/>
              <a:gd name="connsiteX2" fmla="*/ 573 w 10001"/>
              <a:gd name="connsiteY2" fmla="*/ 798 h 10526"/>
              <a:gd name="connsiteX3" fmla="*/ 500 w 10001"/>
              <a:gd name="connsiteY3" fmla="*/ 10103 h 10526"/>
              <a:gd name="connsiteX4" fmla="*/ 9578 w 10001"/>
              <a:gd name="connsiteY4" fmla="*/ 9976 h 10526"/>
              <a:gd name="connsiteX5" fmla="*/ 9519 w 10001"/>
              <a:gd name="connsiteY5" fmla="*/ 986 h 10526"/>
              <a:gd name="connsiteX0" fmla="*/ 9561 w 10043"/>
              <a:gd name="connsiteY0" fmla="*/ 870 h 10410"/>
              <a:gd name="connsiteX1" fmla="*/ 5149 w 10043"/>
              <a:gd name="connsiteY1" fmla="*/ 403 h 10410"/>
              <a:gd name="connsiteX2" fmla="*/ 533 w 10043"/>
              <a:gd name="connsiteY2" fmla="*/ 862 h 10410"/>
              <a:gd name="connsiteX3" fmla="*/ 542 w 10043"/>
              <a:gd name="connsiteY3" fmla="*/ 9987 h 10410"/>
              <a:gd name="connsiteX4" fmla="*/ 9620 w 10043"/>
              <a:gd name="connsiteY4" fmla="*/ 9860 h 10410"/>
              <a:gd name="connsiteX5" fmla="*/ 9561 w 10043"/>
              <a:gd name="connsiteY5" fmla="*/ 870 h 10410"/>
              <a:gd name="connsiteX0" fmla="*/ 9572 w 10054"/>
              <a:gd name="connsiteY0" fmla="*/ 835 h 10375"/>
              <a:gd name="connsiteX1" fmla="*/ 5160 w 10054"/>
              <a:gd name="connsiteY1" fmla="*/ 368 h 10375"/>
              <a:gd name="connsiteX2" fmla="*/ 544 w 10054"/>
              <a:gd name="connsiteY2" fmla="*/ 827 h 10375"/>
              <a:gd name="connsiteX3" fmla="*/ 553 w 10054"/>
              <a:gd name="connsiteY3" fmla="*/ 9952 h 10375"/>
              <a:gd name="connsiteX4" fmla="*/ 9631 w 10054"/>
              <a:gd name="connsiteY4" fmla="*/ 9825 h 10375"/>
              <a:gd name="connsiteX5" fmla="*/ 9572 w 10054"/>
              <a:gd name="connsiteY5" fmla="*/ 835 h 10375"/>
              <a:gd name="connsiteX0" fmla="*/ 9532 w 10014"/>
              <a:gd name="connsiteY0" fmla="*/ 835 h 10375"/>
              <a:gd name="connsiteX1" fmla="*/ 5120 w 10014"/>
              <a:gd name="connsiteY1" fmla="*/ 368 h 10375"/>
              <a:gd name="connsiteX2" fmla="*/ 504 w 10014"/>
              <a:gd name="connsiteY2" fmla="*/ 827 h 10375"/>
              <a:gd name="connsiteX3" fmla="*/ 513 w 10014"/>
              <a:gd name="connsiteY3" fmla="*/ 9952 h 10375"/>
              <a:gd name="connsiteX4" fmla="*/ 9591 w 10014"/>
              <a:gd name="connsiteY4" fmla="*/ 9825 h 10375"/>
              <a:gd name="connsiteX5" fmla="*/ 9532 w 10014"/>
              <a:gd name="connsiteY5" fmla="*/ 835 h 10375"/>
              <a:gd name="connsiteX0" fmla="*/ 9532 w 10014"/>
              <a:gd name="connsiteY0" fmla="*/ 653 h 10193"/>
              <a:gd name="connsiteX1" fmla="*/ 5120 w 10014"/>
              <a:gd name="connsiteY1" fmla="*/ 186 h 10193"/>
              <a:gd name="connsiteX2" fmla="*/ 504 w 10014"/>
              <a:gd name="connsiteY2" fmla="*/ 645 h 10193"/>
              <a:gd name="connsiteX3" fmla="*/ 513 w 10014"/>
              <a:gd name="connsiteY3" fmla="*/ 9770 h 10193"/>
              <a:gd name="connsiteX4" fmla="*/ 9591 w 10014"/>
              <a:gd name="connsiteY4" fmla="*/ 9643 h 10193"/>
              <a:gd name="connsiteX5" fmla="*/ 9532 w 10014"/>
              <a:gd name="connsiteY5" fmla="*/ 653 h 10193"/>
              <a:gd name="connsiteX0" fmla="*/ 9532 w 10014"/>
              <a:gd name="connsiteY0" fmla="*/ 579 h 10119"/>
              <a:gd name="connsiteX1" fmla="*/ 5120 w 10014"/>
              <a:gd name="connsiteY1" fmla="*/ 112 h 10119"/>
              <a:gd name="connsiteX2" fmla="*/ 504 w 10014"/>
              <a:gd name="connsiteY2" fmla="*/ 571 h 10119"/>
              <a:gd name="connsiteX3" fmla="*/ 513 w 10014"/>
              <a:gd name="connsiteY3" fmla="*/ 9696 h 10119"/>
              <a:gd name="connsiteX4" fmla="*/ 9591 w 10014"/>
              <a:gd name="connsiteY4" fmla="*/ 9569 h 10119"/>
              <a:gd name="connsiteX5" fmla="*/ 9532 w 10014"/>
              <a:gd name="connsiteY5" fmla="*/ 579 h 10119"/>
              <a:gd name="connsiteX0" fmla="*/ 9560 w 10042"/>
              <a:gd name="connsiteY0" fmla="*/ 783 h 10323"/>
              <a:gd name="connsiteX1" fmla="*/ 5132 w 10042"/>
              <a:gd name="connsiteY1" fmla="*/ 521 h 10323"/>
              <a:gd name="connsiteX2" fmla="*/ 532 w 10042"/>
              <a:gd name="connsiteY2" fmla="*/ 775 h 10323"/>
              <a:gd name="connsiteX3" fmla="*/ 541 w 10042"/>
              <a:gd name="connsiteY3" fmla="*/ 9900 h 10323"/>
              <a:gd name="connsiteX4" fmla="*/ 9619 w 10042"/>
              <a:gd name="connsiteY4" fmla="*/ 9773 h 10323"/>
              <a:gd name="connsiteX5" fmla="*/ 9560 w 10042"/>
              <a:gd name="connsiteY5" fmla="*/ 783 h 10323"/>
              <a:gd name="connsiteX0" fmla="*/ 9562 w 10044"/>
              <a:gd name="connsiteY0" fmla="*/ 560 h 10100"/>
              <a:gd name="connsiteX1" fmla="*/ 5134 w 10044"/>
              <a:gd name="connsiteY1" fmla="*/ 298 h 10100"/>
              <a:gd name="connsiteX2" fmla="*/ 534 w 10044"/>
              <a:gd name="connsiteY2" fmla="*/ 552 h 10100"/>
              <a:gd name="connsiteX3" fmla="*/ 543 w 10044"/>
              <a:gd name="connsiteY3" fmla="*/ 9677 h 10100"/>
              <a:gd name="connsiteX4" fmla="*/ 9621 w 10044"/>
              <a:gd name="connsiteY4" fmla="*/ 9550 h 10100"/>
              <a:gd name="connsiteX5" fmla="*/ 9562 w 10044"/>
              <a:gd name="connsiteY5" fmla="*/ 560 h 10100"/>
              <a:gd name="connsiteX0" fmla="*/ 9598 w 10080"/>
              <a:gd name="connsiteY0" fmla="*/ 482 h 10022"/>
              <a:gd name="connsiteX1" fmla="*/ 5170 w 10080"/>
              <a:gd name="connsiteY1" fmla="*/ 220 h 10022"/>
              <a:gd name="connsiteX2" fmla="*/ 504 w 10080"/>
              <a:gd name="connsiteY2" fmla="*/ 602 h 10022"/>
              <a:gd name="connsiteX3" fmla="*/ 579 w 10080"/>
              <a:gd name="connsiteY3" fmla="*/ 9599 h 10022"/>
              <a:gd name="connsiteX4" fmla="*/ 9657 w 10080"/>
              <a:gd name="connsiteY4" fmla="*/ 9472 h 10022"/>
              <a:gd name="connsiteX5" fmla="*/ 9598 w 10080"/>
              <a:gd name="connsiteY5" fmla="*/ 482 h 10022"/>
              <a:gd name="connsiteX0" fmla="*/ 9553 w 10035"/>
              <a:gd name="connsiteY0" fmla="*/ 453 h 9993"/>
              <a:gd name="connsiteX1" fmla="*/ 5125 w 10035"/>
              <a:gd name="connsiteY1" fmla="*/ 191 h 9993"/>
              <a:gd name="connsiteX2" fmla="*/ 459 w 10035"/>
              <a:gd name="connsiteY2" fmla="*/ 573 h 9993"/>
              <a:gd name="connsiteX3" fmla="*/ 534 w 10035"/>
              <a:gd name="connsiteY3" fmla="*/ 9570 h 9993"/>
              <a:gd name="connsiteX4" fmla="*/ 9612 w 10035"/>
              <a:gd name="connsiteY4" fmla="*/ 9443 h 9993"/>
              <a:gd name="connsiteX5" fmla="*/ 9553 w 10035"/>
              <a:gd name="connsiteY5" fmla="*/ 453 h 9993"/>
              <a:gd name="connsiteX0" fmla="*/ 9520 w 10000"/>
              <a:gd name="connsiteY0" fmla="*/ 453 h 10000"/>
              <a:gd name="connsiteX1" fmla="*/ 5107 w 10000"/>
              <a:gd name="connsiteY1" fmla="*/ 191 h 10000"/>
              <a:gd name="connsiteX2" fmla="*/ 457 w 10000"/>
              <a:gd name="connsiteY2" fmla="*/ 573 h 10000"/>
              <a:gd name="connsiteX3" fmla="*/ 532 w 10000"/>
              <a:gd name="connsiteY3" fmla="*/ 9577 h 10000"/>
              <a:gd name="connsiteX4" fmla="*/ 9578 w 10000"/>
              <a:gd name="connsiteY4" fmla="*/ 9450 h 10000"/>
              <a:gd name="connsiteX5" fmla="*/ 9520 w 10000"/>
              <a:gd name="connsiteY5" fmla="*/ 453 h 10000"/>
              <a:gd name="connsiteX0" fmla="*/ 9520 w 10000"/>
              <a:gd name="connsiteY0" fmla="*/ 445 h 9992"/>
              <a:gd name="connsiteX1" fmla="*/ 5107 w 10000"/>
              <a:gd name="connsiteY1" fmla="*/ 183 h 9992"/>
              <a:gd name="connsiteX2" fmla="*/ 457 w 10000"/>
              <a:gd name="connsiteY2" fmla="*/ 565 h 9992"/>
              <a:gd name="connsiteX3" fmla="*/ 532 w 10000"/>
              <a:gd name="connsiteY3" fmla="*/ 9569 h 9992"/>
              <a:gd name="connsiteX4" fmla="*/ 9578 w 10000"/>
              <a:gd name="connsiteY4" fmla="*/ 9442 h 9992"/>
              <a:gd name="connsiteX5" fmla="*/ 9520 w 10000"/>
              <a:gd name="connsiteY5" fmla="*/ 445 h 9992"/>
              <a:gd name="connsiteX0" fmla="*/ 9561 w 10041"/>
              <a:gd name="connsiteY0" fmla="*/ 695 h 10250"/>
              <a:gd name="connsiteX1" fmla="*/ 5115 w 10041"/>
              <a:gd name="connsiteY1" fmla="*/ 356 h 10250"/>
              <a:gd name="connsiteX2" fmla="*/ 498 w 10041"/>
              <a:gd name="connsiteY2" fmla="*/ 815 h 10250"/>
              <a:gd name="connsiteX3" fmla="*/ 573 w 10041"/>
              <a:gd name="connsiteY3" fmla="*/ 9827 h 10250"/>
              <a:gd name="connsiteX4" fmla="*/ 9619 w 10041"/>
              <a:gd name="connsiteY4" fmla="*/ 9700 h 10250"/>
              <a:gd name="connsiteX5" fmla="*/ 9561 w 10041"/>
              <a:gd name="connsiteY5" fmla="*/ 695 h 10250"/>
              <a:gd name="connsiteX0" fmla="*/ 9561 w 9999"/>
              <a:gd name="connsiteY0" fmla="*/ 695 h 10250"/>
              <a:gd name="connsiteX1" fmla="*/ 5115 w 9999"/>
              <a:gd name="connsiteY1" fmla="*/ 356 h 10250"/>
              <a:gd name="connsiteX2" fmla="*/ 498 w 9999"/>
              <a:gd name="connsiteY2" fmla="*/ 815 h 10250"/>
              <a:gd name="connsiteX3" fmla="*/ 573 w 9999"/>
              <a:gd name="connsiteY3" fmla="*/ 9827 h 10250"/>
              <a:gd name="connsiteX4" fmla="*/ 9619 w 9999"/>
              <a:gd name="connsiteY4" fmla="*/ 9700 h 10250"/>
              <a:gd name="connsiteX5" fmla="*/ 9561 w 9999"/>
              <a:gd name="connsiteY5" fmla="*/ 695 h 10250"/>
              <a:gd name="connsiteX0" fmla="*/ 9562 w 10000"/>
              <a:gd name="connsiteY0" fmla="*/ 678 h 10000"/>
              <a:gd name="connsiteX1" fmla="*/ 5116 w 10000"/>
              <a:gd name="connsiteY1" fmla="*/ 347 h 10000"/>
              <a:gd name="connsiteX2" fmla="*/ 498 w 10000"/>
              <a:gd name="connsiteY2" fmla="*/ 795 h 10000"/>
              <a:gd name="connsiteX3" fmla="*/ 573 w 10000"/>
              <a:gd name="connsiteY3" fmla="*/ 9587 h 10000"/>
              <a:gd name="connsiteX4" fmla="*/ 9620 w 10000"/>
              <a:gd name="connsiteY4" fmla="*/ 9463 h 10000"/>
              <a:gd name="connsiteX5" fmla="*/ 9562 w 10000"/>
              <a:gd name="connsiteY5" fmla="*/ 678 h 10000"/>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604 w 10042"/>
              <a:gd name="connsiteY0" fmla="*/ 678 h 10231"/>
              <a:gd name="connsiteX1" fmla="*/ 5158 w 10042"/>
              <a:gd name="connsiteY1" fmla="*/ 347 h 10231"/>
              <a:gd name="connsiteX2" fmla="*/ 540 w 10042"/>
              <a:gd name="connsiteY2" fmla="*/ 795 h 10231"/>
              <a:gd name="connsiteX3" fmla="*/ 615 w 10042"/>
              <a:gd name="connsiteY3" fmla="*/ 9587 h 10231"/>
              <a:gd name="connsiteX4" fmla="*/ 5174 w 10042"/>
              <a:gd name="connsiteY4" fmla="*/ 10029 h 10231"/>
              <a:gd name="connsiteX5" fmla="*/ 9662 w 10042"/>
              <a:gd name="connsiteY5" fmla="*/ 9463 h 10231"/>
              <a:gd name="connsiteX6" fmla="*/ 9604 w 10042"/>
              <a:gd name="connsiteY6" fmla="*/ 678 h 10231"/>
              <a:gd name="connsiteX0" fmla="*/ 9631 w 10069"/>
              <a:gd name="connsiteY0" fmla="*/ 685 h 10297"/>
              <a:gd name="connsiteX1" fmla="*/ 5185 w 10069"/>
              <a:gd name="connsiteY1" fmla="*/ 354 h 10297"/>
              <a:gd name="connsiteX2" fmla="*/ 567 w 10069"/>
              <a:gd name="connsiteY2" fmla="*/ 802 h 10297"/>
              <a:gd name="connsiteX3" fmla="*/ 593 w 10069"/>
              <a:gd name="connsiteY3" fmla="*/ 9694 h 10297"/>
              <a:gd name="connsiteX4" fmla="*/ 5201 w 10069"/>
              <a:gd name="connsiteY4" fmla="*/ 10036 h 10297"/>
              <a:gd name="connsiteX5" fmla="*/ 9689 w 10069"/>
              <a:gd name="connsiteY5" fmla="*/ 9470 h 10297"/>
              <a:gd name="connsiteX6" fmla="*/ 9631 w 10069"/>
              <a:gd name="connsiteY6" fmla="*/ 685 h 10297"/>
              <a:gd name="connsiteX0" fmla="*/ 9642 w 10080"/>
              <a:gd name="connsiteY0" fmla="*/ 685 h 10204"/>
              <a:gd name="connsiteX1" fmla="*/ 5196 w 10080"/>
              <a:gd name="connsiteY1" fmla="*/ 354 h 10204"/>
              <a:gd name="connsiteX2" fmla="*/ 578 w 10080"/>
              <a:gd name="connsiteY2" fmla="*/ 802 h 10204"/>
              <a:gd name="connsiteX3" fmla="*/ 604 w 10080"/>
              <a:gd name="connsiteY3" fmla="*/ 9694 h 10204"/>
              <a:gd name="connsiteX4" fmla="*/ 5212 w 10080"/>
              <a:gd name="connsiteY4" fmla="*/ 10036 h 10204"/>
              <a:gd name="connsiteX5" fmla="*/ 9700 w 10080"/>
              <a:gd name="connsiteY5" fmla="*/ 9470 h 10204"/>
              <a:gd name="connsiteX6" fmla="*/ 9642 w 10080"/>
              <a:gd name="connsiteY6" fmla="*/ 685 h 10204"/>
              <a:gd name="connsiteX0" fmla="*/ 9642 w 10204"/>
              <a:gd name="connsiteY0" fmla="*/ 772 h 10409"/>
              <a:gd name="connsiteX1" fmla="*/ 5196 w 10204"/>
              <a:gd name="connsiteY1" fmla="*/ 441 h 10409"/>
              <a:gd name="connsiteX2" fmla="*/ 578 w 10204"/>
              <a:gd name="connsiteY2" fmla="*/ 889 h 10409"/>
              <a:gd name="connsiteX3" fmla="*/ 604 w 10204"/>
              <a:gd name="connsiteY3" fmla="*/ 9781 h 10409"/>
              <a:gd name="connsiteX4" fmla="*/ 5212 w 10204"/>
              <a:gd name="connsiteY4" fmla="*/ 10123 h 10409"/>
              <a:gd name="connsiteX5" fmla="*/ 9651 w 10204"/>
              <a:gd name="connsiteY5" fmla="*/ 9758 h 10409"/>
              <a:gd name="connsiteX6" fmla="*/ 9642 w 10204"/>
              <a:gd name="connsiteY6" fmla="*/ 772 h 10409"/>
              <a:gd name="connsiteX0" fmla="*/ 9642 w 10230"/>
              <a:gd name="connsiteY0" fmla="*/ 772 h 10250"/>
              <a:gd name="connsiteX1" fmla="*/ 5196 w 10230"/>
              <a:gd name="connsiteY1" fmla="*/ 441 h 10250"/>
              <a:gd name="connsiteX2" fmla="*/ 578 w 10230"/>
              <a:gd name="connsiteY2" fmla="*/ 889 h 10250"/>
              <a:gd name="connsiteX3" fmla="*/ 604 w 10230"/>
              <a:gd name="connsiteY3" fmla="*/ 9781 h 10250"/>
              <a:gd name="connsiteX4" fmla="*/ 5212 w 10230"/>
              <a:gd name="connsiteY4" fmla="*/ 10123 h 10250"/>
              <a:gd name="connsiteX5" fmla="*/ 9651 w 10230"/>
              <a:gd name="connsiteY5" fmla="*/ 9758 h 10250"/>
              <a:gd name="connsiteX6" fmla="*/ 9642 w 10230"/>
              <a:gd name="connsiteY6" fmla="*/ 772 h 10250"/>
              <a:gd name="connsiteX0" fmla="*/ 9642 w 10133"/>
              <a:gd name="connsiteY0" fmla="*/ 772 h 10250"/>
              <a:gd name="connsiteX1" fmla="*/ 5196 w 10133"/>
              <a:gd name="connsiteY1" fmla="*/ 441 h 10250"/>
              <a:gd name="connsiteX2" fmla="*/ 578 w 10133"/>
              <a:gd name="connsiteY2" fmla="*/ 889 h 10250"/>
              <a:gd name="connsiteX3" fmla="*/ 604 w 10133"/>
              <a:gd name="connsiteY3" fmla="*/ 9781 h 10250"/>
              <a:gd name="connsiteX4" fmla="*/ 5212 w 10133"/>
              <a:gd name="connsiteY4" fmla="*/ 10123 h 10250"/>
              <a:gd name="connsiteX5" fmla="*/ 9651 w 10133"/>
              <a:gd name="connsiteY5" fmla="*/ 9758 h 10250"/>
              <a:gd name="connsiteX6" fmla="*/ 9642 w 10133"/>
              <a:gd name="connsiteY6" fmla="*/ 772 h 10250"/>
              <a:gd name="connsiteX0" fmla="*/ 9642 w 10150"/>
              <a:gd name="connsiteY0" fmla="*/ 779 h 10263"/>
              <a:gd name="connsiteX1" fmla="*/ 5196 w 10150"/>
              <a:gd name="connsiteY1" fmla="*/ 448 h 10263"/>
              <a:gd name="connsiteX2" fmla="*/ 578 w 10150"/>
              <a:gd name="connsiteY2" fmla="*/ 896 h 10263"/>
              <a:gd name="connsiteX3" fmla="*/ 604 w 10150"/>
              <a:gd name="connsiteY3" fmla="*/ 9788 h 10263"/>
              <a:gd name="connsiteX4" fmla="*/ 5212 w 10150"/>
              <a:gd name="connsiteY4" fmla="*/ 10130 h 10263"/>
              <a:gd name="connsiteX5" fmla="*/ 9684 w 10150"/>
              <a:gd name="connsiteY5" fmla="*/ 9865 h 10263"/>
              <a:gd name="connsiteX6" fmla="*/ 9642 w 10150"/>
              <a:gd name="connsiteY6" fmla="*/ 779 h 10263"/>
              <a:gd name="connsiteX0" fmla="*/ 9642 w 10204"/>
              <a:gd name="connsiteY0" fmla="*/ 779 h 10257"/>
              <a:gd name="connsiteX1" fmla="*/ 5196 w 10204"/>
              <a:gd name="connsiteY1" fmla="*/ 448 h 10257"/>
              <a:gd name="connsiteX2" fmla="*/ 578 w 10204"/>
              <a:gd name="connsiteY2" fmla="*/ 896 h 10257"/>
              <a:gd name="connsiteX3" fmla="*/ 604 w 10204"/>
              <a:gd name="connsiteY3" fmla="*/ 9788 h 10257"/>
              <a:gd name="connsiteX4" fmla="*/ 5212 w 10204"/>
              <a:gd name="connsiteY4" fmla="*/ 10130 h 10257"/>
              <a:gd name="connsiteX5" fmla="*/ 9684 w 10204"/>
              <a:gd name="connsiteY5" fmla="*/ 9865 h 10257"/>
              <a:gd name="connsiteX6" fmla="*/ 9642 w 10204"/>
              <a:gd name="connsiteY6" fmla="*/ 779 h 10257"/>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23"/>
              <a:gd name="connsiteY0" fmla="*/ 686 h 10164"/>
              <a:gd name="connsiteX1" fmla="*/ 5196 w 10223"/>
              <a:gd name="connsiteY1" fmla="*/ 355 h 10164"/>
              <a:gd name="connsiteX2" fmla="*/ 578 w 10223"/>
              <a:gd name="connsiteY2" fmla="*/ 803 h 10164"/>
              <a:gd name="connsiteX3" fmla="*/ 604 w 10223"/>
              <a:gd name="connsiteY3" fmla="*/ 9695 h 10164"/>
              <a:gd name="connsiteX4" fmla="*/ 5212 w 10223"/>
              <a:gd name="connsiteY4" fmla="*/ 10037 h 10164"/>
              <a:gd name="connsiteX5" fmla="*/ 9684 w 10223"/>
              <a:gd name="connsiteY5" fmla="*/ 9772 h 10164"/>
              <a:gd name="connsiteX6" fmla="*/ 10111 w 10223"/>
              <a:gd name="connsiteY6" fmla="*/ 5246 h 10164"/>
              <a:gd name="connsiteX7" fmla="*/ 9642 w 10223"/>
              <a:gd name="connsiteY7" fmla="*/ 686 h 10164"/>
              <a:gd name="connsiteX0" fmla="*/ 9642 w 10136"/>
              <a:gd name="connsiteY0" fmla="*/ 686 h 10164"/>
              <a:gd name="connsiteX1" fmla="*/ 5196 w 10136"/>
              <a:gd name="connsiteY1" fmla="*/ 355 h 10164"/>
              <a:gd name="connsiteX2" fmla="*/ 578 w 10136"/>
              <a:gd name="connsiteY2" fmla="*/ 803 h 10164"/>
              <a:gd name="connsiteX3" fmla="*/ 604 w 10136"/>
              <a:gd name="connsiteY3" fmla="*/ 9695 h 10164"/>
              <a:gd name="connsiteX4" fmla="*/ 5212 w 10136"/>
              <a:gd name="connsiteY4" fmla="*/ 10037 h 10164"/>
              <a:gd name="connsiteX5" fmla="*/ 9684 w 10136"/>
              <a:gd name="connsiteY5" fmla="*/ 9772 h 10164"/>
              <a:gd name="connsiteX6" fmla="*/ 10111 w 10136"/>
              <a:gd name="connsiteY6" fmla="*/ 5246 h 10164"/>
              <a:gd name="connsiteX7" fmla="*/ 9642 w 10136"/>
              <a:gd name="connsiteY7" fmla="*/ 686 h 10164"/>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182"/>
              <a:gd name="connsiteY0" fmla="*/ 686 h 10202"/>
              <a:gd name="connsiteX1" fmla="*/ 5196 w 10182"/>
              <a:gd name="connsiteY1" fmla="*/ 355 h 10202"/>
              <a:gd name="connsiteX2" fmla="*/ 578 w 10182"/>
              <a:gd name="connsiteY2" fmla="*/ 803 h 10202"/>
              <a:gd name="connsiteX3" fmla="*/ 604 w 10182"/>
              <a:gd name="connsiteY3" fmla="*/ 9695 h 10202"/>
              <a:gd name="connsiteX4" fmla="*/ 5212 w 10182"/>
              <a:gd name="connsiteY4" fmla="*/ 10037 h 10202"/>
              <a:gd name="connsiteX5" fmla="*/ 9684 w 10182"/>
              <a:gd name="connsiteY5" fmla="*/ 9772 h 10202"/>
              <a:gd name="connsiteX6" fmla="*/ 10160 w 10182"/>
              <a:gd name="connsiteY6" fmla="*/ 5271 h 10202"/>
              <a:gd name="connsiteX7" fmla="*/ 9642 w 10182"/>
              <a:gd name="connsiteY7" fmla="*/ 686 h 10202"/>
              <a:gd name="connsiteX0" fmla="*/ 9642 w 10190"/>
              <a:gd name="connsiteY0" fmla="*/ 686 h 10164"/>
              <a:gd name="connsiteX1" fmla="*/ 5196 w 10190"/>
              <a:gd name="connsiteY1" fmla="*/ 355 h 10164"/>
              <a:gd name="connsiteX2" fmla="*/ 578 w 10190"/>
              <a:gd name="connsiteY2" fmla="*/ 803 h 10164"/>
              <a:gd name="connsiteX3" fmla="*/ 604 w 10190"/>
              <a:gd name="connsiteY3" fmla="*/ 9695 h 10164"/>
              <a:gd name="connsiteX4" fmla="*/ 5212 w 10190"/>
              <a:gd name="connsiteY4" fmla="*/ 10037 h 10164"/>
              <a:gd name="connsiteX5" fmla="*/ 9684 w 10190"/>
              <a:gd name="connsiteY5" fmla="*/ 9772 h 10164"/>
              <a:gd name="connsiteX6" fmla="*/ 10160 w 10190"/>
              <a:gd name="connsiteY6" fmla="*/ 5271 h 10164"/>
              <a:gd name="connsiteX7" fmla="*/ 9642 w 10190"/>
              <a:gd name="connsiteY7" fmla="*/ 686 h 10164"/>
              <a:gd name="connsiteX0" fmla="*/ 9642 w 10161"/>
              <a:gd name="connsiteY0" fmla="*/ 686 h 10164"/>
              <a:gd name="connsiteX1" fmla="*/ 5196 w 10161"/>
              <a:gd name="connsiteY1" fmla="*/ 355 h 10164"/>
              <a:gd name="connsiteX2" fmla="*/ 578 w 10161"/>
              <a:gd name="connsiteY2" fmla="*/ 803 h 10164"/>
              <a:gd name="connsiteX3" fmla="*/ 604 w 10161"/>
              <a:gd name="connsiteY3" fmla="*/ 9695 h 10164"/>
              <a:gd name="connsiteX4" fmla="*/ 5212 w 10161"/>
              <a:gd name="connsiteY4" fmla="*/ 10037 h 10164"/>
              <a:gd name="connsiteX5" fmla="*/ 9684 w 10161"/>
              <a:gd name="connsiteY5" fmla="*/ 9772 h 10164"/>
              <a:gd name="connsiteX6" fmla="*/ 10160 w 10161"/>
              <a:gd name="connsiteY6" fmla="*/ 5271 h 10164"/>
              <a:gd name="connsiteX7" fmla="*/ 9642 w 10161"/>
              <a:gd name="connsiteY7" fmla="*/ 686 h 10164"/>
              <a:gd name="connsiteX0" fmla="*/ 9625 w 10144"/>
              <a:gd name="connsiteY0" fmla="*/ 684 h 10149"/>
              <a:gd name="connsiteX1" fmla="*/ 5179 w 10144"/>
              <a:gd name="connsiteY1" fmla="*/ 353 h 10149"/>
              <a:gd name="connsiteX2" fmla="*/ 561 w 10144"/>
              <a:gd name="connsiteY2" fmla="*/ 801 h 10149"/>
              <a:gd name="connsiteX3" fmla="*/ 620 w 10144"/>
              <a:gd name="connsiteY3" fmla="*/ 9668 h 10149"/>
              <a:gd name="connsiteX4" fmla="*/ 5195 w 10144"/>
              <a:gd name="connsiteY4" fmla="*/ 10035 h 10149"/>
              <a:gd name="connsiteX5" fmla="*/ 9667 w 10144"/>
              <a:gd name="connsiteY5" fmla="*/ 9770 h 10149"/>
              <a:gd name="connsiteX6" fmla="*/ 10143 w 10144"/>
              <a:gd name="connsiteY6" fmla="*/ 5269 h 10149"/>
              <a:gd name="connsiteX7" fmla="*/ 9625 w 10144"/>
              <a:gd name="connsiteY7" fmla="*/ 684 h 10149"/>
              <a:gd name="connsiteX0" fmla="*/ 9625 w 10144"/>
              <a:gd name="connsiteY0" fmla="*/ 684 h 10122"/>
              <a:gd name="connsiteX1" fmla="*/ 5179 w 10144"/>
              <a:gd name="connsiteY1" fmla="*/ 353 h 10122"/>
              <a:gd name="connsiteX2" fmla="*/ 561 w 10144"/>
              <a:gd name="connsiteY2" fmla="*/ 801 h 10122"/>
              <a:gd name="connsiteX3" fmla="*/ 620 w 10144"/>
              <a:gd name="connsiteY3" fmla="*/ 9668 h 10122"/>
              <a:gd name="connsiteX4" fmla="*/ 5195 w 10144"/>
              <a:gd name="connsiteY4" fmla="*/ 10035 h 10122"/>
              <a:gd name="connsiteX5" fmla="*/ 9667 w 10144"/>
              <a:gd name="connsiteY5" fmla="*/ 9770 h 10122"/>
              <a:gd name="connsiteX6" fmla="*/ 10143 w 10144"/>
              <a:gd name="connsiteY6" fmla="*/ 5269 h 10122"/>
              <a:gd name="connsiteX7" fmla="*/ 9625 w 10144"/>
              <a:gd name="connsiteY7" fmla="*/ 684 h 10122"/>
              <a:gd name="connsiteX0" fmla="*/ 9601 w 10120"/>
              <a:gd name="connsiteY0" fmla="*/ 684 h 10446"/>
              <a:gd name="connsiteX1" fmla="*/ 5155 w 10120"/>
              <a:gd name="connsiteY1" fmla="*/ 353 h 10446"/>
              <a:gd name="connsiteX2" fmla="*/ 553 w 10120"/>
              <a:gd name="connsiteY2" fmla="*/ 801 h 10446"/>
              <a:gd name="connsiteX3" fmla="*/ 596 w 10120"/>
              <a:gd name="connsiteY3" fmla="*/ 9668 h 10446"/>
              <a:gd name="connsiteX4" fmla="*/ 5171 w 10120"/>
              <a:gd name="connsiteY4" fmla="*/ 10035 h 10446"/>
              <a:gd name="connsiteX5" fmla="*/ 9643 w 10120"/>
              <a:gd name="connsiteY5" fmla="*/ 9770 h 10446"/>
              <a:gd name="connsiteX6" fmla="*/ 10119 w 10120"/>
              <a:gd name="connsiteY6" fmla="*/ 5269 h 10446"/>
              <a:gd name="connsiteX7" fmla="*/ 9601 w 10120"/>
              <a:gd name="connsiteY7" fmla="*/ 684 h 10446"/>
              <a:gd name="connsiteX0" fmla="*/ 9599 w 10118"/>
              <a:gd name="connsiteY0" fmla="*/ 430 h 9905"/>
              <a:gd name="connsiteX1" fmla="*/ 5153 w 10118"/>
              <a:gd name="connsiteY1" fmla="*/ 99 h 9905"/>
              <a:gd name="connsiteX2" fmla="*/ 551 w 10118"/>
              <a:gd name="connsiteY2" fmla="*/ 547 h 9905"/>
              <a:gd name="connsiteX3" fmla="*/ 89 w 10118"/>
              <a:gd name="connsiteY3" fmla="*/ 4589 h 9905"/>
              <a:gd name="connsiteX4" fmla="*/ 594 w 10118"/>
              <a:gd name="connsiteY4" fmla="*/ 9414 h 9905"/>
              <a:gd name="connsiteX5" fmla="*/ 5169 w 10118"/>
              <a:gd name="connsiteY5" fmla="*/ 9781 h 9905"/>
              <a:gd name="connsiteX6" fmla="*/ 9641 w 10118"/>
              <a:gd name="connsiteY6" fmla="*/ 9516 h 9905"/>
              <a:gd name="connsiteX7" fmla="*/ 10117 w 10118"/>
              <a:gd name="connsiteY7" fmla="*/ 5015 h 9905"/>
              <a:gd name="connsiteX8" fmla="*/ 9599 w 10118"/>
              <a:gd name="connsiteY8" fmla="*/ 430 h 9905"/>
              <a:gd name="connsiteX0" fmla="*/ 9464 w 9977"/>
              <a:gd name="connsiteY0" fmla="*/ 434 h 10000"/>
              <a:gd name="connsiteX1" fmla="*/ 5070 w 9977"/>
              <a:gd name="connsiteY1" fmla="*/ 100 h 10000"/>
              <a:gd name="connsiteX2" fmla="*/ 522 w 9977"/>
              <a:gd name="connsiteY2" fmla="*/ 552 h 10000"/>
              <a:gd name="connsiteX3" fmla="*/ 65 w 9977"/>
              <a:gd name="connsiteY3" fmla="*/ 4633 h 10000"/>
              <a:gd name="connsiteX4" fmla="*/ 564 w 9977"/>
              <a:gd name="connsiteY4" fmla="*/ 9504 h 10000"/>
              <a:gd name="connsiteX5" fmla="*/ 5086 w 9977"/>
              <a:gd name="connsiteY5" fmla="*/ 9875 h 10000"/>
              <a:gd name="connsiteX6" fmla="*/ 9506 w 9977"/>
              <a:gd name="connsiteY6" fmla="*/ 9607 h 10000"/>
              <a:gd name="connsiteX7" fmla="*/ 9976 w 9977"/>
              <a:gd name="connsiteY7" fmla="*/ 5063 h 10000"/>
              <a:gd name="connsiteX8" fmla="*/ 9464 w 9977"/>
              <a:gd name="connsiteY8" fmla="*/ 434 h 10000"/>
              <a:gd name="connsiteX0" fmla="*/ 9486 w 10000"/>
              <a:gd name="connsiteY0" fmla="*/ 436 h 10002"/>
              <a:gd name="connsiteX1" fmla="*/ 5082 w 10000"/>
              <a:gd name="connsiteY1" fmla="*/ 102 h 10002"/>
              <a:gd name="connsiteX2" fmla="*/ 572 w 10000"/>
              <a:gd name="connsiteY2" fmla="*/ 377 h 10002"/>
              <a:gd name="connsiteX3" fmla="*/ 65 w 10000"/>
              <a:gd name="connsiteY3" fmla="*/ 4635 h 10002"/>
              <a:gd name="connsiteX4" fmla="*/ 565 w 10000"/>
              <a:gd name="connsiteY4" fmla="*/ 9506 h 10002"/>
              <a:gd name="connsiteX5" fmla="*/ 5098 w 10000"/>
              <a:gd name="connsiteY5" fmla="*/ 9877 h 10002"/>
              <a:gd name="connsiteX6" fmla="*/ 9528 w 10000"/>
              <a:gd name="connsiteY6" fmla="*/ 9609 h 10002"/>
              <a:gd name="connsiteX7" fmla="*/ 9999 w 10000"/>
              <a:gd name="connsiteY7" fmla="*/ 5065 h 10002"/>
              <a:gd name="connsiteX8" fmla="*/ 9486 w 10000"/>
              <a:gd name="connsiteY8" fmla="*/ 436 h 10002"/>
              <a:gd name="connsiteX0" fmla="*/ 9422 w 9936"/>
              <a:gd name="connsiteY0" fmla="*/ 436 h 9996"/>
              <a:gd name="connsiteX1" fmla="*/ 5018 w 9936"/>
              <a:gd name="connsiteY1" fmla="*/ 102 h 9996"/>
              <a:gd name="connsiteX2" fmla="*/ 508 w 9936"/>
              <a:gd name="connsiteY2" fmla="*/ 377 h 9996"/>
              <a:gd name="connsiteX3" fmla="*/ 1 w 9936"/>
              <a:gd name="connsiteY3" fmla="*/ 4635 h 9996"/>
              <a:gd name="connsiteX4" fmla="*/ 501 w 9936"/>
              <a:gd name="connsiteY4" fmla="*/ 9506 h 9996"/>
              <a:gd name="connsiteX5" fmla="*/ 5034 w 9936"/>
              <a:gd name="connsiteY5" fmla="*/ 9877 h 9996"/>
              <a:gd name="connsiteX6" fmla="*/ 9464 w 9936"/>
              <a:gd name="connsiteY6" fmla="*/ 9609 h 9996"/>
              <a:gd name="connsiteX7" fmla="*/ 9935 w 9936"/>
              <a:gd name="connsiteY7" fmla="*/ 5065 h 9996"/>
              <a:gd name="connsiteX8" fmla="*/ 9422 w 9936"/>
              <a:gd name="connsiteY8" fmla="*/ 436 h 9996"/>
              <a:gd name="connsiteX0" fmla="*/ 9625 w 10142"/>
              <a:gd name="connsiteY0" fmla="*/ 459 h 10025"/>
              <a:gd name="connsiteX1" fmla="*/ 5192 w 10142"/>
              <a:gd name="connsiteY1" fmla="*/ 125 h 10025"/>
              <a:gd name="connsiteX2" fmla="*/ 653 w 10142"/>
              <a:gd name="connsiteY2" fmla="*/ 400 h 10025"/>
              <a:gd name="connsiteX3" fmla="*/ 33 w 10142"/>
              <a:gd name="connsiteY3" fmla="*/ 4722 h 10025"/>
              <a:gd name="connsiteX4" fmla="*/ 646 w 10142"/>
              <a:gd name="connsiteY4" fmla="*/ 9533 h 10025"/>
              <a:gd name="connsiteX5" fmla="*/ 5208 w 10142"/>
              <a:gd name="connsiteY5" fmla="*/ 9904 h 10025"/>
              <a:gd name="connsiteX6" fmla="*/ 9667 w 10142"/>
              <a:gd name="connsiteY6" fmla="*/ 9636 h 10025"/>
              <a:gd name="connsiteX7" fmla="*/ 10141 w 10142"/>
              <a:gd name="connsiteY7" fmla="*/ 5090 h 10025"/>
              <a:gd name="connsiteX8" fmla="*/ 9625 w 10142"/>
              <a:gd name="connsiteY8" fmla="*/ 459 h 10025"/>
              <a:gd name="connsiteX0" fmla="*/ 9625 w 10273"/>
              <a:gd name="connsiteY0" fmla="*/ 459 h 10025"/>
              <a:gd name="connsiteX1" fmla="*/ 5192 w 10273"/>
              <a:gd name="connsiteY1" fmla="*/ 125 h 10025"/>
              <a:gd name="connsiteX2" fmla="*/ 653 w 10273"/>
              <a:gd name="connsiteY2" fmla="*/ 400 h 10025"/>
              <a:gd name="connsiteX3" fmla="*/ 33 w 10273"/>
              <a:gd name="connsiteY3" fmla="*/ 4722 h 10025"/>
              <a:gd name="connsiteX4" fmla="*/ 646 w 10273"/>
              <a:gd name="connsiteY4" fmla="*/ 9533 h 10025"/>
              <a:gd name="connsiteX5" fmla="*/ 5208 w 10273"/>
              <a:gd name="connsiteY5" fmla="*/ 9904 h 10025"/>
              <a:gd name="connsiteX6" fmla="*/ 9667 w 10273"/>
              <a:gd name="connsiteY6" fmla="*/ 9636 h 10025"/>
              <a:gd name="connsiteX7" fmla="*/ 10273 w 10273"/>
              <a:gd name="connsiteY7" fmla="*/ 4967 h 10025"/>
              <a:gd name="connsiteX8" fmla="*/ 9625 w 10273"/>
              <a:gd name="connsiteY8" fmla="*/ 459 h 10025"/>
              <a:gd name="connsiteX0" fmla="*/ 9625 w 10279"/>
              <a:gd name="connsiteY0" fmla="*/ 459 h 10040"/>
              <a:gd name="connsiteX1" fmla="*/ 5192 w 10279"/>
              <a:gd name="connsiteY1" fmla="*/ 125 h 10040"/>
              <a:gd name="connsiteX2" fmla="*/ 653 w 10279"/>
              <a:gd name="connsiteY2" fmla="*/ 400 h 10040"/>
              <a:gd name="connsiteX3" fmla="*/ 33 w 10279"/>
              <a:gd name="connsiteY3" fmla="*/ 4722 h 10040"/>
              <a:gd name="connsiteX4" fmla="*/ 646 w 10279"/>
              <a:gd name="connsiteY4" fmla="*/ 9533 h 10040"/>
              <a:gd name="connsiteX5" fmla="*/ 5208 w 10279"/>
              <a:gd name="connsiteY5" fmla="*/ 9904 h 10040"/>
              <a:gd name="connsiteX6" fmla="*/ 9854 w 10279"/>
              <a:gd name="connsiteY6" fmla="*/ 9595 h 10040"/>
              <a:gd name="connsiteX7" fmla="*/ 10273 w 10279"/>
              <a:gd name="connsiteY7" fmla="*/ 4967 h 10040"/>
              <a:gd name="connsiteX8" fmla="*/ 9625 w 10279"/>
              <a:gd name="connsiteY8" fmla="*/ 459 h 10040"/>
              <a:gd name="connsiteX0" fmla="*/ 9663 w 10317"/>
              <a:gd name="connsiteY0" fmla="*/ 459 h 10148"/>
              <a:gd name="connsiteX1" fmla="*/ 5230 w 10317"/>
              <a:gd name="connsiteY1" fmla="*/ 125 h 10148"/>
              <a:gd name="connsiteX2" fmla="*/ 691 w 10317"/>
              <a:gd name="connsiteY2" fmla="*/ 400 h 10148"/>
              <a:gd name="connsiteX3" fmla="*/ 71 w 10317"/>
              <a:gd name="connsiteY3" fmla="*/ 4722 h 10148"/>
              <a:gd name="connsiteX4" fmla="*/ 596 w 10317"/>
              <a:gd name="connsiteY4" fmla="*/ 9697 h 10148"/>
              <a:gd name="connsiteX5" fmla="*/ 5246 w 10317"/>
              <a:gd name="connsiteY5" fmla="*/ 9904 h 10148"/>
              <a:gd name="connsiteX6" fmla="*/ 9892 w 10317"/>
              <a:gd name="connsiteY6" fmla="*/ 9595 h 10148"/>
              <a:gd name="connsiteX7" fmla="*/ 10311 w 10317"/>
              <a:gd name="connsiteY7" fmla="*/ 4967 h 10148"/>
              <a:gd name="connsiteX8" fmla="*/ 9663 w 10317"/>
              <a:gd name="connsiteY8" fmla="*/ 459 h 10148"/>
              <a:gd name="connsiteX0" fmla="*/ 9663 w 10317"/>
              <a:gd name="connsiteY0" fmla="*/ 459 h 10148"/>
              <a:gd name="connsiteX1" fmla="*/ 5230 w 10317"/>
              <a:gd name="connsiteY1" fmla="*/ 125 h 10148"/>
              <a:gd name="connsiteX2" fmla="*/ 691 w 10317"/>
              <a:gd name="connsiteY2" fmla="*/ 400 h 10148"/>
              <a:gd name="connsiteX3" fmla="*/ 71 w 10317"/>
              <a:gd name="connsiteY3" fmla="*/ 4722 h 10148"/>
              <a:gd name="connsiteX4" fmla="*/ 596 w 10317"/>
              <a:gd name="connsiteY4" fmla="*/ 9697 h 10148"/>
              <a:gd name="connsiteX5" fmla="*/ 5246 w 10317"/>
              <a:gd name="connsiteY5" fmla="*/ 9904 h 10148"/>
              <a:gd name="connsiteX6" fmla="*/ 9892 w 10317"/>
              <a:gd name="connsiteY6" fmla="*/ 9595 h 10148"/>
              <a:gd name="connsiteX7" fmla="*/ 10311 w 10317"/>
              <a:gd name="connsiteY7" fmla="*/ 4967 h 10148"/>
              <a:gd name="connsiteX8" fmla="*/ 9663 w 10317"/>
              <a:gd name="connsiteY8" fmla="*/ 459 h 10148"/>
              <a:gd name="connsiteX0" fmla="*/ 9663 w 10317"/>
              <a:gd name="connsiteY0" fmla="*/ 459 h 10026"/>
              <a:gd name="connsiteX1" fmla="*/ 5230 w 10317"/>
              <a:gd name="connsiteY1" fmla="*/ 125 h 10026"/>
              <a:gd name="connsiteX2" fmla="*/ 691 w 10317"/>
              <a:gd name="connsiteY2" fmla="*/ 400 h 10026"/>
              <a:gd name="connsiteX3" fmla="*/ 71 w 10317"/>
              <a:gd name="connsiteY3" fmla="*/ 4722 h 10026"/>
              <a:gd name="connsiteX4" fmla="*/ 596 w 10317"/>
              <a:gd name="connsiteY4" fmla="*/ 9697 h 10026"/>
              <a:gd name="connsiteX5" fmla="*/ 5246 w 10317"/>
              <a:gd name="connsiteY5" fmla="*/ 9904 h 10026"/>
              <a:gd name="connsiteX6" fmla="*/ 9892 w 10317"/>
              <a:gd name="connsiteY6" fmla="*/ 9595 h 10026"/>
              <a:gd name="connsiteX7" fmla="*/ 10311 w 10317"/>
              <a:gd name="connsiteY7" fmla="*/ 4967 h 10026"/>
              <a:gd name="connsiteX8" fmla="*/ 9663 w 10317"/>
              <a:gd name="connsiteY8" fmla="*/ 459 h 10026"/>
              <a:gd name="connsiteX0" fmla="*/ 9616 w 10270"/>
              <a:gd name="connsiteY0" fmla="*/ 459 h 10026"/>
              <a:gd name="connsiteX1" fmla="*/ 5183 w 10270"/>
              <a:gd name="connsiteY1" fmla="*/ 125 h 10026"/>
              <a:gd name="connsiteX2" fmla="*/ 644 w 10270"/>
              <a:gd name="connsiteY2" fmla="*/ 400 h 10026"/>
              <a:gd name="connsiteX3" fmla="*/ 24 w 10270"/>
              <a:gd name="connsiteY3" fmla="*/ 4722 h 10026"/>
              <a:gd name="connsiteX4" fmla="*/ 549 w 10270"/>
              <a:gd name="connsiteY4" fmla="*/ 9697 h 10026"/>
              <a:gd name="connsiteX5" fmla="*/ 5199 w 10270"/>
              <a:gd name="connsiteY5" fmla="*/ 9904 h 10026"/>
              <a:gd name="connsiteX6" fmla="*/ 9845 w 10270"/>
              <a:gd name="connsiteY6" fmla="*/ 9595 h 10026"/>
              <a:gd name="connsiteX7" fmla="*/ 10264 w 10270"/>
              <a:gd name="connsiteY7" fmla="*/ 4967 h 10026"/>
              <a:gd name="connsiteX8" fmla="*/ 9616 w 10270"/>
              <a:gd name="connsiteY8" fmla="*/ 459 h 10026"/>
              <a:gd name="connsiteX0" fmla="*/ 9616 w 10270"/>
              <a:gd name="connsiteY0" fmla="*/ 459 h 10026"/>
              <a:gd name="connsiteX1" fmla="*/ 5183 w 10270"/>
              <a:gd name="connsiteY1" fmla="*/ 125 h 10026"/>
              <a:gd name="connsiteX2" fmla="*/ 644 w 10270"/>
              <a:gd name="connsiteY2" fmla="*/ 400 h 10026"/>
              <a:gd name="connsiteX3" fmla="*/ 24 w 10270"/>
              <a:gd name="connsiteY3" fmla="*/ 4722 h 10026"/>
              <a:gd name="connsiteX4" fmla="*/ 549 w 10270"/>
              <a:gd name="connsiteY4" fmla="*/ 9697 h 10026"/>
              <a:gd name="connsiteX5" fmla="*/ 5199 w 10270"/>
              <a:gd name="connsiteY5" fmla="*/ 9904 h 10026"/>
              <a:gd name="connsiteX6" fmla="*/ 9845 w 10270"/>
              <a:gd name="connsiteY6" fmla="*/ 9595 h 10026"/>
              <a:gd name="connsiteX7" fmla="*/ 10264 w 10270"/>
              <a:gd name="connsiteY7" fmla="*/ 4967 h 10026"/>
              <a:gd name="connsiteX8" fmla="*/ 9616 w 10270"/>
              <a:gd name="connsiteY8" fmla="*/ 459 h 10026"/>
              <a:gd name="connsiteX0" fmla="*/ 9616 w 10270"/>
              <a:gd name="connsiteY0" fmla="*/ 571 h 10138"/>
              <a:gd name="connsiteX1" fmla="*/ 5183 w 10270"/>
              <a:gd name="connsiteY1" fmla="*/ 237 h 10138"/>
              <a:gd name="connsiteX2" fmla="*/ 644 w 10270"/>
              <a:gd name="connsiteY2" fmla="*/ 348 h 10138"/>
              <a:gd name="connsiteX3" fmla="*/ 24 w 10270"/>
              <a:gd name="connsiteY3" fmla="*/ 4834 h 10138"/>
              <a:gd name="connsiteX4" fmla="*/ 549 w 10270"/>
              <a:gd name="connsiteY4" fmla="*/ 9809 h 10138"/>
              <a:gd name="connsiteX5" fmla="*/ 5199 w 10270"/>
              <a:gd name="connsiteY5" fmla="*/ 10016 h 10138"/>
              <a:gd name="connsiteX6" fmla="*/ 9845 w 10270"/>
              <a:gd name="connsiteY6" fmla="*/ 9707 h 10138"/>
              <a:gd name="connsiteX7" fmla="*/ 10264 w 10270"/>
              <a:gd name="connsiteY7" fmla="*/ 5079 h 10138"/>
              <a:gd name="connsiteX8" fmla="*/ 9616 w 10270"/>
              <a:gd name="connsiteY8" fmla="*/ 571 h 10138"/>
              <a:gd name="connsiteX0" fmla="*/ 9616 w 10270"/>
              <a:gd name="connsiteY0" fmla="*/ 571 h 10138"/>
              <a:gd name="connsiteX1" fmla="*/ 5183 w 10270"/>
              <a:gd name="connsiteY1" fmla="*/ 237 h 10138"/>
              <a:gd name="connsiteX2" fmla="*/ 644 w 10270"/>
              <a:gd name="connsiteY2" fmla="*/ 348 h 10138"/>
              <a:gd name="connsiteX3" fmla="*/ 24 w 10270"/>
              <a:gd name="connsiteY3" fmla="*/ 4834 h 10138"/>
              <a:gd name="connsiteX4" fmla="*/ 549 w 10270"/>
              <a:gd name="connsiteY4" fmla="*/ 9809 h 10138"/>
              <a:gd name="connsiteX5" fmla="*/ 5199 w 10270"/>
              <a:gd name="connsiteY5" fmla="*/ 10016 h 10138"/>
              <a:gd name="connsiteX6" fmla="*/ 9845 w 10270"/>
              <a:gd name="connsiteY6" fmla="*/ 9707 h 10138"/>
              <a:gd name="connsiteX7" fmla="*/ 10264 w 10270"/>
              <a:gd name="connsiteY7" fmla="*/ 5079 h 10138"/>
              <a:gd name="connsiteX8" fmla="*/ 9616 w 10270"/>
              <a:gd name="connsiteY8" fmla="*/ 571 h 10138"/>
              <a:gd name="connsiteX0" fmla="*/ 9616 w 10270"/>
              <a:gd name="connsiteY0" fmla="*/ 435 h 10002"/>
              <a:gd name="connsiteX1" fmla="*/ 5183 w 10270"/>
              <a:gd name="connsiteY1" fmla="*/ 101 h 10002"/>
              <a:gd name="connsiteX2" fmla="*/ 644 w 10270"/>
              <a:gd name="connsiteY2" fmla="*/ 212 h 10002"/>
              <a:gd name="connsiteX3" fmla="*/ 24 w 10270"/>
              <a:gd name="connsiteY3" fmla="*/ 4698 h 10002"/>
              <a:gd name="connsiteX4" fmla="*/ 549 w 10270"/>
              <a:gd name="connsiteY4" fmla="*/ 9673 h 10002"/>
              <a:gd name="connsiteX5" fmla="*/ 5199 w 10270"/>
              <a:gd name="connsiteY5" fmla="*/ 9880 h 10002"/>
              <a:gd name="connsiteX6" fmla="*/ 9845 w 10270"/>
              <a:gd name="connsiteY6" fmla="*/ 9571 h 10002"/>
              <a:gd name="connsiteX7" fmla="*/ 10264 w 10270"/>
              <a:gd name="connsiteY7" fmla="*/ 4943 h 10002"/>
              <a:gd name="connsiteX8" fmla="*/ 9616 w 10270"/>
              <a:gd name="connsiteY8" fmla="*/ 435 h 10002"/>
              <a:gd name="connsiteX0" fmla="*/ 9660 w 10270"/>
              <a:gd name="connsiteY0" fmla="*/ 386 h 10076"/>
              <a:gd name="connsiteX1" fmla="*/ 5183 w 10270"/>
              <a:gd name="connsiteY1" fmla="*/ 175 h 10076"/>
              <a:gd name="connsiteX2" fmla="*/ 644 w 10270"/>
              <a:gd name="connsiteY2" fmla="*/ 286 h 10076"/>
              <a:gd name="connsiteX3" fmla="*/ 24 w 10270"/>
              <a:gd name="connsiteY3" fmla="*/ 4772 h 10076"/>
              <a:gd name="connsiteX4" fmla="*/ 549 w 10270"/>
              <a:gd name="connsiteY4" fmla="*/ 9747 h 10076"/>
              <a:gd name="connsiteX5" fmla="*/ 5199 w 10270"/>
              <a:gd name="connsiteY5" fmla="*/ 9954 h 10076"/>
              <a:gd name="connsiteX6" fmla="*/ 9845 w 10270"/>
              <a:gd name="connsiteY6" fmla="*/ 9645 h 10076"/>
              <a:gd name="connsiteX7" fmla="*/ 10264 w 10270"/>
              <a:gd name="connsiteY7" fmla="*/ 5017 h 10076"/>
              <a:gd name="connsiteX8" fmla="*/ 9660 w 10270"/>
              <a:gd name="connsiteY8" fmla="*/ 386 h 10076"/>
              <a:gd name="connsiteX0" fmla="*/ 9660 w 10270"/>
              <a:gd name="connsiteY0" fmla="*/ 386 h 10076"/>
              <a:gd name="connsiteX1" fmla="*/ 5183 w 10270"/>
              <a:gd name="connsiteY1" fmla="*/ 175 h 10076"/>
              <a:gd name="connsiteX2" fmla="*/ 644 w 10270"/>
              <a:gd name="connsiteY2" fmla="*/ 286 h 10076"/>
              <a:gd name="connsiteX3" fmla="*/ 24 w 10270"/>
              <a:gd name="connsiteY3" fmla="*/ 4772 h 10076"/>
              <a:gd name="connsiteX4" fmla="*/ 549 w 10270"/>
              <a:gd name="connsiteY4" fmla="*/ 9747 h 10076"/>
              <a:gd name="connsiteX5" fmla="*/ 5199 w 10270"/>
              <a:gd name="connsiteY5" fmla="*/ 9954 h 10076"/>
              <a:gd name="connsiteX6" fmla="*/ 9845 w 10270"/>
              <a:gd name="connsiteY6" fmla="*/ 9645 h 10076"/>
              <a:gd name="connsiteX7" fmla="*/ 10264 w 10270"/>
              <a:gd name="connsiteY7" fmla="*/ 5017 h 10076"/>
              <a:gd name="connsiteX8" fmla="*/ 9660 w 10270"/>
              <a:gd name="connsiteY8" fmla="*/ 386 h 10076"/>
              <a:gd name="connsiteX0" fmla="*/ 9660 w 10270"/>
              <a:gd name="connsiteY0" fmla="*/ 370 h 10060"/>
              <a:gd name="connsiteX1" fmla="*/ 5183 w 10270"/>
              <a:gd name="connsiteY1" fmla="*/ 159 h 10060"/>
              <a:gd name="connsiteX2" fmla="*/ 644 w 10270"/>
              <a:gd name="connsiteY2" fmla="*/ 270 h 10060"/>
              <a:gd name="connsiteX3" fmla="*/ 24 w 10270"/>
              <a:gd name="connsiteY3" fmla="*/ 4756 h 10060"/>
              <a:gd name="connsiteX4" fmla="*/ 549 w 10270"/>
              <a:gd name="connsiteY4" fmla="*/ 9731 h 10060"/>
              <a:gd name="connsiteX5" fmla="*/ 5199 w 10270"/>
              <a:gd name="connsiteY5" fmla="*/ 9938 h 10060"/>
              <a:gd name="connsiteX6" fmla="*/ 9845 w 10270"/>
              <a:gd name="connsiteY6" fmla="*/ 9629 h 10060"/>
              <a:gd name="connsiteX7" fmla="*/ 10264 w 10270"/>
              <a:gd name="connsiteY7" fmla="*/ 5001 h 10060"/>
              <a:gd name="connsiteX8" fmla="*/ 9660 w 10270"/>
              <a:gd name="connsiteY8" fmla="*/ 370 h 10060"/>
              <a:gd name="connsiteX0" fmla="*/ 9660 w 10270"/>
              <a:gd name="connsiteY0" fmla="*/ 408 h 10098"/>
              <a:gd name="connsiteX1" fmla="*/ 5183 w 10270"/>
              <a:gd name="connsiteY1" fmla="*/ 94 h 10098"/>
              <a:gd name="connsiteX2" fmla="*/ 644 w 10270"/>
              <a:gd name="connsiteY2" fmla="*/ 308 h 10098"/>
              <a:gd name="connsiteX3" fmla="*/ 24 w 10270"/>
              <a:gd name="connsiteY3" fmla="*/ 4794 h 10098"/>
              <a:gd name="connsiteX4" fmla="*/ 549 w 10270"/>
              <a:gd name="connsiteY4" fmla="*/ 9769 h 10098"/>
              <a:gd name="connsiteX5" fmla="*/ 5199 w 10270"/>
              <a:gd name="connsiteY5" fmla="*/ 9976 h 10098"/>
              <a:gd name="connsiteX6" fmla="*/ 9845 w 10270"/>
              <a:gd name="connsiteY6" fmla="*/ 9667 h 10098"/>
              <a:gd name="connsiteX7" fmla="*/ 10264 w 10270"/>
              <a:gd name="connsiteY7" fmla="*/ 5039 h 10098"/>
              <a:gd name="connsiteX8" fmla="*/ 9660 w 10270"/>
              <a:gd name="connsiteY8" fmla="*/ 408 h 10098"/>
              <a:gd name="connsiteX0" fmla="*/ 9660 w 10270"/>
              <a:gd name="connsiteY0" fmla="*/ 408 h 10196"/>
              <a:gd name="connsiteX1" fmla="*/ 5183 w 10270"/>
              <a:gd name="connsiteY1" fmla="*/ 94 h 10196"/>
              <a:gd name="connsiteX2" fmla="*/ 644 w 10270"/>
              <a:gd name="connsiteY2" fmla="*/ 308 h 10196"/>
              <a:gd name="connsiteX3" fmla="*/ 24 w 10270"/>
              <a:gd name="connsiteY3" fmla="*/ 4794 h 10196"/>
              <a:gd name="connsiteX4" fmla="*/ 549 w 10270"/>
              <a:gd name="connsiteY4" fmla="*/ 9769 h 10196"/>
              <a:gd name="connsiteX5" fmla="*/ 5265 w 10270"/>
              <a:gd name="connsiteY5" fmla="*/ 10161 h 10196"/>
              <a:gd name="connsiteX6" fmla="*/ 9845 w 10270"/>
              <a:gd name="connsiteY6" fmla="*/ 9667 h 10196"/>
              <a:gd name="connsiteX7" fmla="*/ 10264 w 10270"/>
              <a:gd name="connsiteY7" fmla="*/ 5039 h 10196"/>
              <a:gd name="connsiteX8" fmla="*/ 9660 w 10270"/>
              <a:gd name="connsiteY8" fmla="*/ 408 h 10196"/>
              <a:gd name="connsiteX0" fmla="*/ 9660 w 10270"/>
              <a:gd name="connsiteY0" fmla="*/ 408 h 10235"/>
              <a:gd name="connsiteX1" fmla="*/ 5183 w 10270"/>
              <a:gd name="connsiteY1" fmla="*/ 94 h 10235"/>
              <a:gd name="connsiteX2" fmla="*/ 644 w 10270"/>
              <a:gd name="connsiteY2" fmla="*/ 308 h 10235"/>
              <a:gd name="connsiteX3" fmla="*/ 24 w 10270"/>
              <a:gd name="connsiteY3" fmla="*/ 4794 h 10235"/>
              <a:gd name="connsiteX4" fmla="*/ 549 w 10270"/>
              <a:gd name="connsiteY4" fmla="*/ 9769 h 10235"/>
              <a:gd name="connsiteX5" fmla="*/ 5265 w 10270"/>
              <a:gd name="connsiteY5" fmla="*/ 10161 h 10235"/>
              <a:gd name="connsiteX6" fmla="*/ 9845 w 10270"/>
              <a:gd name="connsiteY6" fmla="*/ 9667 h 10235"/>
              <a:gd name="connsiteX7" fmla="*/ 10264 w 10270"/>
              <a:gd name="connsiteY7" fmla="*/ 5039 h 10235"/>
              <a:gd name="connsiteX8" fmla="*/ 9660 w 10270"/>
              <a:gd name="connsiteY8" fmla="*/ 408 h 10235"/>
              <a:gd name="connsiteX0" fmla="*/ 9660 w 10270"/>
              <a:gd name="connsiteY0" fmla="*/ 408 h 10193"/>
              <a:gd name="connsiteX1" fmla="*/ 5183 w 10270"/>
              <a:gd name="connsiteY1" fmla="*/ 94 h 10193"/>
              <a:gd name="connsiteX2" fmla="*/ 644 w 10270"/>
              <a:gd name="connsiteY2" fmla="*/ 308 h 10193"/>
              <a:gd name="connsiteX3" fmla="*/ 24 w 10270"/>
              <a:gd name="connsiteY3" fmla="*/ 4794 h 10193"/>
              <a:gd name="connsiteX4" fmla="*/ 549 w 10270"/>
              <a:gd name="connsiteY4" fmla="*/ 9769 h 10193"/>
              <a:gd name="connsiteX5" fmla="*/ 5232 w 10270"/>
              <a:gd name="connsiteY5" fmla="*/ 10079 h 10193"/>
              <a:gd name="connsiteX6" fmla="*/ 9845 w 10270"/>
              <a:gd name="connsiteY6" fmla="*/ 9667 h 10193"/>
              <a:gd name="connsiteX7" fmla="*/ 10264 w 10270"/>
              <a:gd name="connsiteY7" fmla="*/ 5039 h 10193"/>
              <a:gd name="connsiteX8" fmla="*/ 9660 w 10270"/>
              <a:gd name="connsiteY8" fmla="*/ 408 h 10193"/>
              <a:gd name="connsiteX0" fmla="*/ 9660 w 10270"/>
              <a:gd name="connsiteY0" fmla="*/ 408 h 10193"/>
              <a:gd name="connsiteX1" fmla="*/ 5183 w 10270"/>
              <a:gd name="connsiteY1" fmla="*/ 94 h 10193"/>
              <a:gd name="connsiteX2" fmla="*/ 644 w 10270"/>
              <a:gd name="connsiteY2" fmla="*/ 308 h 10193"/>
              <a:gd name="connsiteX3" fmla="*/ 24 w 10270"/>
              <a:gd name="connsiteY3" fmla="*/ 4794 h 10193"/>
              <a:gd name="connsiteX4" fmla="*/ 549 w 10270"/>
              <a:gd name="connsiteY4" fmla="*/ 9769 h 10193"/>
              <a:gd name="connsiteX5" fmla="*/ 5232 w 10270"/>
              <a:gd name="connsiteY5" fmla="*/ 10079 h 10193"/>
              <a:gd name="connsiteX6" fmla="*/ 9845 w 10270"/>
              <a:gd name="connsiteY6" fmla="*/ 9667 h 10193"/>
              <a:gd name="connsiteX7" fmla="*/ 10264 w 10270"/>
              <a:gd name="connsiteY7" fmla="*/ 5039 h 10193"/>
              <a:gd name="connsiteX8" fmla="*/ 9660 w 10270"/>
              <a:gd name="connsiteY8" fmla="*/ 408 h 10193"/>
              <a:gd name="connsiteX0" fmla="*/ 9660 w 10265"/>
              <a:gd name="connsiteY0" fmla="*/ 408 h 10193"/>
              <a:gd name="connsiteX1" fmla="*/ 5183 w 10265"/>
              <a:gd name="connsiteY1" fmla="*/ 94 h 10193"/>
              <a:gd name="connsiteX2" fmla="*/ 644 w 10265"/>
              <a:gd name="connsiteY2" fmla="*/ 308 h 10193"/>
              <a:gd name="connsiteX3" fmla="*/ 24 w 10265"/>
              <a:gd name="connsiteY3" fmla="*/ 4794 h 10193"/>
              <a:gd name="connsiteX4" fmla="*/ 549 w 10265"/>
              <a:gd name="connsiteY4" fmla="*/ 9769 h 10193"/>
              <a:gd name="connsiteX5" fmla="*/ 5232 w 10265"/>
              <a:gd name="connsiteY5" fmla="*/ 10079 h 10193"/>
              <a:gd name="connsiteX6" fmla="*/ 9845 w 10265"/>
              <a:gd name="connsiteY6" fmla="*/ 9667 h 10193"/>
              <a:gd name="connsiteX7" fmla="*/ 10264 w 10265"/>
              <a:gd name="connsiteY7" fmla="*/ 5039 h 10193"/>
              <a:gd name="connsiteX8" fmla="*/ 9660 w 10265"/>
              <a:gd name="connsiteY8" fmla="*/ 408 h 10193"/>
              <a:gd name="connsiteX0" fmla="*/ 9660 w 10265"/>
              <a:gd name="connsiteY0" fmla="*/ 408 h 10193"/>
              <a:gd name="connsiteX1" fmla="*/ 5183 w 10265"/>
              <a:gd name="connsiteY1" fmla="*/ 94 h 10193"/>
              <a:gd name="connsiteX2" fmla="*/ 644 w 10265"/>
              <a:gd name="connsiteY2" fmla="*/ 308 h 10193"/>
              <a:gd name="connsiteX3" fmla="*/ 24 w 10265"/>
              <a:gd name="connsiteY3" fmla="*/ 4794 h 10193"/>
              <a:gd name="connsiteX4" fmla="*/ 549 w 10265"/>
              <a:gd name="connsiteY4" fmla="*/ 9769 h 10193"/>
              <a:gd name="connsiteX5" fmla="*/ 5232 w 10265"/>
              <a:gd name="connsiteY5" fmla="*/ 10079 h 10193"/>
              <a:gd name="connsiteX6" fmla="*/ 9845 w 10265"/>
              <a:gd name="connsiteY6" fmla="*/ 9667 h 10193"/>
              <a:gd name="connsiteX7" fmla="*/ 10264 w 10265"/>
              <a:gd name="connsiteY7" fmla="*/ 5039 h 10193"/>
              <a:gd name="connsiteX8" fmla="*/ 9660 w 10265"/>
              <a:gd name="connsiteY8" fmla="*/ 408 h 10193"/>
              <a:gd name="connsiteX0" fmla="*/ 9658 w 10263"/>
              <a:gd name="connsiteY0" fmla="*/ 408 h 10193"/>
              <a:gd name="connsiteX1" fmla="*/ 5181 w 10263"/>
              <a:gd name="connsiteY1" fmla="*/ 94 h 10193"/>
              <a:gd name="connsiteX2" fmla="*/ 620 w 10263"/>
              <a:gd name="connsiteY2" fmla="*/ 411 h 10193"/>
              <a:gd name="connsiteX3" fmla="*/ 22 w 10263"/>
              <a:gd name="connsiteY3" fmla="*/ 4794 h 10193"/>
              <a:gd name="connsiteX4" fmla="*/ 547 w 10263"/>
              <a:gd name="connsiteY4" fmla="*/ 9769 h 10193"/>
              <a:gd name="connsiteX5" fmla="*/ 5230 w 10263"/>
              <a:gd name="connsiteY5" fmla="*/ 10079 h 10193"/>
              <a:gd name="connsiteX6" fmla="*/ 9843 w 10263"/>
              <a:gd name="connsiteY6" fmla="*/ 9667 h 10193"/>
              <a:gd name="connsiteX7" fmla="*/ 10262 w 10263"/>
              <a:gd name="connsiteY7" fmla="*/ 5039 h 10193"/>
              <a:gd name="connsiteX8" fmla="*/ 9658 w 10263"/>
              <a:gd name="connsiteY8" fmla="*/ 408 h 10193"/>
              <a:gd name="connsiteX0" fmla="*/ 9658 w 10263"/>
              <a:gd name="connsiteY0" fmla="*/ 408 h 10193"/>
              <a:gd name="connsiteX1" fmla="*/ 5181 w 10263"/>
              <a:gd name="connsiteY1" fmla="*/ 94 h 10193"/>
              <a:gd name="connsiteX2" fmla="*/ 620 w 10263"/>
              <a:gd name="connsiteY2" fmla="*/ 411 h 10193"/>
              <a:gd name="connsiteX3" fmla="*/ 22 w 10263"/>
              <a:gd name="connsiteY3" fmla="*/ 4794 h 10193"/>
              <a:gd name="connsiteX4" fmla="*/ 547 w 10263"/>
              <a:gd name="connsiteY4" fmla="*/ 9769 h 10193"/>
              <a:gd name="connsiteX5" fmla="*/ 5230 w 10263"/>
              <a:gd name="connsiteY5" fmla="*/ 10079 h 10193"/>
              <a:gd name="connsiteX6" fmla="*/ 9843 w 10263"/>
              <a:gd name="connsiteY6" fmla="*/ 9667 h 10193"/>
              <a:gd name="connsiteX7" fmla="*/ 10262 w 10263"/>
              <a:gd name="connsiteY7" fmla="*/ 5039 h 10193"/>
              <a:gd name="connsiteX8" fmla="*/ 9658 w 10263"/>
              <a:gd name="connsiteY8" fmla="*/ 408 h 10193"/>
              <a:gd name="connsiteX0" fmla="*/ 9654 w 10259"/>
              <a:gd name="connsiteY0" fmla="*/ 408 h 10193"/>
              <a:gd name="connsiteX1" fmla="*/ 5177 w 10259"/>
              <a:gd name="connsiteY1" fmla="*/ 94 h 10193"/>
              <a:gd name="connsiteX2" fmla="*/ 550 w 10259"/>
              <a:gd name="connsiteY2" fmla="*/ 308 h 10193"/>
              <a:gd name="connsiteX3" fmla="*/ 18 w 10259"/>
              <a:gd name="connsiteY3" fmla="*/ 4794 h 10193"/>
              <a:gd name="connsiteX4" fmla="*/ 543 w 10259"/>
              <a:gd name="connsiteY4" fmla="*/ 9769 h 10193"/>
              <a:gd name="connsiteX5" fmla="*/ 5226 w 10259"/>
              <a:gd name="connsiteY5" fmla="*/ 10079 h 10193"/>
              <a:gd name="connsiteX6" fmla="*/ 9839 w 10259"/>
              <a:gd name="connsiteY6" fmla="*/ 9667 h 10193"/>
              <a:gd name="connsiteX7" fmla="*/ 10258 w 10259"/>
              <a:gd name="connsiteY7" fmla="*/ 5039 h 10193"/>
              <a:gd name="connsiteX8" fmla="*/ 9654 w 10259"/>
              <a:gd name="connsiteY8" fmla="*/ 408 h 10193"/>
              <a:gd name="connsiteX0" fmla="*/ 9654 w 10259"/>
              <a:gd name="connsiteY0" fmla="*/ 376 h 10243"/>
              <a:gd name="connsiteX1" fmla="*/ 5177 w 10259"/>
              <a:gd name="connsiteY1" fmla="*/ 144 h 10243"/>
              <a:gd name="connsiteX2" fmla="*/ 550 w 10259"/>
              <a:gd name="connsiteY2" fmla="*/ 358 h 10243"/>
              <a:gd name="connsiteX3" fmla="*/ 18 w 10259"/>
              <a:gd name="connsiteY3" fmla="*/ 4844 h 10243"/>
              <a:gd name="connsiteX4" fmla="*/ 543 w 10259"/>
              <a:gd name="connsiteY4" fmla="*/ 9819 h 10243"/>
              <a:gd name="connsiteX5" fmla="*/ 5226 w 10259"/>
              <a:gd name="connsiteY5" fmla="*/ 10129 h 10243"/>
              <a:gd name="connsiteX6" fmla="*/ 9839 w 10259"/>
              <a:gd name="connsiteY6" fmla="*/ 9717 h 10243"/>
              <a:gd name="connsiteX7" fmla="*/ 10258 w 10259"/>
              <a:gd name="connsiteY7" fmla="*/ 5089 h 10243"/>
              <a:gd name="connsiteX8" fmla="*/ 9654 w 10259"/>
              <a:gd name="connsiteY8" fmla="*/ 376 h 10243"/>
              <a:gd name="connsiteX0" fmla="*/ 9654 w 10346"/>
              <a:gd name="connsiteY0" fmla="*/ 376 h 10243"/>
              <a:gd name="connsiteX1" fmla="*/ 5177 w 10346"/>
              <a:gd name="connsiteY1" fmla="*/ 144 h 10243"/>
              <a:gd name="connsiteX2" fmla="*/ 550 w 10346"/>
              <a:gd name="connsiteY2" fmla="*/ 358 h 10243"/>
              <a:gd name="connsiteX3" fmla="*/ 18 w 10346"/>
              <a:gd name="connsiteY3" fmla="*/ 4844 h 10243"/>
              <a:gd name="connsiteX4" fmla="*/ 543 w 10346"/>
              <a:gd name="connsiteY4" fmla="*/ 9819 h 10243"/>
              <a:gd name="connsiteX5" fmla="*/ 5226 w 10346"/>
              <a:gd name="connsiteY5" fmla="*/ 10129 h 10243"/>
              <a:gd name="connsiteX6" fmla="*/ 9839 w 10346"/>
              <a:gd name="connsiteY6" fmla="*/ 9717 h 10243"/>
              <a:gd name="connsiteX7" fmla="*/ 10346 w 10346"/>
              <a:gd name="connsiteY7" fmla="*/ 4945 h 10243"/>
              <a:gd name="connsiteX8" fmla="*/ 9654 w 10346"/>
              <a:gd name="connsiteY8" fmla="*/ 376 h 10243"/>
              <a:gd name="connsiteX0" fmla="*/ 9654 w 10324"/>
              <a:gd name="connsiteY0" fmla="*/ 376 h 10243"/>
              <a:gd name="connsiteX1" fmla="*/ 5177 w 10324"/>
              <a:gd name="connsiteY1" fmla="*/ 144 h 10243"/>
              <a:gd name="connsiteX2" fmla="*/ 550 w 10324"/>
              <a:gd name="connsiteY2" fmla="*/ 358 h 10243"/>
              <a:gd name="connsiteX3" fmla="*/ 18 w 10324"/>
              <a:gd name="connsiteY3" fmla="*/ 4844 h 10243"/>
              <a:gd name="connsiteX4" fmla="*/ 543 w 10324"/>
              <a:gd name="connsiteY4" fmla="*/ 9819 h 10243"/>
              <a:gd name="connsiteX5" fmla="*/ 5226 w 10324"/>
              <a:gd name="connsiteY5" fmla="*/ 10129 h 10243"/>
              <a:gd name="connsiteX6" fmla="*/ 9839 w 10324"/>
              <a:gd name="connsiteY6" fmla="*/ 9717 h 10243"/>
              <a:gd name="connsiteX7" fmla="*/ 10324 w 10324"/>
              <a:gd name="connsiteY7" fmla="*/ 4904 h 10243"/>
              <a:gd name="connsiteX8" fmla="*/ 9654 w 10324"/>
              <a:gd name="connsiteY8" fmla="*/ 376 h 10243"/>
              <a:gd name="connsiteX0" fmla="*/ 9654 w 10325"/>
              <a:gd name="connsiteY0" fmla="*/ 376 h 10250"/>
              <a:gd name="connsiteX1" fmla="*/ 5177 w 10325"/>
              <a:gd name="connsiteY1" fmla="*/ 144 h 10250"/>
              <a:gd name="connsiteX2" fmla="*/ 550 w 10325"/>
              <a:gd name="connsiteY2" fmla="*/ 358 h 10250"/>
              <a:gd name="connsiteX3" fmla="*/ 18 w 10325"/>
              <a:gd name="connsiteY3" fmla="*/ 4844 h 10250"/>
              <a:gd name="connsiteX4" fmla="*/ 543 w 10325"/>
              <a:gd name="connsiteY4" fmla="*/ 9819 h 10250"/>
              <a:gd name="connsiteX5" fmla="*/ 5226 w 10325"/>
              <a:gd name="connsiteY5" fmla="*/ 10129 h 10250"/>
              <a:gd name="connsiteX6" fmla="*/ 9905 w 10325"/>
              <a:gd name="connsiteY6" fmla="*/ 9594 h 10250"/>
              <a:gd name="connsiteX7" fmla="*/ 10324 w 10325"/>
              <a:gd name="connsiteY7" fmla="*/ 4904 h 10250"/>
              <a:gd name="connsiteX8" fmla="*/ 9654 w 10325"/>
              <a:gd name="connsiteY8" fmla="*/ 376 h 10250"/>
              <a:gd name="connsiteX0" fmla="*/ 9654 w 10325"/>
              <a:gd name="connsiteY0" fmla="*/ 376 h 10250"/>
              <a:gd name="connsiteX1" fmla="*/ 5177 w 10325"/>
              <a:gd name="connsiteY1" fmla="*/ 144 h 10250"/>
              <a:gd name="connsiteX2" fmla="*/ 550 w 10325"/>
              <a:gd name="connsiteY2" fmla="*/ 358 h 10250"/>
              <a:gd name="connsiteX3" fmla="*/ 18 w 10325"/>
              <a:gd name="connsiteY3" fmla="*/ 4844 h 10250"/>
              <a:gd name="connsiteX4" fmla="*/ 543 w 10325"/>
              <a:gd name="connsiteY4" fmla="*/ 9819 h 10250"/>
              <a:gd name="connsiteX5" fmla="*/ 5226 w 10325"/>
              <a:gd name="connsiteY5" fmla="*/ 10129 h 10250"/>
              <a:gd name="connsiteX6" fmla="*/ 9905 w 10325"/>
              <a:gd name="connsiteY6" fmla="*/ 9594 h 10250"/>
              <a:gd name="connsiteX7" fmla="*/ 10324 w 10325"/>
              <a:gd name="connsiteY7" fmla="*/ 4904 h 10250"/>
              <a:gd name="connsiteX8" fmla="*/ 9654 w 10325"/>
              <a:gd name="connsiteY8" fmla="*/ 376 h 10250"/>
              <a:gd name="connsiteX0" fmla="*/ 9654 w 10324"/>
              <a:gd name="connsiteY0" fmla="*/ 376 h 10250"/>
              <a:gd name="connsiteX1" fmla="*/ 5177 w 10324"/>
              <a:gd name="connsiteY1" fmla="*/ 144 h 10250"/>
              <a:gd name="connsiteX2" fmla="*/ 550 w 10324"/>
              <a:gd name="connsiteY2" fmla="*/ 358 h 10250"/>
              <a:gd name="connsiteX3" fmla="*/ 18 w 10324"/>
              <a:gd name="connsiteY3" fmla="*/ 4844 h 10250"/>
              <a:gd name="connsiteX4" fmla="*/ 543 w 10324"/>
              <a:gd name="connsiteY4" fmla="*/ 9819 h 10250"/>
              <a:gd name="connsiteX5" fmla="*/ 5226 w 10324"/>
              <a:gd name="connsiteY5" fmla="*/ 10129 h 10250"/>
              <a:gd name="connsiteX6" fmla="*/ 9905 w 10324"/>
              <a:gd name="connsiteY6" fmla="*/ 9594 h 10250"/>
              <a:gd name="connsiteX7" fmla="*/ 10324 w 10324"/>
              <a:gd name="connsiteY7" fmla="*/ 4904 h 10250"/>
              <a:gd name="connsiteX8" fmla="*/ 9654 w 10324"/>
              <a:gd name="connsiteY8" fmla="*/ 376 h 10250"/>
              <a:gd name="connsiteX0" fmla="*/ 9654 w 10324"/>
              <a:gd name="connsiteY0" fmla="*/ 376 h 10254"/>
              <a:gd name="connsiteX1" fmla="*/ 5177 w 10324"/>
              <a:gd name="connsiteY1" fmla="*/ 144 h 10254"/>
              <a:gd name="connsiteX2" fmla="*/ 550 w 10324"/>
              <a:gd name="connsiteY2" fmla="*/ 358 h 10254"/>
              <a:gd name="connsiteX3" fmla="*/ 18 w 10324"/>
              <a:gd name="connsiteY3" fmla="*/ 4844 h 10254"/>
              <a:gd name="connsiteX4" fmla="*/ 543 w 10324"/>
              <a:gd name="connsiteY4" fmla="*/ 9819 h 10254"/>
              <a:gd name="connsiteX5" fmla="*/ 5226 w 10324"/>
              <a:gd name="connsiteY5" fmla="*/ 10129 h 10254"/>
              <a:gd name="connsiteX6" fmla="*/ 9993 w 10324"/>
              <a:gd name="connsiteY6" fmla="*/ 9532 h 10254"/>
              <a:gd name="connsiteX7" fmla="*/ 10324 w 10324"/>
              <a:gd name="connsiteY7" fmla="*/ 4904 h 10254"/>
              <a:gd name="connsiteX8" fmla="*/ 9654 w 10324"/>
              <a:gd name="connsiteY8" fmla="*/ 376 h 10254"/>
              <a:gd name="connsiteX0" fmla="*/ 9654 w 10324"/>
              <a:gd name="connsiteY0" fmla="*/ 376 h 10246"/>
              <a:gd name="connsiteX1" fmla="*/ 5177 w 10324"/>
              <a:gd name="connsiteY1" fmla="*/ 144 h 10246"/>
              <a:gd name="connsiteX2" fmla="*/ 550 w 10324"/>
              <a:gd name="connsiteY2" fmla="*/ 358 h 10246"/>
              <a:gd name="connsiteX3" fmla="*/ 18 w 10324"/>
              <a:gd name="connsiteY3" fmla="*/ 4844 h 10246"/>
              <a:gd name="connsiteX4" fmla="*/ 543 w 10324"/>
              <a:gd name="connsiteY4" fmla="*/ 9819 h 10246"/>
              <a:gd name="connsiteX5" fmla="*/ 5226 w 10324"/>
              <a:gd name="connsiteY5" fmla="*/ 10129 h 10246"/>
              <a:gd name="connsiteX6" fmla="*/ 10004 w 10324"/>
              <a:gd name="connsiteY6" fmla="*/ 9655 h 10246"/>
              <a:gd name="connsiteX7" fmla="*/ 10324 w 10324"/>
              <a:gd name="connsiteY7" fmla="*/ 4904 h 10246"/>
              <a:gd name="connsiteX8" fmla="*/ 9654 w 10324"/>
              <a:gd name="connsiteY8" fmla="*/ 376 h 10246"/>
              <a:gd name="connsiteX0" fmla="*/ 9654 w 10324"/>
              <a:gd name="connsiteY0" fmla="*/ 376 h 10246"/>
              <a:gd name="connsiteX1" fmla="*/ 5177 w 10324"/>
              <a:gd name="connsiteY1" fmla="*/ 144 h 10246"/>
              <a:gd name="connsiteX2" fmla="*/ 550 w 10324"/>
              <a:gd name="connsiteY2" fmla="*/ 358 h 10246"/>
              <a:gd name="connsiteX3" fmla="*/ 18 w 10324"/>
              <a:gd name="connsiteY3" fmla="*/ 4844 h 10246"/>
              <a:gd name="connsiteX4" fmla="*/ 543 w 10324"/>
              <a:gd name="connsiteY4" fmla="*/ 9819 h 10246"/>
              <a:gd name="connsiteX5" fmla="*/ 5226 w 10324"/>
              <a:gd name="connsiteY5" fmla="*/ 10129 h 10246"/>
              <a:gd name="connsiteX6" fmla="*/ 10004 w 10324"/>
              <a:gd name="connsiteY6" fmla="*/ 9655 h 10246"/>
              <a:gd name="connsiteX7" fmla="*/ 10324 w 10324"/>
              <a:gd name="connsiteY7" fmla="*/ 4904 h 10246"/>
              <a:gd name="connsiteX8" fmla="*/ 9654 w 10324"/>
              <a:gd name="connsiteY8" fmla="*/ 376 h 10246"/>
              <a:gd name="connsiteX0" fmla="*/ 9654 w 10332"/>
              <a:gd name="connsiteY0" fmla="*/ 376 h 10246"/>
              <a:gd name="connsiteX1" fmla="*/ 5177 w 10332"/>
              <a:gd name="connsiteY1" fmla="*/ 144 h 10246"/>
              <a:gd name="connsiteX2" fmla="*/ 550 w 10332"/>
              <a:gd name="connsiteY2" fmla="*/ 358 h 10246"/>
              <a:gd name="connsiteX3" fmla="*/ 18 w 10332"/>
              <a:gd name="connsiteY3" fmla="*/ 4844 h 10246"/>
              <a:gd name="connsiteX4" fmla="*/ 543 w 10332"/>
              <a:gd name="connsiteY4" fmla="*/ 9819 h 10246"/>
              <a:gd name="connsiteX5" fmla="*/ 5226 w 10332"/>
              <a:gd name="connsiteY5" fmla="*/ 10129 h 10246"/>
              <a:gd name="connsiteX6" fmla="*/ 10004 w 10332"/>
              <a:gd name="connsiteY6" fmla="*/ 9655 h 10246"/>
              <a:gd name="connsiteX7" fmla="*/ 10324 w 10332"/>
              <a:gd name="connsiteY7" fmla="*/ 4904 h 10246"/>
              <a:gd name="connsiteX8" fmla="*/ 9654 w 10332"/>
              <a:gd name="connsiteY8" fmla="*/ 376 h 10246"/>
              <a:gd name="connsiteX0" fmla="*/ 9654 w 10325"/>
              <a:gd name="connsiteY0" fmla="*/ 376 h 10246"/>
              <a:gd name="connsiteX1" fmla="*/ 5177 w 10325"/>
              <a:gd name="connsiteY1" fmla="*/ 144 h 10246"/>
              <a:gd name="connsiteX2" fmla="*/ 550 w 10325"/>
              <a:gd name="connsiteY2" fmla="*/ 358 h 10246"/>
              <a:gd name="connsiteX3" fmla="*/ 18 w 10325"/>
              <a:gd name="connsiteY3" fmla="*/ 4844 h 10246"/>
              <a:gd name="connsiteX4" fmla="*/ 543 w 10325"/>
              <a:gd name="connsiteY4" fmla="*/ 9819 h 10246"/>
              <a:gd name="connsiteX5" fmla="*/ 5226 w 10325"/>
              <a:gd name="connsiteY5" fmla="*/ 10129 h 10246"/>
              <a:gd name="connsiteX6" fmla="*/ 10004 w 10325"/>
              <a:gd name="connsiteY6" fmla="*/ 9655 h 10246"/>
              <a:gd name="connsiteX7" fmla="*/ 10324 w 10325"/>
              <a:gd name="connsiteY7" fmla="*/ 4904 h 10246"/>
              <a:gd name="connsiteX8" fmla="*/ 9654 w 10325"/>
              <a:gd name="connsiteY8" fmla="*/ 376 h 10246"/>
              <a:gd name="connsiteX0" fmla="*/ 9742 w 10325"/>
              <a:gd name="connsiteY0" fmla="*/ 409 h 10197"/>
              <a:gd name="connsiteX1" fmla="*/ 5177 w 10325"/>
              <a:gd name="connsiteY1" fmla="*/ 95 h 10197"/>
              <a:gd name="connsiteX2" fmla="*/ 550 w 10325"/>
              <a:gd name="connsiteY2" fmla="*/ 309 h 10197"/>
              <a:gd name="connsiteX3" fmla="*/ 18 w 10325"/>
              <a:gd name="connsiteY3" fmla="*/ 4795 h 10197"/>
              <a:gd name="connsiteX4" fmla="*/ 543 w 10325"/>
              <a:gd name="connsiteY4" fmla="*/ 9770 h 10197"/>
              <a:gd name="connsiteX5" fmla="*/ 5226 w 10325"/>
              <a:gd name="connsiteY5" fmla="*/ 10080 h 10197"/>
              <a:gd name="connsiteX6" fmla="*/ 10004 w 10325"/>
              <a:gd name="connsiteY6" fmla="*/ 9606 h 10197"/>
              <a:gd name="connsiteX7" fmla="*/ 10324 w 10325"/>
              <a:gd name="connsiteY7" fmla="*/ 4855 h 10197"/>
              <a:gd name="connsiteX8" fmla="*/ 9742 w 10325"/>
              <a:gd name="connsiteY8" fmla="*/ 409 h 10197"/>
              <a:gd name="connsiteX0" fmla="*/ 9742 w 10325"/>
              <a:gd name="connsiteY0" fmla="*/ 409 h 10197"/>
              <a:gd name="connsiteX1" fmla="*/ 5177 w 10325"/>
              <a:gd name="connsiteY1" fmla="*/ 95 h 10197"/>
              <a:gd name="connsiteX2" fmla="*/ 550 w 10325"/>
              <a:gd name="connsiteY2" fmla="*/ 309 h 10197"/>
              <a:gd name="connsiteX3" fmla="*/ 18 w 10325"/>
              <a:gd name="connsiteY3" fmla="*/ 4795 h 10197"/>
              <a:gd name="connsiteX4" fmla="*/ 543 w 10325"/>
              <a:gd name="connsiteY4" fmla="*/ 9770 h 10197"/>
              <a:gd name="connsiteX5" fmla="*/ 5226 w 10325"/>
              <a:gd name="connsiteY5" fmla="*/ 10080 h 10197"/>
              <a:gd name="connsiteX6" fmla="*/ 10004 w 10325"/>
              <a:gd name="connsiteY6" fmla="*/ 9606 h 10197"/>
              <a:gd name="connsiteX7" fmla="*/ 10324 w 10325"/>
              <a:gd name="connsiteY7" fmla="*/ 4855 h 10197"/>
              <a:gd name="connsiteX8" fmla="*/ 9742 w 10325"/>
              <a:gd name="connsiteY8" fmla="*/ 409 h 10197"/>
              <a:gd name="connsiteX0" fmla="*/ 9749 w 10332"/>
              <a:gd name="connsiteY0" fmla="*/ 409 h 10197"/>
              <a:gd name="connsiteX1" fmla="*/ 5184 w 10332"/>
              <a:gd name="connsiteY1" fmla="*/ 95 h 10197"/>
              <a:gd name="connsiteX2" fmla="*/ 557 w 10332"/>
              <a:gd name="connsiteY2" fmla="*/ 309 h 10197"/>
              <a:gd name="connsiteX3" fmla="*/ 14 w 10332"/>
              <a:gd name="connsiteY3" fmla="*/ 4836 h 10197"/>
              <a:gd name="connsiteX4" fmla="*/ 550 w 10332"/>
              <a:gd name="connsiteY4" fmla="*/ 9770 h 10197"/>
              <a:gd name="connsiteX5" fmla="*/ 5233 w 10332"/>
              <a:gd name="connsiteY5" fmla="*/ 10080 h 10197"/>
              <a:gd name="connsiteX6" fmla="*/ 10011 w 10332"/>
              <a:gd name="connsiteY6" fmla="*/ 9606 h 10197"/>
              <a:gd name="connsiteX7" fmla="*/ 10331 w 10332"/>
              <a:gd name="connsiteY7" fmla="*/ 4855 h 10197"/>
              <a:gd name="connsiteX8" fmla="*/ 9749 w 10332"/>
              <a:gd name="connsiteY8" fmla="*/ 409 h 10197"/>
              <a:gd name="connsiteX0" fmla="*/ 9745 w 10328"/>
              <a:gd name="connsiteY0" fmla="*/ 409 h 10197"/>
              <a:gd name="connsiteX1" fmla="*/ 5180 w 10328"/>
              <a:gd name="connsiteY1" fmla="*/ 95 h 10197"/>
              <a:gd name="connsiteX2" fmla="*/ 553 w 10328"/>
              <a:gd name="connsiteY2" fmla="*/ 309 h 10197"/>
              <a:gd name="connsiteX3" fmla="*/ 10 w 10328"/>
              <a:gd name="connsiteY3" fmla="*/ 4836 h 10197"/>
              <a:gd name="connsiteX4" fmla="*/ 546 w 10328"/>
              <a:gd name="connsiteY4" fmla="*/ 9770 h 10197"/>
              <a:gd name="connsiteX5" fmla="*/ 5229 w 10328"/>
              <a:gd name="connsiteY5" fmla="*/ 10080 h 10197"/>
              <a:gd name="connsiteX6" fmla="*/ 10007 w 10328"/>
              <a:gd name="connsiteY6" fmla="*/ 9606 h 10197"/>
              <a:gd name="connsiteX7" fmla="*/ 10327 w 10328"/>
              <a:gd name="connsiteY7" fmla="*/ 4855 h 10197"/>
              <a:gd name="connsiteX8" fmla="*/ 9745 w 10328"/>
              <a:gd name="connsiteY8" fmla="*/ 409 h 10197"/>
              <a:gd name="connsiteX0" fmla="*/ 9745 w 10328"/>
              <a:gd name="connsiteY0" fmla="*/ 473 h 10261"/>
              <a:gd name="connsiteX1" fmla="*/ 5180 w 10328"/>
              <a:gd name="connsiteY1" fmla="*/ 159 h 10261"/>
              <a:gd name="connsiteX2" fmla="*/ 553 w 10328"/>
              <a:gd name="connsiteY2" fmla="*/ 373 h 10261"/>
              <a:gd name="connsiteX3" fmla="*/ 10 w 10328"/>
              <a:gd name="connsiteY3" fmla="*/ 4900 h 10261"/>
              <a:gd name="connsiteX4" fmla="*/ 546 w 10328"/>
              <a:gd name="connsiteY4" fmla="*/ 9834 h 10261"/>
              <a:gd name="connsiteX5" fmla="*/ 5229 w 10328"/>
              <a:gd name="connsiteY5" fmla="*/ 10144 h 10261"/>
              <a:gd name="connsiteX6" fmla="*/ 10007 w 10328"/>
              <a:gd name="connsiteY6" fmla="*/ 9670 h 10261"/>
              <a:gd name="connsiteX7" fmla="*/ 10327 w 10328"/>
              <a:gd name="connsiteY7" fmla="*/ 4919 h 10261"/>
              <a:gd name="connsiteX8" fmla="*/ 9745 w 10328"/>
              <a:gd name="connsiteY8" fmla="*/ 473 h 10261"/>
              <a:gd name="connsiteX0" fmla="*/ 9745 w 10328"/>
              <a:gd name="connsiteY0" fmla="*/ 495 h 10283"/>
              <a:gd name="connsiteX1" fmla="*/ 5180 w 10328"/>
              <a:gd name="connsiteY1" fmla="*/ 181 h 10283"/>
              <a:gd name="connsiteX2" fmla="*/ 553 w 10328"/>
              <a:gd name="connsiteY2" fmla="*/ 395 h 10283"/>
              <a:gd name="connsiteX3" fmla="*/ 10 w 10328"/>
              <a:gd name="connsiteY3" fmla="*/ 4922 h 10283"/>
              <a:gd name="connsiteX4" fmla="*/ 546 w 10328"/>
              <a:gd name="connsiteY4" fmla="*/ 9856 h 10283"/>
              <a:gd name="connsiteX5" fmla="*/ 5229 w 10328"/>
              <a:gd name="connsiteY5" fmla="*/ 10166 h 10283"/>
              <a:gd name="connsiteX6" fmla="*/ 10007 w 10328"/>
              <a:gd name="connsiteY6" fmla="*/ 9692 h 10283"/>
              <a:gd name="connsiteX7" fmla="*/ 10327 w 10328"/>
              <a:gd name="connsiteY7" fmla="*/ 4941 h 10283"/>
              <a:gd name="connsiteX8" fmla="*/ 9745 w 10328"/>
              <a:gd name="connsiteY8" fmla="*/ 495 h 10283"/>
              <a:gd name="connsiteX0" fmla="*/ 9745 w 10328"/>
              <a:gd name="connsiteY0" fmla="*/ 447 h 10235"/>
              <a:gd name="connsiteX1" fmla="*/ 5180 w 10328"/>
              <a:gd name="connsiteY1" fmla="*/ 133 h 10235"/>
              <a:gd name="connsiteX2" fmla="*/ 553 w 10328"/>
              <a:gd name="connsiteY2" fmla="*/ 347 h 10235"/>
              <a:gd name="connsiteX3" fmla="*/ 10 w 10328"/>
              <a:gd name="connsiteY3" fmla="*/ 4874 h 10235"/>
              <a:gd name="connsiteX4" fmla="*/ 546 w 10328"/>
              <a:gd name="connsiteY4" fmla="*/ 9808 h 10235"/>
              <a:gd name="connsiteX5" fmla="*/ 5229 w 10328"/>
              <a:gd name="connsiteY5" fmla="*/ 10118 h 10235"/>
              <a:gd name="connsiteX6" fmla="*/ 10007 w 10328"/>
              <a:gd name="connsiteY6" fmla="*/ 9644 h 10235"/>
              <a:gd name="connsiteX7" fmla="*/ 10327 w 10328"/>
              <a:gd name="connsiteY7" fmla="*/ 4893 h 10235"/>
              <a:gd name="connsiteX8" fmla="*/ 9745 w 10328"/>
              <a:gd name="connsiteY8" fmla="*/ 447 h 10235"/>
              <a:gd name="connsiteX0" fmla="*/ 9745 w 10328"/>
              <a:gd name="connsiteY0" fmla="*/ 390 h 10235"/>
              <a:gd name="connsiteX1" fmla="*/ 5180 w 10328"/>
              <a:gd name="connsiteY1" fmla="*/ 133 h 10235"/>
              <a:gd name="connsiteX2" fmla="*/ 553 w 10328"/>
              <a:gd name="connsiteY2" fmla="*/ 347 h 10235"/>
              <a:gd name="connsiteX3" fmla="*/ 10 w 10328"/>
              <a:gd name="connsiteY3" fmla="*/ 4874 h 10235"/>
              <a:gd name="connsiteX4" fmla="*/ 546 w 10328"/>
              <a:gd name="connsiteY4" fmla="*/ 9808 h 10235"/>
              <a:gd name="connsiteX5" fmla="*/ 5229 w 10328"/>
              <a:gd name="connsiteY5" fmla="*/ 10118 h 10235"/>
              <a:gd name="connsiteX6" fmla="*/ 10007 w 10328"/>
              <a:gd name="connsiteY6" fmla="*/ 9644 h 10235"/>
              <a:gd name="connsiteX7" fmla="*/ 10327 w 10328"/>
              <a:gd name="connsiteY7" fmla="*/ 4893 h 10235"/>
              <a:gd name="connsiteX8" fmla="*/ 9745 w 10328"/>
              <a:gd name="connsiteY8" fmla="*/ 390 h 10235"/>
              <a:gd name="connsiteX0" fmla="*/ 9745 w 10337"/>
              <a:gd name="connsiteY0" fmla="*/ 390 h 10235"/>
              <a:gd name="connsiteX1" fmla="*/ 5180 w 10337"/>
              <a:gd name="connsiteY1" fmla="*/ 133 h 10235"/>
              <a:gd name="connsiteX2" fmla="*/ 553 w 10337"/>
              <a:gd name="connsiteY2" fmla="*/ 347 h 10235"/>
              <a:gd name="connsiteX3" fmla="*/ 10 w 10337"/>
              <a:gd name="connsiteY3" fmla="*/ 4874 h 10235"/>
              <a:gd name="connsiteX4" fmla="*/ 546 w 10337"/>
              <a:gd name="connsiteY4" fmla="*/ 9808 h 10235"/>
              <a:gd name="connsiteX5" fmla="*/ 5229 w 10337"/>
              <a:gd name="connsiteY5" fmla="*/ 10118 h 10235"/>
              <a:gd name="connsiteX6" fmla="*/ 10007 w 10337"/>
              <a:gd name="connsiteY6" fmla="*/ 9644 h 10235"/>
              <a:gd name="connsiteX7" fmla="*/ 10327 w 10337"/>
              <a:gd name="connsiteY7" fmla="*/ 4893 h 10235"/>
              <a:gd name="connsiteX8" fmla="*/ 9745 w 10337"/>
              <a:gd name="connsiteY8" fmla="*/ 390 h 10235"/>
              <a:gd name="connsiteX0" fmla="*/ 9745 w 10337"/>
              <a:gd name="connsiteY0" fmla="*/ 390 h 10254"/>
              <a:gd name="connsiteX1" fmla="*/ 5180 w 10337"/>
              <a:gd name="connsiteY1" fmla="*/ 133 h 10254"/>
              <a:gd name="connsiteX2" fmla="*/ 553 w 10337"/>
              <a:gd name="connsiteY2" fmla="*/ 347 h 10254"/>
              <a:gd name="connsiteX3" fmla="*/ 10 w 10337"/>
              <a:gd name="connsiteY3" fmla="*/ 4874 h 10254"/>
              <a:gd name="connsiteX4" fmla="*/ 546 w 10337"/>
              <a:gd name="connsiteY4" fmla="*/ 9808 h 10254"/>
              <a:gd name="connsiteX5" fmla="*/ 5196 w 10337"/>
              <a:gd name="connsiteY5" fmla="*/ 10156 h 10254"/>
              <a:gd name="connsiteX6" fmla="*/ 10007 w 10337"/>
              <a:gd name="connsiteY6" fmla="*/ 9644 h 10254"/>
              <a:gd name="connsiteX7" fmla="*/ 10327 w 10337"/>
              <a:gd name="connsiteY7" fmla="*/ 4893 h 10254"/>
              <a:gd name="connsiteX8" fmla="*/ 9745 w 10337"/>
              <a:gd name="connsiteY8" fmla="*/ 390 h 10254"/>
              <a:gd name="connsiteX0" fmla="*/ 9752 w 10344"/>
              <a:gd name="connsiteY0" fmla="*/ 390 h 10299"/>
              <a:gd name="connsiteX1" fmla="*/ 5187 w 10344"/>
              <a:gd name="connsiteY1" fmla="*/ 133 h 10299"/>
              <a:gd name="connsiteX2" fmla="*/ 560 w 10344"/>
              <a:gd name="connsiteY2" fmla="*/ 347 h 10299"/>
              <a:gd name="connsiteX3" fmla="*/ 17 w 10344"/>
              <a:gd name="connsiteY3" fmla="*/ 4874 h 10299"/>
              <a:gd name="connsiteX4" fmla="*/ 542 w 10344"/>
              <a:gd name="connsiteY4" fmla="*/ 9884 h 10299"/>
              <a:gd name="connsiteX5" fmla="*/ 5203 w 10344"/>
              <a:gd name="connsiteY5" fmla="*/ 10156 h 10299"/>
              <a:gd name="connsiteX6" fmla="*/ 10014 w 10344"/>
              <a:gd name="connsiteY6" fmla="*/ 9644 h 10299"/>
              <a:gd name="connsiteX7" fmla="*/ 10334 w 10344"/>
              <a:gd name="connsiteY7" fmla="*/ 4893 h 10299"/>
              <a:gd name="connsiteX8" fmla="*/ 9752 w 10344"/>
              <a:gd name="connsiteY8" fmla="*/ 390 h 10299"/>
              <a:gd name="connsiteX0" fmla="*/ 9752 w 10344"/>
              <a:gd name="connsiteY0" fmla="*/ 390 h 10337"/>
              <a:gd name="connsiteX1" fmla="*/ 5187 w 10344"/>
              <a:gd name="connsiteY1" fmla="*/ 133 h 10337"/>
              <a:gd name="connsiteX2" fmla="*/ 560 w 10344"/>
              <a:gd name="connsiteY2" fmla="*/ 347 h 10337"/>
              <a:gd name="connsiteX3" fmla="*/ 17 w 10344"/>
              <a:gd name="connsiteY3" fmla="*/ 4874 h 10337"/>
              <a:gd name="connsiteX4" fmla="*/ 542 w 10344"/>
              <a:gd name="connsiteY4" fmla="*/ 9884 h 10337"/>
              <a:gd name="connsiteX5" fmla="*/ 5203 w 10344"/>
              <a:gd name="connsiteY5" fmla="*/ 10156 h 10337"/>
              <a:gd name="connsiteX6" fmla="*/ 10014 w 10344"/>
              <a:gd name="connsiteY6" fmla="*/ 9644 h 10337"/>
              <a:gd name="connsiteX7" fmla="*/ 10334 w 10344"/>
              <a:gd name="connsiteY7" fmla="*/ 4893 h 10337"/>
              <a:gd name="connsiteX8" fmla="*/ 9752 w 10344"/>
              <a:gd name="connsiteY8" fmla="*/ 390 h 10337"/>
              <a:gd name="connsiteX0" fmla="*/ 9752 w 10344"/>
              <a:gd name="connsiteY0" fmla="*/ 390 h 10279"/>
              <a:gd name="connsiteX1" fmla="*/ 5187 w 10344"/>
              <a:gd name="connsiteY1" fmla="*/ 133 h 10279"/>
              <a:gd name="connsiteX2" fmla="*/ 560 w 10344"/>
              <a:gd name="connsiteY2" fmla="*/ 347 h 10279"/>
              <a:gd name="connsiteX3" fmla="*/ 17 w 10344"/>
              <a:gd name="connsiteY3" fmla="*/ 4874 h 10279"/>
              <a:gd name="connsiteX4" fmla="*/ 542 w 10344"/>
              <a:gd name="connsiteY4" fmla="*/ 9789 h 10279"/>
              <a:gd name="connsiteX5" fmla="*/ 5203 w 10344"/>
              <a:gd name="connsiteY5" fmla="*/ 10156 h 10279"/>
              <a:gd name="connsiteX6" fmla="*/ 10014 w 10344"/>
              <a:gd name="connsiteY6" fmla="*/ 9644 h 10279"/>
              <a:gd name="connsiteX7" fmla="*/ 10334 w 10344"/>
              <a:gd name="connsiteY7" fmla="*/ 4893 h 10279"/>
              <a:gd name="connsiteX8" fmla="*/ 9752 w 10344"/>
              <a:gd name="connsiteY8" fmla="*/ 390 h 10279"/>
              <a:gd name="connsiteX0" fmla="*/ 9750 w 10342"/>
              <a:gd name="connsiteY0" fmla="*/ 467 h 10356"/>
              <a:gd name="connsiteX1" fmla="*/ 5185 w 10342"/>
              <a:gd name="connsiteY1" fmla="*/ 210 h 10356"/>
              <a:gd name="connsiteX2" fmla="*/ 558 w 10342"/>
              <a:gd name="connsiteY2" fmla="*/ 424 h 10356"/>
              <a:gd name="connsiteX3" fmla="*/ 81 w 10342"/>
              <a:gd name="connsiteY3" fmla="*/ 5424 h 10356"/>
              <a:gd name="connsiteX4" fmla="*/ 540 w 10342"/>
              <a:gd name="connsiteY4" fmla="*/ 9866 h 10356"/>
              <a:gd name="connsiteX5" fmla="*/ 5201 w 10342"/>
              <a:gd name="connsiteY5" fmla="*/ 10233 h 10356"/>
              <a:gd name="connsiteX6" fmla="*/ 10012 w 10342"/>
              <a:gd name="connsiteY6" fmla="*/ 9721 h 10356"/>
              <a:gd name="connsiteX7" fmla="*/ 10332 w 10342"/>
              <a:gd name="connsiteY7" fmla="*/ 4970 h 10356"/>
              <a:gd name="connsiteX8" fmla="*/ 9750 w 10342"/>
              <a:gd name="connsiteY8" fmla="*/ 467 h 10356"/>
              <a:gd name="connsiteX0" fmla="*/ 9798 w 10390"/>
              <a:gd name="connsiteY0" fmla="*/ 469 h 10358"/>
              <a:gd name="connsiteX1" fmla="*/ 5233 w 10390"/>
              <a:gd name="connsiteY1" fmla="*/ 212 h 10358"/>
              <a:gd name="connsiteX2" fmla="*/ 606 w 10390"/>
              <a:gd name="connsiteY2" fmla="*/ 426 h 10358"/>
              <a:gd name="connsiteX3" fmla="*/ 52 w 10390"/>
              <a:gd name="connsiteY3" fmla="*/ 5464 h 10358"/>
              <a:gd name="connsiteX4" fmla="*/ 588 w 10390"/>
              <a:gd name="connsiteY4" fmla="*/ 9868 h 10358"/>
              <a:gd name="connsiteX5" fmla="*/ 5249 w 10390"/>
              <a:gd name="connsiteY5" fmla="*/ 10235 h 10358"/>
              <a:gd name="connsiteX6" fmla="*/ 10060 w 10390"/>
              <a:gd name="connsiteY6" fmla="*/ 9723 h 10358"/>
              <a:gd name="connsiteX7" fmla="*/ 10380 w 10390"/>
              <a:gd name="connsiteY7" fmla="*/ 4972 h 10358"/>
              <a:gd name="connsiteX8" fmla="*/ 9798 w 10390"/>
              <a:gd name="connsiteY8" fmla="*/ 469 h 10358"/>
              <a:gd name="connsiteX0" fmla="*/ 9762 w 10354"/>
              <a:gd name="connsiteY0" fmla="*/ 469 h 10358"/>
              <a:gd name="connsiteX1" fmla="*/ 5197 w 10354"/>
              <a:gd name="connsiteY1" fmla="*/ 212 h 10358"/>
              <a:gd name="connsiteX2" fmla="*/ 570 w 10354"/>
              <a:gd name="connsiteY2" fmla="*/ 426 h 10358"/>
              <a:gd name="connsiteX3" fmla="*/ 16 w 10354"/>
              <a:gd name="connsiteY3" fmla="*/ 5464 h 10358"/>
              <a:gd name="connsiteX4" fmla="*/ 552 w 10354"/>
              <a:gd name="connsiteY4" fmla="*/ 9868 h 10358"/>
              <a:gd name="connsiteX5" fmla="*/ 5213 w 10354"/>
              <a:gd name="connsiteY5" fmla="*/ 10235 h 10358"/>
              <a:gd name="connsiteX6" fmla="*/ 10024 w 10354"/>
              <a:gd name="connsiteY6" fmla="*/ 9723 h 10358"/>
              <a:gd name="connsiteX7" fmla="*/ 10344 w 10354"/>
              <a:gd name="connsiteY7" fmla="*/ 4972 h 10358"/>
              <a:gd name="connsiteX8" fmla="*/ 9762 w 10354"/>
              <a:gd name="connsiteY8" fmla="*/ 469 h 10358"/>
              <a:gd name="connsiteX0" fmla="*/ 9758 w 10350"/>
              <a:gd name="connsiteY0" fmla="*/ 469 h 10393"/>
              <a:gd name="connsiteX1" fmla="*/ 5193 w 10350"/>
              <a:gd name="connsiteY1" fmla="*/ 212 h 10393"/>
              <a:gd name="connsiteX2" fmla="*/ 566 w 10350"/>
              <a:gd name="connsiteY2" fmla="*/ 426 h 10393"/>
              <a:gd name="connsiteX3" fmla="*/ 12 w 10350"/>
              <a:gd name="connsiteY3" fmla="*/ 5464 h 10393"/>
              <a:gd name="connsiteX4" fmla="*/ 603 w 10350"/>
              <a:gd name="connsiteY4" fmla="*/ 9925 h 10393"/>
              <a:gd name="connsiteX5" fmla="*/ 5209 w 10350"/>
              <a:gd name="connsiteY5" fmla="*/ 10235 h 10393"/>
              <a:gd name="connsiteX6" fmla="*/ 10020 w 10350"/>
              <a:gd name="connsiteY6" fmla="*/ 9723 h 10393"/>
              <a:gd name="connsiteX7" fmla="*/ 10340 w 10350"/>
              <a:gd name="connsiteY7" fmla="*/ 4972 h 10393"/>
              <a:gd name="connsiteX8" fmla="*/ 9758 w 10350"/>
              <a:gd name="connsiteY8" fmla="*/ 469 h 10393"/>
              <a:gd name="connsiteX0" fmla="*/ 9759 w 10351"/>
              <a:gd name="connsiteY0" fmla="*/ 469 h 10325"/>
              <a:gd name="connsiteX1" fmla="*/ 5194 w 10351"/>
              <a:gd name="connsiteY1" fmla="*/ 212 h 10325"/>
              <a:gd name="connsiteX2" fmla="*/ 567 w 10351"/>
              <a:gd name="connsiteY2" fmla="*/ 426 h 10325"/>
              <a:gd name="connsiteX3" fmla="*/ 13 w 10351"/>
              <a:gd name="connsiteY3" fmla="*/ 5464 h 10325"/>
              <a:gd name="connsiteX4" fmla="*/ 638 w 10351"/>
              <a:gd name="connsiteY4" fmla="*/ 9808 h 10325"/>
              <a:gd name="connsiteX5" fmla="*/ 5210 w 10351"/>
              <a:gd name="connsiteY5" fmla="*/ 10235 h 10325"/>
              <a:gd name="connsiteX6" fmla="*/ 10021 w 10351"/>
              <a:gd name="connsiteY6" fmla="*/ 9723 h 10325"/>
              <a:gd name="connsiteX7" fmla="*/ 10341 w 10351"/>
              <a:gd name="connsiteY7" fmla="*/ 4972 h 10325"/>
              <a:gd name="connsiteX8" fmla="*/ 9759 w 10351"/>
              <a:gd name="connsiteY8" fmla="*/ 469 h 10325"/>
              <a:gd name="connsiteX0" fmla="*/ 9759 w 10351"/>
              <a:gd name="connsiteY0" fmla="*/ 469 h 10269"/>
              <a:gd name="connsiteX1" fmla="*/ 5194 w 10351"/>
              <a:gd name="connsiteY1" fmla="*/ 212 h 10269"/>
              <a:gd name="connsiteX2" fmla="*/ 567 w 10351"/>
              <a:gd name="connsiteY2" fmla="*/ 426 h 10269"/>
              <a:gd name="connsiteX3" fmla="*/ 13 w 10351"/>
              <a:gd name="connsiteY3" fmla="*/ 5464 h 10269"/>
              <a:gd name="connsiteX4" fmla="*/ 638 w 10351"/>
              <a:gd name="connsiteY4" fmla="*/ 9808 h 10269"/>
              <a:gd name="connsiteX5" fmla="*/ 5176 w 10351"/>
              <a:gd name="connsiteY5" fmla="*/ 10118 h 10269"/>
              <a:gd name="connsiteX6" fmla="*/ 10021 w 10351"/>
              <a:gd name="connsiteY6" fmla="*/ 9723 h 10269"/>
              <a:gd name="connsiteX7" fmla="*/ 10341 w 10351"/>
              <a:gd name="connsiteY7" fmla="*/ 4972 h 10269"/>
              <a:gd name="connsiteX8" fmla="*/ 9759 w 10351"/>
              <a:gd name="connsiteY8" fmla="*/ 469 h 10269"/>
              <a:gd name="connsiteX0" fmla="*/ 9759 w 10351"/>
              <a:gd name="connsiteY0" fmla="*/ 469 h 10260"/>
              <a:gd name="connsiteX1" fmla="*/ 5194 w 10351"/>
              <a:gd name="connsiteY1" fmla="*/ 212 h 10260"/>
              <a:gd name="connsiteX2" fmla="*/ 567 w 10351"/>
              <a:gd name="connsiteY2" fmla="*/ 426 h 10260"/>
              <a:gd name="connsiteX3" fmla="*/ 13 w 10351"/>
              <a:gd name="connsiteY3" fmla="*/ 5464 h 10260"/>
              <a:gd name="connsiteX4" fmla="*/ 638 w 10351"/>
              <a:gd name="connsiteY4" fmla="*/ 9808 h 10260"/>
              <a:gd name="connsiteX5" fmla="*/ 5176 w 10351"/>
              <a:gd name="connsiteY5" fmla="*/ 10118 h 10260"/>
              <a:gd name="connsiteX6" fmla="*/ 10021 w 10351"/>
              <a:gd name="connsiteY6" fmla="*/ 9723 h 10260"/>
              <a:gd name="connsiteX7" fmla="*/ 10341 w 10351"/>
              <a:gd name="connsiteY7" fmla="*/ 4972 h 10260"/>
              <a:gd name="connsiteX8" fmla="*/ 9759 w 10351"/>
              <a:gd name="connsiteY8" fmla="*/ 469 h 10260"/>
              <a:gd name="connsiteX0" fmla="*/ 9759 w 10341"/>
              <a:gd name="connsiteY0" fmla="*/ 469 h 10225"/>
              <a:gd name="connsiteX1" fmla="*/ 5194 w 10341"/>
              <a:gd name="connsiteY1" fmla="*/ 212 h 10225"/>
              <a:gd name="connsiteX2" fmla="*/ 567 w 10341"/>
              <a:gd name="connsiteY2" fmla="*/ 426 h 10225"/>
              <a:gd name="connsiteX3" fmla="*/ 13 w 10341"/>
              <a:gd name="connsiteY3" fmla="*/ 5464 h 10225"/>
              <a:gd name="connsiteX4" fmla="*/ 638 w 10341"/>
              <a:gd name="connsiteY4" fmla="*/ 9808 h 10225"/>
              <a:gd name="connsiteX5" fmla="*/ 5176 w 10341"/>
              <a:gd name="connsiteY5" fmla="*/ 10118 h 10225"/>
              <a:gd name="connsiteX6" fmla="*/ 9853 w 10341"/>
              <a:gd name="connsiteY6" fmla="*/ 9665 h 10225"/>
              <a:gd name="connsiteX7" fmla="*/ 10341 w 10341"/>
              <a:gd name="connsiteY7" fmla="*/ 4972 h 10225"/>
              <a:gd name="connsiteX8" fmla="*/ 9759 w 10341"/>
              <a:gd name="connsiteY8" fmla="*/ 469 h 10225"/>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3"/>
              <a:gd name="connsiteY0" fmla="*/ 469 h 10170"/>
              <a:gd name="connsiteX1" fmla="*/ 5194 w 10343"/>
              <a:gd name="connsiteY1" fmla="*/ 212 h 10170"/>
              <a:gd name="connsiteX2" fmla="*/ 567 w 10343"/>
              <a:gd name="connsiteY2" fmla="*/ 426 h 10170"/>
              <a:gd name="connsiteX3" fmla="*/ 13 w 10343"/>
              <a:gd name="connsiteY3" fmla="*/ 5464 h 10170"/>
              <a:gd name="connsiteX4" fmla="*/ 638 w 10343"/>
              <a:gd name="connsiteY4" fmla="*/ 9808 h 10170"/>
              <a:gd name="connsiteX5" fmla="*/ 5176 w 10343"/>
              <a:gd name="connsiteY5" fmla="*/ 10118 h 10170"/>
              <a:gd name="connsiteX6" fmla="*/ 9853 w 10343"/>
              <a:gd name="connsiteY6" fmla="*/ 9665 h 10170"/>
              <a:gd name="connsiteX7" fmla="*/ 10341 w 10343"/>
              <a:gd name="connsiteY7" fmla="*/ 4972 h 10170"/>
              <a:gd name="connsiteX8" fmla="*/ 9759 w 10343"/>
              <a:gd name="connsiteY8" fmla="*/ 469 h 10170"/>
              <a:gd name="connsiteX0" fmla="*/ 9759 w 10344"/>
              <a:gd name="connsiteY0" fmla="*/ 469 h 10166"/>
              <a:gd name="connsiteX1" fmla="*/ 5194 w 10344"/>
              <a:gd name="connsiteY1" fmla="*/ 212 h 10166"/>
              <a:gd name="connsiteX2" fmla="*/ 567 w 10344"/>
              <a:gd name="connsiteY2" fmla="*/ 426 h 10166"/>
              <a:gd name="connsiteX3" fmla="*/ 13 w 10344"/>
              <a:gd name="connsiteY3" fmla="*/ 5464 h 10166"/>
              <a:gd name="connsiteX4" fmla="*/ 638 w 10344"/>
              <a:gd name="connsiteY4" fmla="*/ 9808 h 10166"/>
              <a:gd name="connsiteX5" fmla="*/ 5176 w 10344"/>
              <a:gd name="connsiteY5" fmla="*/ 10118 h 10166"/>
              <a:gd name="connsiteX6" fmla="*/ 9875 w 10344"/>
              <a:gd name="connsiteY6" fmla="*/ 9723 h 10166"/>
              <a:gd name="connsiteX7" fmla="*/ 10341 w 10344"/>
              <a:gd name="connsiteY7" fmla="*/ 4972 h 10166"/>
              <a:gd name="connsiteX8" fmla="*/ 9759 w 10344"/>
              <a:gd name="connsiteY8" fmla="*/ 469 h 10166"/>
              <a:gd name="connsiteX0" fmla="*/ 9759 w 10341"/>
              <a:gd name="connsiteY0" fmla="*/ 469 h 10166"/>
              <a:gd name="connsiteX1" fmla="*/ 5194 w 10341"/>
              <a:gd name="connsiteY1" fmla="*/ 212 h 10166"/>
              <a:gd name="connsiteX2" fmla="*/ 567 w 10341"/>
              <a:gd name="connsiteY2" fmla="*/ 426 h 10166"/>
              <a:gd name="connsiteX3" fmla="*/ 13 w 10341"/>
              <a:gd name="connsiteY3" fmla="*/ 5464 h 10166"/>
              <a:gd name="connsiteX4" fmla="*/ 638 w 10341"/>
              <a:gd name="connsiteY4" fmla="*/ 9808 h 10166"/>
              <a:gd name="connsiteX5" fmla="*/ 5176 w 10341"/>
              <a:gd name="connsiteY5" fmla="*/ 10118 h 10166"/>
              <a:gd name="connsiteX6" fmla="*/ 9875 w 10341"/>
              <a:gd name="connsiteY6" fmla="*/ 9723 h 10166"/>
              <a:gd name="connsiteX7" fmla="*/ 10341 w 10341"/>
              <a:gd name="connsiteY7" fmla="*/ 4972 h 10166"/>
              <a:gd name="connsiteX8" fmla="*/ 9759 w 10341"/>
              <a:gd name="connsiteY8" fmla="*/ 469 h 10166"/>
              <a:gd name="connsiteX0" fmla="*/ 9759 w 10414"/>
              <a:gd name="connsiteY0" fmla="*/ 469 h 10224"/>
              <a:gd name="connsiteX1" fmla="*/ 5194 w 10414"/>
              <a:gd name="connsiteY1" fmla="*/ 212 h 10224"/>
              <a:gd name="connsiteX2" fmla="*/ 567 w 10414"/>
              <a:gd name="connsiteY2" fmla="*/ 426 h 10224"/>
              <a:gd name="connsiteX3" fmla="*/ 13 w 10414"/>
              <a:gd name="connsiteY3" fmla="*/ 5464 h 10224"/>
              <a:gd name="connsiteX4" fmla="*/ 638 w 10414"/>
              <a:gd name="connsiteY4" fmla="*/ 9808 h 10224"/>
              <a:gd name="connsiteX5" fmla="*/ 5176 w 10414"/>
              <a:gd name="connsiteY5" fmla="*/ 10118 h 10224"/>
              <a:gd name="connsiteX6" fmla="*/ 9875 w 10414"/>
              <a:gd name="connsiteY6" fmla="*/ 9723 h 10224"/>
              <a:gd name="connsiteX7" fmla="*/ 10307 w 10414"/>
              <a:gd name="connsiteY7" fmla="*/ 5166 h 10224"/>
              <a:gd name="connsiteX8" fmla="*/ 9759 w 10414"/>
              <a:gd name="connsiteY8" fmla="*/ 469 h 10224"/>
              <a:gd name="connsiteX0" fmla="*/ 9759 w 10336"/>
              <a:gd name="connsiteY0" fmla="*/ 469 h 10166"/>
              <a:gd name="connsiteX1" fmla="*/ 5194 w 10336"/>
              <a:gd name="connsiteY1" fmla="*/ 212 h 10166"/>
              <a:gd name="connsiteX2" fmla="*/ 567 w 10336"/>
              <a:gd name="connsiteY2" fmla="*/ 426 h 10166"/>
              <a:gd name="connsiteX3" fmla="*/ 13 w 10336"/>
              <a:gd name="connsiteY3" fmla="*/ 5464 h 10166"/>
              <a:gd name="connsiteX4" fmla="*/ 638 w 10336"/>
              <a:gd name="connsiteY4" fmla="*/ 9808 h 10166"/>
              <a:gd name="connsiteX5" fmla="*/ 5176 w 10336"/>
              <a:gd name="connsiteY5" fmla="*/ 10118 h 10166"/>
              <a:gd name="connsiteX6" fmla="*/ 9875 w 10336"/>
              <a:gd name="connsiteY6" fmla="*/ 9723 h 10166"/>
              <a:gd name="connsiteX7" fmla="*/ 10307 w 10336"/>
              <a:gd name="connsiteY7" fmla="*/ 5166 h 10166"/>
              <a:gd name="connsiteX8" fmla="*/ 9759 w 10336"/>
              <a:gd name="connsiteY8" fmla="*/ 469 h 10166"/>
              <a:gd name="connsiteX0" fmla="*/ 9759 w 10315"/>
              <a:gd name="connsiteY0" fmla="*/ 469 h 10166"/>
              <a:gd name="connsiteX1" fmla="*/ 5194 w 10315"/>
              <a:gd name="connsiteY1" fmla="*/ 212 h 10166"/>
              <a:gd name="connsiteX2" fmla="*/ 567 w 10315"/>
              <a:gd name="connsiteY2" fmla="*/ 426 h 10166"/>
              <a:gd name="connsiteX3" fmla="*/ 13 w 10315"/>
              <a:gd name="connsiteY3" fmla="*/ 5464 h 10166"/>
              <a:gd name="connsiteX4" fmla="*/ 638 w 10315"/>
              <a:gd name="connsiteY4" fmla="*/ 9808 h 10166"/>
              <a:gd name="connsiteX5" fmla="*/ 5176 w 10315"/>
              <a:gd name="connsiteY5" fmla="*/ 10118 h 10166"/>
              <a:gd name="connsiteX6" fmla="*/ 9875 w 10315"/>
              <a:gd name="connsiteY6" fmla="*/ 9723 h 10166"/>
              <a:gd name="connsiteX7" fmla="*/ 10307 w 10315"/>
              <a:gd name="connsiteY7" fmla="*/ 5166 h 10166"/>
              <a:gd name="connsiteX8" fmla="*/ 9759 w 10315"/>
              <a:gd name="connsiteY8" fmla="*/ 469 h 10166"/>
              <a:gd name="connsiteX0" fmla="*/ 9759 w 10309"/>
              <a:gd name="connsiteY0" fmla="*/ 469 h 10158"/>
              <a:gd name="connsiteX1" fmla="*/ 5194 w 10309"/>
              <a:gd name="connsiteY1" fmla="*/ 212 h 10158"/>
              <a:gd name="connsiteX2" fmla="*/ 567 w 10309"/>
              <a:gd name="connsiteY2" fmla="*/ 426 h 10158"/>
              <a:gd name="connsiteX3" fmla="*/ 13 w 10309"/>
              <a:gd name="connsiteY3" fmla="*/ 5464 h 10158"/>
              <a:gd name="connsiteX4" fmla="*/ 638 w 10309"/>
              <a:gd name="connsiteY4" fmla="*/ 9808 h 10158"/>
              <a:gd name="connsiteX5" fmla="*/ 5176 w 10309"/>
              <a:gd name="connsiteY5" fmla="*/ 10118 h 10158"/>
              <a:gd name="connsiteX6" fmla="*/ 9819 w 10309"/>
              <a:gd name="connsiteY6" fmla="*/ 9840 h 10158"/>
              <a:gd name="connsiteX7" fmla="*/ 10307 w 10309"/>
              <a:gd name="connsiteY7" fmla="*/ 5166 h 10158"/>
              <a:gd name="connsiteX8" fmla="*/ 9759 w 10309"/>
              <a:gd name="connsiteY8" fmla="*/ 469 h 10158"/>
              <a:gd name="connsiteX0" fmla="*/ 9759 w 10307"/>
              <a:gd name="connsiteY0" fmla="*/ 469 h 10158"/>
              <a:gd name="connsiteX1" fmla="*/ 5194 w 10307"/>
              <a:gd name="connsiteY1" fmla="*/ 212 h 10158"/>
              <a:gd name="connsiteX2" fmla="*/ 567 w 10307"/>
              <a:gd name="connsiteY2" fmla="*/ 426 h 10158"/>
              <a:gd name="connsiteX3" fmla="*/ 13 w 10307"/>
              <a:gd name="connsiteY3" fmla="*/ 5464 h 10158"/>
              <a:gd name="connsiteX4" fmla="*/ 638 w 10307"/>
              <a:gd name="connsiteY4" fmla="*/ 9808 h 10158"/>
              <a:gd name="connsiteX5" fmla="*/ 5176 w 10307"/>
              <a:gd name="connsiteY5" fmla="*/ 10118 h 10158"/>
              <a:gd name="connsiteX6" fmla="*/ 9819 w 10307"/>
              <a:gd name="connsiteY6" fmla="*/ 9840 h 10158"/>
              <a:gd name="connsiteX7" fmla="*/ 10307 w 10307"/>
              <a:gd name="connsiteY7" fmla="*/ 5166 h 10158"/>
              <a:gd name="connsiteX8" fmla="*/ 9759 w 10307"/>
              <a:gd name="connsiteY8" fmla="*/ 469 h 10158"/>
              <a:gd name="connsiteX0" fmla="*/ 9765 w 10313"/>
              <a:gd name="connsiteY0" fmla="*/ 469 h 10158"/>
              <a:gd name="connsiteX1" fmla="*/ 5200 w 10313"/>
              <a:gd name="connsiteY1" fmla="*/ 212 h 10158"/>
              <a:gd name="connsiteX2" fmla="*/ 573 w 10313"/>
              <a:gd name="connsiteY2" fmla="*/ 426 h 10158"/>
              <a:gd name="connsiteX3" fmla="*/ 19 w 10313"/>
              <a:gd name="connsiteY3" fmla="*/ 5464 h 10158"/>
              <a:gd name="connsiteX4" fmla="*/ 722 w 10313"/>
              <a:gd name="connsiteY4" fmla="*/ 9808 h 10158"/>
              <a:gd name="connsiteX5" fmla="*/ 5182 w 10313"/>
              <a:gd name="connsiteY5" fmla="*/ 10118 h 10158"/>
              <a:gd name="connsiteX6" fmla="*/ 9825 w 10313"/>
              <a:gd name="connsiteY6" fmla="*/ 9840 h 10158"/>
              <a:gd name="connsiteX7" fmla="*/ 10313 w 10313"/>
              <a:gd name="connsiteY7" fmla="*/ 5166 h 10158"/>
              <a:gd name="connsiteX8" fmla="*/ 9765 w 10313"/>
              <a:gd name="connsiteY8" fmla="*/ 469 h 10158"/>
              <a:gd name="connsiteX0" fmla="*/ 9765 w 10313"/>
              <a:gd name="connsiteY0" fmla="*/ 469 h 10189"/>
              <a:gd name="connsiteX1" fmla="*/ 5200 w 10313"/>
              <a:gd name="connsiteY1" fmla="*/ 212 h 10189"/>
              <a:gd name="connsiteX2" fmla="*/ 573 w 10313"/>
              <a:gd name="connsiteY2" fmla="*/ 426 h 10189"/>
              <a:gd name="connsiteX3" fmla="*/ 19 w 10313"/>
              <a:gd name="connsiteY3" fmla="*/ 5464 h 10189"/>
              <a:gd name="connsiteX4" fmla="*/ 722 w 10313"/>
              <a:gd name="connsiteY4" fmla="*/ 9866 h 10189"/>
              <a:gd name="connsiteX5" fmla="*/ 5182 w 10313"/>
              <a:gd name="connsiteY5" fmla="*/ 10118 h 10189"/>
              <a:gd name="connsiteX6" fmla="*/ 9825 w 10313"/>
              <a:gd name="connsiteY6" fmla="*/ 9840 h 10189"/>
              <a:gd name="connsiteX7" fmla="*/ 10313 w 10313"/>
              <a:gd name="connsiteY7" fmla="*/ 5166 h 10189"/>
              <a:gd name="connsiteX8" fmla="*/ 9765 w 10313"/>
              <a:gd name="connsiteY8" fmla="*/ 469 h 10189"/>
              <a:gd name="connsiteX0" fmla="*/ 9765 w 10313"/>
              <a:gd name="connsiteY0" fmla="*/ 469 h 10154"/>
              <a:gd name="connsiteX1" fmla="*/ 5200 w 10313"/>
              <a:gd name="connsiteY1" fmla="*/ 212 h 10154"/>
              <a:gd name="connsiteX2" fmla="*/ 573 w 10313"/>
              <a:gd name="connsiteY2" fmla="*/ 426 h 10154"/>
              <a:gd name="connsiteX3" fmla="*/ 19 w 10313"/>
              <a:gd name="connsiteY3" fmla="*/ 5464 h 10154"/>
              <a:gd name="connsiteX4" fmla="*/ 722 w 10313"/>
              <a:gd name="connsiteY4" fmla="*/ 9866 h 10154"/>
              <a:gd name="connsiteX5" fmla="*/ 5182 w 10313"/>
              <a:gd name="connsiteY5" fmla="*/ 10118 h 10154"/>
              <a:gd name="connsiteX6" fmla="*/ 9825 w 10313"/>
              <a:gd name="connsiteY6" fmla="*/ 9840 h 10154"/>
              <a:gd name="connsiteX7" fmla="*/ 10313 w 10313"/>
              <a:gd name="connsiteY7" fmla="*/ 5166 h 10154"/>
              <a:gd name="connsiteX8" fmla="*/ 9765 w 10313"/>
              <a:gd name="connsiteY8" fmla="*/ 469 h 10154"/>
              <a:gd name="connsiteX0" fmla="*/ 9765 w 10313"/>
              <a:gd name="connsiteY0" fmla="*/ 469 h 10154"/>
              <a:gd name="connsiteX1" fmla="*/ 5200 w 10313"/>
              <a:gd name="connsiteY1" fmla="*/ 212 h 10154"/>
              <a:gd name="connsiteX2" fmla="*/ 573 w 10313"/>
              <a:gd name="connsiteY2" fmla="*/ 426 h 10154"/>
              <a:gd name="connsiteX3" fmla="*/ 19 w 10313"/>
              <a:gd name="connsiteY3" fmla="*/ 5464 h 10154"/>
              <a:gd name="connsiteX4" fmla="*/ 722 w 10313"/>
              <a:gd name="connsiteY4" fmla="*/ 9866 h 10154"/>
              <a:gd name="connsiteX5" fmla="*/ 5182 w 10313"/>
              <a:gd name="connsiteY5" fmla="*/ 10118 h 10154"/>
              <a:gd name="connsiteX6" fmla="*/ 9825 w 10313"/>
              <a:gd name="connsiteY6" fmla="*/ 9840 h 10154"/>
              <a:gd name="connsiteX7" fmla="*/ 10313 w 10313"/>
              <a:gd name="connsiteY7" fmla="*/ 5166 h 10154"/>
              <a:gd name="connsiteX8" fmla="*/ 9765 w 10313"/>
              <a:gd name="connsiteY8" fmla="*/ 469 h 10154"/>
              <a:gd name="connsiteX0" fmla="*/ 9765 w 10313"/>
              <a:gd name="connsiteY0" fmla="*/ 469 h 10154"/>
              <a:gd name="connsiteX1" fmla="*/ 5200 w 10313"/>
              <a:gd name="connsiteY1" fmla="*/ 212 h 10154"/>
              <a:gd name="connsiteX2" fmla="*/ 573 w 10313"/>
              <a:gd name="connsiteY2" fmla="*/ 426 h 10154"/>
              <a:gd name="connsiteX3" fmla="*/ 19 w 10313"/>
              <a:gd name="connsiteY3" fmla="*/ 5464 h 10154"/>
              <a:gd name="connsiteX4" fmla="*/ 722 w 10313"/>
              <a:gd name="connsiteY4" fmla="*/ 9866 h 10154"/>
              <a:gd name="connsiteX5" fmla="*/ 5182 w 10313"/>
              <a:gd name="connsiteY5" fmla="*/ 10118 h 10154"/>
              <a:gd name="connsiteX6" fmla="*/ 9825 w 10313"/>
              <a:gd name="connsiteY6" fmla="*/ 9840 h 10154"/>
              <a:gd name="connsiteX7" fmla="*/ 10313 w 10313"/>
              <a:gd name="connsiteY7" fmla="*/ 5166 h 10154"/>
              <a:gd name="connsiteX8" fmla="*/ 9765 w 10313"/>
              <a:gd name="connsiteY8" fmla="*/ 469 h 10154"/>
              <a:gd name="connsiteX0" fmla="*/ 9747 w 10295"/>
              <a:gd name="connsiteY0" fmla="*/ 469 h 10293"/>
              <a:gd name="connsiteX1" fmla="*/ 5182 w 10295"/>
              <a:gd name="connsiteY1" fmla="*/ 212 h 10293"/>
              <a:gd name="connsiteX2" fmla="*/ 555 w 10295"/>
              <a:gd name="connsiteY2" fmla="*/ 426 h 10293"/>
              <a:gd name="connsiteX3" fmla="*/ 102 w 10295"/>
              <a:gd name="connsiteY3" fmla="*/ 5445 h 10293"/>
              <a:gd name="connsiteX4" fmla="*/ 704 w 10295"/>
              <a:gd name="connsiteY4" fmla="*/ 9866 h 10293"/>
              <a:gd name="connsiteX5" fmla="*/ 5164 w 10295"/>
              <a:gd name="connsiteY5" fmla="*/ 10118 h 10293"/>
              <a:gd name="connsiteX6" fmla="*/ 9807 w 10295"/>
              <a:gd name="connsiteY6" fmla="*/ 9840 h 10293"/>
              <a:gd name="connsiteX7" fmla="*/ 10295 w 10295"/>
              <a:gd name="connsiteY7" fmla="*/ 5166 h 10293"/>
              <a:gd name="connsiteX8" fmla="*/ 9747 w 10295"/>
              <a:gd name="connsiteY8" fmla="*/ 469 h 10293"/>
              <a:gd name="connsiteX0" fmla="*/ 9708 w 10256"/>
              <a:gd name="connsiteY0" fmla="*/ 386 h 10210"/>
              <a:gd name="connsiteX1" fmla="*/ 5143 w 10256"/>
              <a:gd name="connsiteY1" fmla="*/ 129 h 10210"/>
              <a:gd name="connsiteX2" fmla="*/ 594 w 10256"/>
              <a:gd name="connsiteY2" fmla="*/ 479 h 10210"/>
              <a:gd name="connsiteX3" fmla="*/ 63 w 10256"/>
              <a:gd name="connsiteY3" fmla="*/ 5362 h 10210"/>
              <a:gd name="connsiteX4" fmla="*/ 665 w 10256"/>
              <a:gd name="connsiteY4" fmla="*/ 9783 h 10210"/>
              <a:gd name="connsiteX5" fmla="*/ 5125 w 10256"/>
              <a:gd name="connsiteY5" fmla="*/ 10035 h 10210"/>
              <a:gd name="connsiteX6" fmla="*/ 9768 w 10256"/>
              <a:gd name="connsiteY6" fmla="*/ 9757 h 10210"/>
              <a:gd name="connsiteX7" fmla="*/ 10256 w 10256"/>
              <a:gd name="connsiteY7" fmla="*/ 5083 h 10210"/>
              <a:gd name="connsiteX8" fmla="*/ 9708 w 10256"/>
              <a:gd name="connsiteY8" fmla="*/ 386 h 10210"/>
              <a:gd name="connsiteX0" fmla="*/ 9672 w 10220"/>
              <a:gd name="connsiteY0" fmla="*/ 386 h 10210"/>
              <a:gd name="connsiteX1" fmla="*/ 5107 w 10220"/>
              <a:gd name="connsiteY1" fmla="*/ 129 h 10210"/>
              <a:gd name="connsiteX2" fmla="*/ 558 w 10220"/>
              <a:gd name="connsiteY2" fmla="*/ 479 h 10210"/>
              <a:gd name="connsiteX3" fmla="*/ 27 w 10220"/>
              <a:gd name="connsiteY3" fmla="*/ 5362 h 10210"/>
              <a:gd name="connsiteX4" fmla="*/ 629 w 10220"/>
              <a:gd name="connsiteY4" fmla="*/ 9783 h 10210"/>
              <a:gd name="connsiteX5" fmla="*/ 5089 w 10220"/>
              <a:gd name="connsiteY5" fmla="*/ 10035 h 10210"/>
              <a:gd name="connsiteX6" fmla="*/ 9732 w 10220"/>
              <a:gd name="connsiteY6" fmla="*/ 9757 h 10210"/>
              <a:gd name="connsiteX7" fmla="*/ 10220 w 10220"/>
              <a:gd name="connsiteY7" fmla="*/ 5083 h 10210"/>
              <a:gd name="connsiteX8" fmla="*/ 9672 w 10220"/>
              <a:gd name="connsiteY8" fmla="*/ 386 h 10210"/>
              <a:gd name="connsiteX0" fmla="*/ 9672 w 10220"/>
              <a:gd name="connsiteY0" fmla="*/ 386 h 10210"/>
              <a:gd name="connsiteX1" fmla="*/ 5107 w 10220"/>
              <a:gd name="connsiteY1" fmla="*/ 129 h 10210"/>
              <a:gd name="connsiteX2" fmla="*/ 558 w 10220"/>
              <a:gd name="connsiteY2" fmla="*/ 479 h 10210"/>
              <a:gd name="connsiteX3" fmla="*/ 27 w 10220"/>
              <a:gd name="connsiteY3" fmla="*/ 5362 h 10210"/>
              <a:gd name="connsiteX4" fmla="*/ 629 w 10220"/>
              <a:gd name="connsiteY4" fmla="*/ 9783 h 10210"/>
              <a:gd name="connsiteX5" fmla="*/ 5089 w 10220"/>
              <a:gd name="connsiteY5" fmla="*/ 10035 h 10210"/>
              <a:gd name="connsiteX6" fmla="*/ 9732 w 10220"/>
              <a:gd name="connsiteY6" fmla="*/ 9757 h 10210"/>
              <a:gd name="connsiteX7" fmla="*/ 10220 w 10220"/>
              <a:gd name="connsiteY7" fmla="*/ 5083 h 10210"/>
              <a:gd name="connsiteX8" fmla="*/ 9672 w 10220"/>
              <a:gd name="connsiteY8" fmla="*/ 386 h 10210"/>
              <a:gd name="connsiteX0" fmla="*/ 9616 w 10220"/>
              <a:gd name="connsiteY0" fmla="*/ 410 h 10176"/>
              <a:gd name="connsiteX1" fmla="*/ 5107 w 10220"/>
              <a:gd name="connsiteY1" fmla="*/ 95 h 10176"/>
              <a:gd name="connsiteX2" fmla="*/ 558 w 10220"/>
              <a:gd name="connsiteY2" fmla="*/ 445 h 10176"/>
              <a:gd name="connsiteX3" fmla="*/ 27 w 10220"/>
              <a:gd name="connsiteY3" fmla="*/ 5328 h 10176"/>
              <a:gd name="connsiteX4" fmla="*/ 629 w 10220"/>
              <a:gd name="connsiteY4" fmla="*/ 9749 h 10176"/>
              <a:gd name="connsiteX5" fmla="*/ 5089 w 10220"/>
              <a:gd name="connsiteY5" fmla="*/ 10001 h 10176"/>
              <a:gd name="connsiteX6" fmla="*/ 9732 w 10220"/>
              <a:gd name="connsiteY6" fmla="*/ 9723 h 10176"/>
              <a:gd name="connsiteX7" fmla="*/ 10220 w 10220"/>
              <a:gd name="connsiteY7" fmla="*/ 5049 h 10176"/>
              <a:gd name="connsiteX8" fmla="*/ 9616 w 10220"/>
              <a:gd name="connsiteY8" fmla="*/ 410 h 10176"/>
              <a:gd name="connsiteX0" fmla="*/ 9616 w 10255"/>
              <a:gd name="connsiteY0" fmla="*/ 410 h 10177"/>
              <a:gd name="connsiteX1" fmla="*/ 5107 w 10255"/>
              <a:gd name="connsiteY1" fmla="*/ 95 h 10177"/>
              <a:gd name="connsiteX2" fmla="*/ 558 w 10255"/>
              <a:gd name="connsiteY2" fmla="*/ 445 h 10177"/>
              <a:gd name="connsiteX3" fmla="*/ 27 w 10255"/>
              <a:gd name="connsiteY3" fmla="*/ 5328 h 10177"/>
              <a:gd name="connsiteX4" fmla="*/ 629 w 10255"/>
              <a:gd name="connsiteY4" fmla="*/ 9749 h 10177"/>
              <a:gd name="connsiteX5" fmla="*/ 5089 w 10255"/>
              <a:gd name="connsiteY5" fmla="*/ 10001 h 10177"/>
              <a:gd name="connsiteX6" fmla="*/ 9732 w 10255"/>
              <a:gd name="connsiteY6" fmla="*/ 9723 h 10177"/>
              <a:gd name="connsiteX7" fmla="*/ 10142 w 10255"/>
              <a:gd name="connsiteY7" fmla="*/ 5049 h 10177"/>
              <a:gd name="connsiteX8" fmla="*/ 9616 w 10255"/>
              <a:gd name="connsiteY8" fmla="*/ 410 h 10177"/>
              <a:gd name="connsiteX0" fmla="*/ 9616 w 10233"/>
              <a:gd name="connsiteY0" fmla="*/ 410 h 10183"/>
              <a:gd name="connsiteX1" fmla="*/ 5107 w 10233"/>
              <a:gd name="connsiteY1" fmla="*/ 95 h 10183"/>
              <a:gd name="connsiteX2" fmla="*/ 558 w 10233"/>
              <a:gd name="connsiteY2" fmla="*/ 445 h 10183"/>
              <a:gd name="connsiteX3" fmla="*/ 27 w 10233"/>
              <a:gd name="connsiteY3" fmla="*/ 5328 h 10183"/>
              <a:gd name="connsiteX4" fmla="*/ 629 w 10233"/>
              <a:gd name="connsiteY4" fmla="*/ 9749 h 10183"/>
              <a:gd name="connsiteX5" fmla="*/ 5089 w 10233"/>
              <a:gd name="connsiteY5" fmla="*/ 10001 h 10183"/>
              <a:gd name="connsiteX6" fmla="*/ 9687 w 10233"/>
              <a:gd name="connsiteY6" fmla="*/ 9587 h 10183"/>
              <a:gd name="connsiteX7" fmla="*/ 10142 w 10233"/>
              <a:gd name="connsiteY7" fmla="*/ 5049 h 10183"/>
              <a:gd name="connsiteX8" fmla="*/ 9616 w 10233"/>
              <a:gd name="connsiteY8" fmla="*/ 410 h 10183"/>
              <a:gd name="connsiteX0" fmla="*/ 9616 w 10157"/>
              <a:gd name="connsiteY0" fmla="*/ 410 h 10183"/>
              <a:gd name="connsiteX1" fmla="*/ 5107 w 10157"/>
              <a:gd name="connsiteY1" fmla="*/ 95 h 10183"/>
              <a:gd name="connsiteX2" fmla="*/ 558 w 10157"/>
              <a:gd name="connsiteY2" fmla="*/ 445 h 10183"/>
              <a:gd name="connsiteX3" fmla="*/ 27 w 10157"/>
              <a:gd name="connsiteY3" fmla="*/ 5328 h 10183"/>
              <a:gd name="connsiteX4" fmla="*/ 629 w 10157"/>
              <a:gd name="connsiteY4" fmla="*/ 9749 h 10183"/>
              <a:gd name="connsiteX5" fmla="*/ 5089 w 10157"/>
              <a:gd name="connsiteY5" fmla="*/ 10001 h 10183"/>
              <a:gd name="connsiteX6" fmla="*/ 9687 w 10157"/>
              <a:gd name="connsiteY6" fmla="*/ 9587 h 10183"/>
              <a:gd name="connsiteX7" fmla="*/ 10142 w 10157"/>
              <a:gd name="connsiteY7" fmla="*/ 5049 h 10183"/>
              <a:gd name="connsiteX8" fmla="*/ 9616 w 10157"/>
              <a:gd name="connsiteY8" fmla="*/ 410 h 10183"/>
              <a:gd name="connsiteX0" fmla="*/ 9616 w 10146"/>
              <a:gd name="connsiteY0" fmla="*/ 410 h 10183"/>
              <a:gd name="connsiteX1" fmla="*/ 5107 w 10146"/>
              <a:gd name="connsiteY1" fmla="*/ 95 h 10183"/>
              <a:gd name="connsiteX2" fmla="*/ 558 w 10146"/>
              <a:gd name="connsiteY2" fmla="*/ 445 h 10183"/>
              <a:gd name="connsiteX3" fmla="*/ 27 w 10146"/>
              <a:gd name="connsiteY3" fmla="*/ 5328 h 10183"/>
              <a:gd name="connsiteX4" fmla="*/ 629 w 10146"/>
              <a:gd name="connsiteY4" fmla="*/ 9749 h 10183"/>
              <a:gd name="connsiteX5" fmla="*/ 5089 w 10146"/>
              <a:gd name="connsiteY5" fmla="*/ 10001 h 10183"/>
              <a:gd name="connsiteX6" fmla="*/ 9687 w 10146"/>
              <a:gd name="connsiteY6" fmla="*/ 9587 h 10183"/>
              <a:gd name="connsiteX7" fmla="*/ 10142 w 10146"/>
              <a:gd name="connsiteY7" fmla="*/ 5049 h 10183"/>
              <a:gd name="connsiteX8" fmla="*/ 9616 w 10146"/>
              <a:gd name="connsiteY8" fmla="*/ 410 h 10183"/>
              <a:gd name="connsiteX0" fmla="*/ 9616 w 10180"/>
              <a:gd name="connsiteY0" fmla="*/ 410 h 10186"/>
              <a:gd name="connsiteX1" fmla="*/ 5107 w 10180"/>
              <a:gd name="connsiteY1" fmla="*/ 95 h 10186"/>
              <a:gd name="connsiteX2" fmla="*/ 558 w 10180"/>
              <a:gd name="connsiteY2" fmla="*/ 445 h 10186"/>
              <a:gd name="connsiteX3" fmla="*/ 27 w 10180"/>
              <a:gd name="connsiteY3" fmla="*/ 5328 h 10186"/>
              <a:gd name="connsiteX4" fmla="*/ 629 w 10180"/>
              <a:gd name="connsiteY4" fmla="*/ 9749 h 10186"/>
              <a:gd name="connsiteX5" fmla="*/ 5089 w 10180"/>
              <a:gd name="connsiteY5" fmla="*/ 10001 h 10186"/>
              <a:gd name="connsiteX6" fmla="*/ 9822 w 10180"/>
              <a:gd name="connsiteY6" fmla="*/ 9529 h 10186"/>
              <a:gd name="connsiteX7" fmla="*/ 10142 w 10180"/>
              <a:gd name="connsiteY7" fmla="*/ 5049 h 10186"/>
              <a:gd name="connsiteX8" fmla="*/ 9616 w 10180"/>
              <a:gd name="connsiteY8" fmla="*/ 410 h 10186"/>
              <a:gd name="connsiteX0" fmla="*/ 9616 w 10153"/>
              <a:gd name="connsiteY0" fmla="*/ 410 h 10186"/>
              <a:gd name="connsiteX1" fmla="*/ 5107 w 10153"/>
              <a:gd name="connsiteY1" fmla="*/ 95 h 10186"/>
              <a:gd name="connsiteX2" fmla="*/ 558 w 10153"/>
              <a:gd name="connsiteY2" fmla="*/ 445 h 10186"/>
              <a:gd name="connsiteX3" fmla="*/ 27 w 10153"/>
              <a:gd name="connsiteY3" fmla="*/ 5328 h 10186"/>
              <a:gd name="connsiteX4" fmla="*/ 629 w 10153"/>
              <a:gd name="connsiteY4" fmla="*/ 9749 h 10186"/>
              <a:gd name="connsiteX5" fmla="*/ 5089 w 10153"/>
              <a:gd name="connsiteY5" fmla="*/ 10001 h 10186"/>
              <a:gd name="connsiteX6" fmla="*/ 9822 w 10153"/>
              <a:gd name="connsiteY6" fmla="*/ 9529 h 10186"/>
              <a:gd name="connsiteX7" fmla="*/ 10142 w 10153"/>
              <a:gd name="connsiteY7" fmla="*/ 5049 h 10186"/>
              <a:gd name="connsiteX8" fmla="*/ 9616 w 10153"/>
              <a:gd name="connsiteY8" fmla="*/ 410 h 10186"/>
              <a:gd name="connsiteX0" fmla="*/ 9612 w 10149"/>
              <a:gd name="connsiteY0" fmla="*/ 410 h 10094"/>
              <a:gd name="connsiteX1" fmla="*/ 5103 w 10149"/>
              <a:gd name="connsiteY1" fmla="*/ 95 h 10094"/>
              <a:gd name="connsiteX2" fmla="*/ 554 w 10149"/>
              <a:gd name="connsiteY2" fmla="*/ 445 h 10094"/>
              <a:gd name="connsiteX3" fmla="*/ 23 w 10149"/>
              <a:gd name="connsiteY3" fmla="*/ 5328 h 10094"/>
              <a:gd name="connsiteX4" fmla="*/ 636 w 10149"/>
              <a:gd name="connsiteY4" fmla="*/ 9594 h 10094"/>
              <a:gd name="connsiteX5" fmla="*/ 5085 w 10149"/>
              <a:gd name="connsiteY5" fmla="*/ 10001 h 10094"/>
              <a:gd name="connsiteX6" fmla="*/ 9818 w 10149"/>
              <a:gd name="connsiteY6" fmla="*/ 9529 h 10094"/>
              <a:gd name="connsiteX7" fmla="*/ 10138 w 10149"/>
              <a:gd name="connsiteY7" fmla="*/ 5049 h 10094"/>
              <a:gd name="connsiteX8" fmla="*/ 9612 w 10149"/>
              <a:gd name="connsiteY8" fmla="*/ 410 h 10094"/>
              <a:gd name="connsiteX0" fmla="*/ 9621 w 10158"/>
              <a:gd name="connsiteY0" fmla="*/ 410 h 10013"/>
              <a:gd name="connsiteX1" fmla="*/ 5112 w 10158"/>
              <a:gd name="connsiteY1" fmla="*/ 95 h 10013"/>
              <a:gd name="connsiteX2" fmla="*/ 563 w 10158"/>
              <a:gd name="connsiteY2" fmla="*/ 445 h 10013"/>
              <a:gd name="connsiteX3" fmla="*/ 32 w 10158"/>
              <a:gd name="connsiteY3" fmla="*/ 5328 h 10013"/>
              <a:gd name="connsiteX4" fmla="*/ 645 w 10158"/>
              <a:gd name="connsiteY4" fmla="*/ 9594 h 10013"/>
              <a:gd name="connsiteX5" fmla="*/ 5094 w 10158"/>
              <a:gd name="connsiteY5" fmla="*/ 10001 h 10013"/>
              <a:gd name="connsiteX6" fmla="*/ 9827 w 10158"/>
              <a:gd name="connsiteY6" fmla="*/ 9529 h 10013"/>
              <a:gd name="connsiteX7" fmla="*/ 10147 w 10158"/>
              <a:gd name="connsiteY7" fmla="*/ 5049 h 10013"/>
              <a:gd name="connsiteX8" fmla="*/ 9621 w 10158"/>
              <a:gd name="connsiteY8" fmla="*/ 410 h 10013"/>
              <a:gd name="connsiteX0" fmla="*/ 9606 w 10143"/>
              <a:gd name="connsiteY0" fmla="*/ 410 h 10033"/>
              <a:gd name="connsiteX1" fmla="*/ 5097 w 10143"/>
              <a:gd name="connsiteY1" fmla="*/ 95 h 10033"/>
              <a:gd name="connsiteX2" fmla="*/ 548 w 10143"/>
              <a:gd name="connsiteY2" fmla="*/ 445 h 10033"/>
              <a:gd name="connsiteX3" fmla="*/ 17 w 10143"/>
              <a:gd name="connsiteY3" fmla="*/ 5328 h 10033"/>
              <a:gd name="connsiteX4" fmla="*/ 675 w 10143"/>
              <a:gd name="connsiteY4" fmla="*/ 9652 h 10033"/>
              <a:gd name="connsiteX5" fmla="*/ 5079 w 10143"/>
              <a:gd name="connsiteY5" fmla="*/ 10001 h 10033"/>
              <a:gd name="connsiteX6" fmla="*/ 9812 w 10143"/>
              <a:gd name="connsiteY6" fmla="*/ 9529 h 10033"/>
              <a:gd name="connsiteX7" fmla="*/ 10132 w 10143"/>
              <a:gd name="connsiteY7" fmla="*/ 5049 h 10033"/>
              <a:gd name="connsiteX8" fmla="*/ 9606 w 10143"/>
              <a:gd name="connsiteY8" fmla="*/ 410 h 10033"/>
              <a:gd name="connsiteX0" fmla="*/ 9604 w 10292"/>
              <a:gd name="connsiteY0" fmla="*/ 410 h 10068"/>
              <a:gd name="connsiteX1" fmla="*/ 5095 w 10292"/>
              <a:gd name="connsiteY1" fmla="*/ 95 h 10068"/>
              <a:gd name="connsiteX2" fmla="*/ 546 w 10292"/>
              <a:gd name="connsiteY2" fmla="*/ 445 h 10068"/>
              <a:gd name="connsiteX3" fmla="*/ 15 w 10292"/>
              <a:gd name="connsiteY3" fmla="*/ 5328 h 10068"/>
              <a:gd name="connsiteX4" fmla="*/ 673 w 10292"/>
              <a:gd name="connsiteY4" fmla="*/ 9652 h 10068"/>
              <a:gd name="connsiteX5" fmla="*/ 5077 w 10292"/>
              <a:gd name="connsiteY5" fmla="*/ 9884 h 10068"/>
              <a:gd name="connsiteX6" fmla="*/ 9810 w 10292"/>
              <a:gd name="connsiteY6" fmla="*/ 9529 h 10068"/>
              <a:gd name="connsiteX7" fmla="*/ 10130 w 10292"/>
              <a:gd name="connsiteY7" fmla="*/ 5049 h 10068"/>
              <a:gd name="connsiteX8" fmla="*/ 9604 w 10292"/>
              <a:gd name="connsiteY8" fmla="*/ 410 h 10068"/>
              <a:gd name="connsiteX0" fmla="*/ 9604 w 10130"/>
              <a:gd name="connsiteY0" fmla="*/ 410 h 10068"/>
              <a:gd name="connsiteX1" fmla="*/ 5095 w 10130"/>
              <a:gd name="connsiteY1" fmla="*/ 95 h 10068"/>
              <a:gd name="connsiteX2" fmla="*/ 546 w 10130"/>
              <a:gd name="connsiteY2" fmla="*/ 445 h 10068"/>
              <a:gd name="connsiteX3" fmla="*/ 15 w 10130"/>
              <a:gd name="connsiteY3" fmla="*/ 5328 h 10068"/>
              <a:gd name="connsiteX4" fmla="*/ 673 w 10130"/>
              <a:gd name="connsiteY4" fmla="*/ 9652 h 10068"/>
              <a:gd name="connsiteX5" fmla="*/ 5077 w 10130"/>
              <a:gd name="connsiteY5" fmla="*/ 9884 h 10068"/>
              <a:gd name="connsiteX6" fmla="*/ 9810 w 10130"/>
              <a:gd name="connsiteY6" fmla="*/ 9529 h 10068"/>
              <a:gd name="connsiteX7" fmla="*/ 10130 w 10130"/>
              <a:gd name="connsiteY7" fmla="*/ 5049 h 10068"/>
              <a:gd name="connsiteX8" fmla="*/ 9604 w 10130"/>
              <a:gd name="connsiteY8" fmla="*/ 410 h 10068"/>
              <a:gd name="connsiteX0" fmla="*/ 9604 w 10130"/>
              <a:gd name="connsiteY0" fmla="*/ 410 h 10068"/>
              <a:gd name="connsiteX1" fmla="*/ 5095 w 10130"/>
              <a:gd name="connsiteY1" fmla="*/ 95 h 10068"/>
              <a:gd name="connsiteX2" fmla="*/ 546 w 10130"/>
              <a:gd name="connsiteY2" fmla="*/ 445 h 10068"/>
              <a:gd name="connsiteX3" fmla="*/ 15 w 10130"/>
              <a:gd name="connsiteY3" fmla="*/ 5328 h 10068"/>
              <a:gd name="connsiteX4" fmla="*/ 673 w 10130"/>
              <a:gd name="connsiteY4" fmla="*/ 9652 h 10068"/>
              <a:gd name="connsiteX5" fmla="*/ 5077 w 10130"/>
              <a:gd name="connsiteY5" fmla="*/ 9884 h 10068"/>
              <a:gd name="connsiteX6" fmla="*/ 9810 w 10130"/>
              <a:gd name="connsiteY6" fmla="*/ 9529 h 10068"/>
              <a:gd name="connsiteX7" fmla="*/ 10130 w 10130"/>
              <a:gd name="connsiteY7" fmla="*/ 5049 h 10068"/>
              <a:gd name="connsiteX8" fmla="*/ 9604 w 10130"/>
              <a:gd name="connsiteY8" fmla="*/ 410 h 10068"/>
              <a:gd name="connsiteX0" fmla="*/ 9604 w 10130"/>
              <a:gd name="connsiteY0" fmla="*/ 410 h 10068"/>
              <a:gd name="connsiteX1" fmla="*/ 5095 w 10130"/>
              <a:gd name="connsiteY1" fmla="*/ 95 h 10068"/>
              <a:gd name="connsiteX2" fmla="*/ 546 w 10130"/>
              <a:gd name="connsiteY2" fmla="*/ 445 h 10068"/>
              <a:gd name="connsiteX3" fmla="*/ 15 w 10130"/>
              <a:gd name="connsiteY3" fmla="*/ 5328 h 10068"/>
              <a:gd name="connsiteX4" fmla="*/ 673 w 10130"/>
              <a:gd name="connsiteY4" fmla="*/ 9652 h 10068"/>
              <a:gd name="connsiteX5" fmla="*/ 5077 w 10130"/>
              <a:gd name="connsiteY5" fmla="*/ 9884 h 10068"/>
              <a:gd name="connsiteX6" fmla="*/ 9810 w 10130"/>
              <a:gd name="connsiteY6" fmla="*/ 9529 h 10068"/>
              <a:gd name="connsiteX7" fmla="*/ 10130 w 10130"/>
              <a:gd name="connsiteY7" fmla="*/ 5049 h 10068"/>
              <a:gd name="connsiteX8" fmla="*/ 9604 w 10130"/>
              <a:gd name="connsiteY8" fmla="*/ 410 h 10068"/>
              <a:gd name="connsiteX0" fmla="*/ 9604 w 10132"/>
              <a:gd name="connsiteY0" fmla="*/ 410 h 10068"/>
              <a:gd name="connsiteX1" fmla="*/ 5095 w 10132"/>
              <a:gd name="connsiteY1" fmla="*/ 95 h 10068"/>
              <a:gd name="connsiteX2" fmla="*/ 546 w 10132"/>
              <a:gd name="connsiteY2" fmla="*/ 445 h 10068"/>
              <a:gd name="connsiteX3" fmla="*/ 15 w 10132"/>
              <a:gd name="connsiteY3" fmla="*/ 5328 h 10068"/>
              <a:gd name="connsiteX4" fmla="*/ 673 w 10132"/>
              <a:gd name="connsiteY4" fmla="*/ 9652 h 10068"/>
              <a:gd name="connsiteX5" fmla="*/ 5077 w 10132"/>
              <a:gd name="connsiteY5" fmla="*/ 9884 h 10068"/>
              <a:gd name="connsiteX6" fmla="*/ 9810 w 10132"/>
              <a:gd name="connsiteY6" fmla="*/ 9529 h 10068"/>
              <a:gd name="connsiteX7" fmla="*/ 10130 w 10132"/>
              <a:gd name="connsiteY7" fmla="*/ 5049 h 10068"/>
              <a:gd name="connsiteX8" fmla="*/ 9604 w 10132"/>
              <a:gd name="connsiteY8" fmla="*/ 410 h 10068"/>
              <a:gd name="connsiteX0" fmla="*/ 9604 w 10132"/>
              <a:gd name="connsiteY0" fmla="*/ 410 h 10004"/>
              <a:gd name="connsiteX1" fmla="*/ 5095 w 10132"/>
              <a:gd name="connsiteY1" fmla="*/ 95 h 10004"/>
              <a:gd name="connsiteX2" fmla="*/ 546 w 10132"/>
              <a:gd name="connsiteY2" fmla="*/ 445 h 10004"/>
              <a:gd name="connsiteX3" fmla="*/ 15 w 10132"/>
              <a:gd name="connsiteY3" fmla="*/ 5328 h 10004"/>
              <a:gd name="connsiteX4" fmla="*/ 673 w 10132"/>
              <a:gd name="connsiteY4" fmla="*/ 9652 h 10004"/>
              <a:gd name="connsiteX5" fmla="*/ 5077 w 10132"/>
              <a:gd name="connsiteY5" fmla="*/ 9884 h 10004"/>
              <a:gd name="connsiteX6" fmla="*/ 9810 w 10132"/>
              <a:gd name="connsiteY6" fmla="*/ 9529 h 10004"/>
              <a:gd name="connsiteX7" fmla="*/ 10130 w 10132"/>
              <a:gd name="connsiteY7" fmla="*/ 5049 h 10004"/>
              <a:gd name="connsiteX8" fmla="*/ 9604 w 10132"/>
              <a:gd name="connsiteY8" fmla="*/ 410 h 10004"/>
              <a:gd name="connsiteX0" fmla="*/ 9604 w 10132"/>
              <a:gd name="connsiteY0" fmla="*/ 410 h 9972"/>
              <a:gd name="connsiteX1" fmla="*/ 5095 w 10132"/>
              <a:gd name="connsiteY1" fmla="*/ 95 h 9972"/>
              <a:gd name="connsiteX2" fmla="*/ 546 w 10132"/>
              <a:gd name="connsiteY2" fmla="*/ 445 h 9972"/>
              <a:gd name="connsiteX3" fmla="*/ 15 w 10132"/>
              <a:gd name="connsiteY3" fmla="*/ 5328 h 9972"/>
              <a:gd name="connsiteX4" fmla="*/ 673 w 10132"/>
              <a:gd name="connsiteY4" fmla="*/ 9652 h 9972"/>
              <a:gd name="connsiteX5" fmla="*/ 5077 w 10132"/>
              <a:gd name="connsiteY5" fmla="*/ 9884 h 9972"/>
              <a:gd name="connsiteX6" fmla="*/ 9810 w 10132"/>
              <a:gd name="connsiteY6" fmla="*/ 9529 h 9972"/>
              <a:gd name="connsiteX7" fmla="*/ 10130 w 10132"/>
              <a:gd name="connsiteY7" fmla="*/ 5049 h 9972"/>
              <a:gd name="connsiteX8" fmla="*/ 9604 w 10132"/>
              <a:gd name="connsiteY8" fmla="*/ 410 h 9972"/>
              <a:gd name="connsiteX0" fmla="*/ 9479 w 10000"/>
              <a:gd name="connsiteY0" fmla="*/ 411 h 10031"/>
              <a:gd name="connsiteX1" fmla="*/ 5029 w 10000"/>
              <a:gd name="connsiteY1" fmla="*/ 95 h 10031"/>
              <a:gd name="connsiteX2" fmla="*/ 539 w 10000"/>
              <a:gd name="connsiteY2" fmla="*/ 446 h 10031"/>
              <a:gd name="connsiteX3" fmla="*/ 15 w 10000"/>
              <a:gd name="connsiteY3" fmla="*/ 5343 h 10031"/>
              <a:gd name="connsiteX4" fmla="*/ 664 w 10000"/>
              <a:gd name="connsiteY4" fmla="*/ 9679 h 10031"/>
              <a:gd name="connsiteX5" fmla="*/ 5011 w 10000"/>
              <a:gd name="connsiteY5" fmla="*/ 9912 h 10031"/>
              <a:gd name="connsiteX6" fmla="*/ 9682 w 10000"/>
              <a:gd name="connsiteY6" fmla="*/ 9556 h 10031"/>
              <a:gd name="connsiteX7" fmla="*/ 9998 w 10000"/>
              <a:gd name="connsiteY7" fmla="*/ 5063 h 10031"/>
              <a:gd name="connsiteX8" fmla="*/ 9479 w 10000"/>
              <a:gd name="connsiteY8" fmla="*/ 411 h 10031"/>
              <a:gd name="connsiteX0" fmla="*/ 9472 w 9993"/>
              <a:gd name="connsiteY0" fmla="*/ 411 h 10019"/>
              <a:gd name="connsiteX1" fmla="*/ 5022 w 9993"/>
              <a:gd name="connsiteY1" fmla="*/ 95 h 10019"/>
              <a:gd name="connsiteX2" fmla="*/ 532 w 9993"/>
              <a:gd name="connsiteY2" fmla="*/ 446 h 10019"/>
              <a:gd name="connsiteX3" fmla="*/ 8 w 9993"/>
              <a:gd name="connsiteY3" fmla="*/ 5343 h 10019"/>
              <a:gd name="connsiteX4" fmla="*/ 557 w 9993"/>
              <a:gd name="connsiteY4" fmla="*/ 9660 h 10019"/>
              <a:gd name="connsiteX5" fmla="*/ 5004 w 9993"/>
              <a:gd name="connsiteY5" fmla="*/ 9912 h 10019"/>
              <a:gd name="connsiteX6" fmla="*/ 9675 w 9993"/>
              <a:gd name="connsiteY6" fmla="*/ 9556 h 10019"/>
              <a:gd name="connsiteX7" fmla="*/ 9991 w 9993"/>
              <a:gd name="connsiteY7" fmla="*/ 5063 h 10019"/>
              <a:gd name="connsiteX8" fmla="*/ 9472 w 9993"/>
              <a:gd name="connsiteY8" fmla="*/ 411 h 10019"/>
              <a:gd name="connsiteX0" fmla="*/ 9472 w 9993"/>
              <a:gd name="connsiteY0" fmla="*/ 410 h 10000"/>
              <a:gd name="connsiteX1" fmla="*/ 5019 w 9993"/>
              <a:gd name="connsiteY1" fmla="*/ 95 h 10000"/>
              <a:gd name="connsiteX2" fmla="*/ 569 w 9993"/>
              <a:gd name="connsiteY2" fmla="*/ 523 h 10000"/>
              <a:gd name="connsiteX3" fmla="*/ 1 w 9993"/>
              <a:gd name="connsiteY3" fmla="*/ 5333 h 10000"/>
              <a:gd name="connsiteX4" fmla="*/ 550 w 9993"/>
              <a:gd name="connsiteY4" fmla="*/ 9642 h 10000"/>
              <a:gd name="connsiteX5" fmla="*/ 5001 w 9993"/>
              <a:gd name="connsiteY5" fmla="*/ 9893 h 10000"/>
              <a:gd name="connsiteX6" fmla="*/ 9675 w 9993"/>
              <a:gd name="connsiteY6" fmla="*/ 9538 h 10000"/>
              <a:gd name="connsiteX7" fmla="*/ 9991 w 9993"/>
              <a:gd name="connsiteY7" fmla="*/ 5053 h 10000"/>
              <a:gd name="connsiteX8" fmla="*/ 9472 w 9993"/>
              <a:gd name="connsiteY8" fmla="*/ 410 h 10000"/>
              <a:gd name="connsiteX0" fmla="*/ 9401 w 10000"/>
              <a:gd name="connsiteY0" fmla="*/ 436 h 9968"/>
              <a:gd name="connsiteX1" fmla="*/ 5023 w 10000"/>
              <a:gd name="connsiteY1" fmla="*/ 63 h 9968"/>
              <a:gd name="connsiteX2" fmla="*/ 569 w 10000"/>
              <a:gd name="connsiteY2" fmla="*/ 491 h 9968"/>
              <a:gd name="connsiteX3" fmla="*/ 1 w 10000"/>
              <a:gd name="connsiteY3" fmla="*/ 5301 h 9968"/>
              <a:gd name="connsiteX4" fmla="*/ 550 w 10000"/>
              <a:gd name="connsiteY4" fmla="*/ 9610 h 9968"/>
              <a:gd name="connsiteX5" fmla="*/ 5005 w 10000"/>
              <a:gd name="connsiteY5" fmla="*/ 9861 h 9968"/>
              <a:gd name="connsiteX6" fmla="*/ 9682 w 10000"/>
              <a:gd name="connsiteY6" fmla="*/ 9506 h 9968"/>
              <a:gd name="connsiteX7" fmla="*/ 9998 w 10000"/>
              <a:gd name="connsiteY7" fmla="*/ 5021 h 9968"/>
              <a:gd name="connsiteX8" fmla="*/ 9401 w 10000"/>
              <a:gd name="connsiteY8" fmla="*/ 436 h 9968"/>
              <a:gd name="connsiteX0" fmla="*/ 9456 w 10000"/>
              <a:gd name="connsiteY0" fmla="*/ 427 h 10010"/>
              <a:gd name="connsiteX1" fmla="*/ 5023 w 10000"/>
              <a:gd name="connsiteY1" fmla="*/ 73 h 10010"/>
              <a:gd name="connsiteX2" fmla="*/ 569 w 10000"/>
              <a:gd name="connsiteY2" fmla="*/ 503 h 10010"/>
              <a:gd name="connsiteX3" fmla="*/ 1 w 10000"/>
              <a:gd name="connsiteY3" fmla="*/ 5328 h 10010"/>
              <a:gd name="connsiteX4" fmla="*/ 550 w 10000"/>
              <a:gd name="connsiteY4" fmla="*/ 9651 h 10010"/>
              <a:gd name="connsiteX5" fmla="*/ 5005 w 10000"/>
              <a:gd name="connsiteY5" fmla="*/ 9903 h 10010"/>
              <a:gd name="connsiteX6" fmla="*/ 9682 w 10000"/>
              <a:gd name="connsiteY6" fmla="*/ 9547 h 10010"/>
              <a:gd name="connsiteX7" fmla="*/ 9998 w 10000"/>
              <a:gd name="connsiteY7" fmla="*/ 5047 h 10010"/>
              <a:gd name="connsiteX8" fmla="*/ 9456 w 10000"/>
              <a:gd name="connsiteY8" fmla="*/ 427 h 10010"/>
              <a:gd name="connsiteX0" fmla="*/ 9458 w 10002"/>
              <a:gd name="connsiteY0" fmla="*/ 427 h 10010"/>
              <a:gd name="connsiteX1" fmla="*/ 5025 w 10002"/>
              <a:gd name="connsiteY1" fmla="*/ 73 h 10010"/>
              <a:gd name="connsiteX2" fmla="*/ 549 w 10002"/>
              <a:gd name="connsiteY2" fmla="*/ 444 h 10010"/>
              <a:gd name="connsiteX3" fmla="*/ 3 w 10002"/>
              <a:gd name="connsiteY3" fmla="*/ 5328 h 10010"/>
              <a:gd name="connsiteX4" fmla="*/ 552 w 10002"/>
              <a:gd name="connsiteY4" fmla="*/ 9651 h 10010"/>
              <a:gd name="connsiteX5" fmla="*/ 5007 w 10002"/>
              <a:gd name="connsiteY5" fmla="*/ 9903 h 10010"/>
              <a:gd name="connsiteX6" fmla="*/ 9684 w 10002"/>
              <a:gd name="connsiteY6" fmla="*/ 9547 h 10010"/>
              <a:gd name="connsiteX7" fmla="*/ 10000 w 10002"/>
              <a:gd name="connsiteY7" fmla="*/ 5047 h 10010"/>
              <a:gd name="connsiteX8" fmla="*/ 9458 w 10002"/>
              <a:gd name="connsiteY8" fmla="*/ 427 h 10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02" h="10010">
                <a:moveTo>
                  <a:pt x="9458" y="427"/>
                </a:moveTo>
                <a:cubicBezTo>
                  <a:pt x="8572" y="-295"/>
                  <a:pt x="6666" y="129"/>
                  <a:pt x="5025" y="73"/>
                </a:cubicBezTo>
                <a:cubicBezTo>
                  <a:pt x="3396" y="171"/>
                  <a:pt x="1083" y="-233"/>
                  <a:pt x="549" y="444"/>
                </a:cubicBezTo>
                <a:cubicBezTo>
                  <a:pt x="-74" y="1234"/>
                  <a:pt x="3" y="3794"/>
                  <a:pt x="3" y="5328"/>
                </a:cubicBezTo>
                <a:cubicBezTo>
                  <a:pt x="3" y="6862"/>
                  <a:pt x="97" y="9146"/>
                  <a:pt x="552" y="9651"/>
                </a:cubicBezTo>
                <a:cubicBezTo>
                  <a:pt x="1098" y="10255"/>
                  <a:pt x="3483" y="9920"/>
                  <a:pt x="5007" y="9903"/>
                </a:cubicBezTo>
                <a:cubicBezTo>
                  <a:pt x="6529" y="9886"/>
                  <a:pt x="9205" y="10083"/>
                  <a:pt x="9684" y="9547"/>
                </a:cubicBezTo>
                <a:cubicBezTo>
                  <a:pt x="10021" y="9168"/>
                  <a:pt x="10007" y="6583"/>
                  <a:pt x="10000" y="5047"/>
                </a:cubicBezTo>
                <a:cubicBezTo>
                  <a:pt x="9993" y="3512"/>
                  <a:pt x="10017" y="949"/>
                  <a:pt x="9458" y="427"/>
                </a:cubicBezTo>
                <a:close/>
              </a:path>
            </a:pathLst>
          </a:custGeom>
          <a:solidFill>
            <a:schemeClr val="bg1"/>
          </a:solidFill>
          <a:ln w="22225">
            <a:noFill/>
          </a:ln>
        </p:spPr>
        <p:txBody>
          <a:bodyPr vert="horz" wrap="square" lIns="91440" tIns="45720" rIns="91440" bIns="45720" numCol="1" anchor="t" anchorCtr="0" compatLnSpc="1">
            <a:prstTxWarp prst="textNoShape">
              <a:avLst/>
            </a:prstTxWarp>
          </a:bodyPr>
          <a:lstStyle/>
          <a:p>
            <a:endParaRPr lang="en-US"/>
          </a:p>
        </p:txBody>
      </p:sp>
      <p:sp>
        <p:nvSpPr>
          <p:cNvPr id="39" name="Freeform 9"/>
          <p:cNvSpPr>
            <a:spLocks/>
          </p:cNvSpPr>
          <p:nvPr userDrawn="1"/>
        </p:nvSpPr>
        <p:spPr bwMode="auto">
          <a:xfrm rot="10800000">
            <a:off x="1022003" y="1983682"/>
            <a:ext cx="5236737" cy="3530949"/>
          </a:xfrm>
          <a:custGeom>
            <a:avLst/>
            <a:gdLst>
              <a:gd name="T0" fmla="*/ 2466 w 2671"/>
              <a:gd name="T1" fmla="*/ 92 h 1682"/>
              <a:gd name="T2" fmla="*/ 200 w 2671"/>
              <a:gd name="T3" fmla="*/ 99 h 1682"/>
              <a:gd name="T4" fmla="*/ 169 w 2671"/>
              <a:gd name="T5" fmla="*/ 1583 h 1682"/>
              <a:gd name="T6" fmla="*/ 2481 w 2671"/>
              <a:gd name="T7" fmla="*/ 1562 h 1682"/>
              <a:gd name="T8" fmla="*/ 2466 w 2671"/>
              <a:gd name="T9" fmla="*/ 92 h 1682"/>
              <a:gd name="connsiteX0" fmla="*/ 9074 w 9535"/>
              <a:gd name="connsiteY0" fmla="*/ 447 h 9722"/>
              <a:gd name="connsiteX1" fmla="*/ 544 w 9535"/>
              <a:gd name="connsiteY1" fmla="*/ 264 h 9722"/>
              <a:gd name="connsiteX2" fmla="*/ 475 w 9535"/>
              <a:gd name="connsiteY2" fmla="*/ 9311 h 9722"/>
              <a:gd name="connsiteX3" fmla="*/ 9131 w 9535"/>
              <a:gd name="connsiteY3" fmla="*/ 9187 h 9722"/>
              <a:gd name="connsiteX4" fmla="*/ 9074 w 9535"/>
              <a:gd name="connsiteY4" fmla="*/ 447 h 9722"/>
              <a:gd name="connsiteX0" fmla="*/ 9519 w 10001"/>
              <a:gd name="connsiteY0" fmla="*/ 986 h 10526"/>
              <a:gd name="connsiteX1" fmla="*/ 5107 w 10001"/>
              <a:gd name="connsiteY1" fmla="*/ 519 h 10526"/>
              <a:gd name="connsiteX2" fmla="*/ 573 w 10001"/>
              <a:gd name="connsiteY2" fmla="*/ 798 h 10526"/>
              <a:gd name="connsiteX3" fmla="*/ 500 w 10001"/>
              <a:gd name="connsiteY3" fmla="*/ 10103 h 10526"/>
              <a:gd name="connsiteX4" fmla="*/ 9578 w 10001"/>
              <a:gd name="connsiteY4" fmla="*/ 9976 h 10526"/>
              <a:gd name="connsiteX5" fmla="*/ 9519 w 10001"/>
              <a:gd name="connsiteY5" fmla="*/ 986 h 10526"/>
              <a:gd name="connsiteX0" fmla="*/ 9561 w 10043"/>
              <a:gd name="connsiteY0" fmla="*/ 870 h 10410"/>
              <a:gd name="connsiteX1" fmla="*/ 5149 w 10043"/>
              <a:gd name="connsiteY1" fmla="*/ 403 h 10410"/>
              <a:gd name="connsiteX2" fmla="*/ 533 w 10043"/>
              <a:gd name="connsiteY2" fmla="*/ 862 h 10410"/>
              <a:gd name="connsiteX3" fmla="*/ 542 w 10043"/>
              <a:gd name="connsiteY3" fmla="*/ 9987 h 10410"/>
              <a:gd name="connsiteX4" fmla="*/ 9620 w 10043"/>
              <a:gd name="connsiteY4" fmla="*/ 9860 h 10410"/>
              <a:gd name="connsiteX5" fmla="*/ 9561 w 10043"/>
              <a:gd name="connsiteY5" fmla="*/ 870 h 10410"/>
              <a:gd name="connsiteX0" fmla="*/ 9572 w 10054"/>
              <a:gd name="connsiteY0" fmla="*/ 835 h 10375"/>
              <a:gd name="connsiteX1" fmla="*/ 5160 w 10054"/>
              <a:gd name="connsiteY1" fmla="*/ 368 h 10375"/>
              <a:gd name="connsiteX2" fmla="*/ 544 w 10054"/>
              <a:gd name="connsiteY2" fmla="*/ 827 h 10375"/>
              <a:gd name="connsiteX3" fmla="*/ 553 w 10054"/>
              <a:gd name="connsiteY3" fmla="*/ 9952 h 10375"/>
              <a:gd name="connsiteX4" fmla="*/ 9631 w 10054"/>
              <a:gd name="connsiteY4" fmla="*/ 9825 h 10375"/>
              <a:gd name="connsiteX5" fmla="*/ 9572 w 10054"/>
              <a:gd name="connsiteY5" fmla="*/ 835 h 10375"/>
              <a:gd name="connsiteX0" fmla="*/ 9532 w 10014"/>
              <a:gd name="connsiteY0" fmla="*/ 835 h 10375"/>
              <a:gd name="connsiteX1" fmla="*/ 5120 w 10014"/>
              <a:gd name="connsiteY1" fmla="*/ 368 h 10375"/>
              <a:gd name="connsiteX2" fmla="*/ 504 w 10014"/>
              <a:gd name="connsiteY2" fmla="*/ 827 h 10375"/>
              <a:gd name="connsiteX3" fmla="*/ 513 w 10014"/>
              <a:gd name="connsiteY3" fmla="*/ 9952 h 10375"/>
              <a:gd name="connsiteX4" fmla="*/ 9591 w 10014"/>
              <a:gd name="connsiteY4" fmla="*/ 9825 h 10375"/>
              <a:gd name="connsiteX5" fmla="*/ 9532 w 10014"/>
              <a:gd name="connsiteY5" fmla="*/ 835 h 10375"/>
              <a:gd name="connsiteX0" fmla="*/ 9532 w 10014"/>
              <a:gd name="connsiteY0" fmla="*/ 653 h 10193"/>
              <a:gd name="connsiteX1" fmla="*/ 5120 w 10014"/>
              <a:gd name="connsiteY1" fmla="*/ 186 h 10193"/>
              <a:gd name="connsiteX2" fmla="*/ 504 w 10014"/>
              <a:gd name="connsiteY2" fmla="*/ 645 h 10193"/>
              <a:gd name="connsiteX3" fmla="*/ 513 w 10014"/>
              <a:gd name="connsiteY3" fmla="*/ 9770 h 10193"/>
              <a:gd name="connsiteX4" fmla="*/ 9591 w 10014"/>
              <a:gd name="connsiteY4" fmla="*/ 9643 h 10193"/>
              <a:gd name="connsiteX5" fmla="*/ 9532 w 10014"/>
              <a:gd name="connsiteY5" fmla="*/ 653 h 10193"/>
              <a:gd name="connsiteX0" fmla="*/ 9532 w 10014"/>
              <a:gd name="connsiteY0" fmla="*/ 579 h 10119"/>
              <a:gd name="connsiteX1" fmla="*/ 5120 w 10014"/>
              <a:gd name="connsiteY1" fmla="*/ 112 h 10119"/>
              <a:gd name="connsiteX2" fmla="*/ 504 w 10014"/>
              <a:gd name="connsiteY2" fmla="*/ 571 h 10119"/>
              <a:gd name="connsiteX3" fmla="*/ 513 w 10014"/>
              <a:gd name="connsiteY3" fmla="*/ 9696 h 10119"/>
              <a:gd name="connsiteX4" fmla="*/ 9591 w 10014"/>
              <a:gd name="connsiteY4" fmla="*/ 9569 h 10119"/>
              <a:gd name="connsiteX5" fmla="*/ 9532 w 10014"/>
              <a:gd name="connsiteY5" fmla="*/ 579 h 10119"/>
              <a:gd name="connsiteX0" fmla="*/ 9560 w 10042"/>
              <a:gd name="connsiteY0" fmla="*/ 783 h 10323"/>
              <a:gd name="connsiteX1" fmla="*/ 5132 w 10042"/>
              <a:gd name="connsiteY1" fmla="*/ 521 h 10323"/>
              <a:gd name="connsiteX2" fmla="*/ 532 w 10042"/>
              <a:gd name="connsiteY2" fmla="*/ 775 h 10323"/>
              <a:gd name="connsiteX3" fmla="*/ 541 w 10042"/>
              <a:gd name="connsiteY3" fmla="*/ 9900 h 10323"/>
              <a:gd name="connsiteX4" fmla="*/ 9619 w 10042"/>
              <a:gd name="connsiteY4" fmla="*/ 9773 h 10323"/>
              <a:gd name="connsiteX5" fmla="*/ 9560 w 10042"/>
              <a:gd name="connsiteY5" fmla="*/ 783 h 10323"/>
              <a:gd name="connsiteX0" fmla="*/ 9562 w 10044"/>
              <a:gd name="connsiteY0" fmla="*/ 560 h 10100"/>
              <a:gd name="connsiteX1" fmla="*/ 5134 w 10044"/>
              <a:gd name="connsiteY1" fmla="*/ 298 h 10100"/>
              <a:gd name="connsiteX2" fmla="*/ 534 w 10044"/>
              <a:gd name="connsiteY2" fmla="*/ 552 h 10100"/>
              <a:gd name="connsiteX3" fmla="*/ 543 w 10044"/>
              <a:gd name="connsiteY3" fmla="*/ 9677 h 10100"/>
              <a:gd name="connsiteX4" fmla="*/ 9621 w 10044"/>
              <a:gd name="connsiteY4" fmla="*/ 9550 h 10100"/>
              <a:gd name="connsiteX5" fmla="*/ 9562 w 10044"/>
              <a:gd name="connsiteY5" fmla="*/ 560 h 10100"/>
              <a:gd name="connsiteX0" fmla="*/ 9598 w 10080"/>
              <a:gd name="connsiteY0" fmla="*/ 482 h 10022"/>
              <a:gd name="connsiteX1" fmla="*/ 5170 w 10080"/>
              <a:gd name="connsiteY1" fmla="*/ 220 h 10022"/>
              <a:gd name="connsiteX2" fmla="*/ 504 w 10080"/>
              <a:gd name="connsiteY2" fmla="*/ 602 h 10022"/>
              <a:gd name="connsiteX3" fmla="*/ 579 w 10080"/>
              <a:gd name="connsiteY3" fmla="*/ 9599 h 10022"/>
              <a:gd name="connsiteX4" fmla="*/ 9657 w 10080"/>
              <a:gd name="connsiteY4" fmla="*/ 9472 h 10022"/>
              <a:gd name="connsiteX5" fmla="*/ 9598 w 10080"/>
              <a:gd name="connsiteY5" fmla="*/ 482 h 10022"/>
              <a:gd name="connsiteX0" fmla="*/ 9553 w 10035"/>
              <a:gd name="connsiteY0" fmla="*/ 453 h 9993"/>
              <a:gd name="connsiteX1" fmla="*/ 5125 w 10035"/>
              <a:gd name="connsiteY1" fmla="*/ 191 h 9993"/>
              <a:gd name="connsiteX2" fmla="*/ 459 w 10035"/>
              <a:gd name="connsiteY2" fmla="*/ 573 h 9993"/>
              <a:gd name="connsiteX3" fmla="*/ 534 w 10035"/>
              <a:gd name="connsiteY3" fmla="*/ 9570 h 9993"/>
              <a:gd name="connsiteX4" fmla="*/ 9612 w 10035"/>
              <a:gd name="connsiteY4" fmla="*/ 9443 h 9993"/>
              <a:gd name="connsiteX5" fmla="*/ 9553 w 10035"/>
              <a:gd name="connsiteY5" fmla="*/ 453 h 9993"/>
              <a:gd name="connsiteX0" fmla="*/ 9520 w 10000"/>
              <a:gd name="connsiteY0" fmla="*/ 453 h 10000"/>
              <a:gd name="connsiteX1" fmla="*/ 5107 w 10000"/>
              <a:gd name="connsiteY1" fmla="*/ 191 h 10000"/>
              <a:gd name="connsiteX2" fmla="*/ 457 w 10000"/>
              <a:gd name="connsiteY2" fmla="*/ 573 h 10000"/>
              <a:gd name="connsiteX3" fmla="*/ 532 w 10000"/>
              <a:gd name="connsiteY3" fmla="*/ 9577 h 10000"/>
              <a:gd name="connsiteX4" fmla="*/ 9578 w 10000"/>
              <a:gd name="connsiteY4" fmla="*/ 9450 h 10000"/>
              <a:gd name="connsiteX5" fmla="*/ 9520 w 10000"/>
              <a:gd name="connsiteY5" fmla="*/ 453 h 10000"/>
              <a:gd name="connsiteX0" fmla="*/ 9520 w 10000"/>
              <a:gd name="connsiteY0" fmla="*/ 445 h 9992"/>
              <a:gd name="connsiteX1" fmla="*/ 5107 w 10000"/>
              <a:gd name="connsiteY1" fmla="*/ 183 h 9992"/>
              <a:gd name="connsiteX2" fmla="*/ 457 w 10000"/>
              <a:gd name="connsiteY2" fmla="*/ 565 h 9992"/>
              <a:gd name="connsiteX3" fmla="*/ 532 w 10000"/>
              <a:gd name="connsiteY3" fmla="*/ 9569 h 9992"/>
              <a:gd name="connsiteX4" fmla="*/ 9578 w 10000"/>
              <a:gd name="connsiteY4" fmla="*/ 9442 h 9992"/>
              <a:gd name="connsiteX5" fmla="*/ 9520 w 10000"/>
              <a:gd name="connsiteY5" fmla="*/ 445 h 9992"/>
              <a:gd name="connsiteX0" fmla="*/ 9561 w 10041"/>
              <a:gd name="connsiteY0" fmla="*/ 695 h 10250"/>
              <a:gd name="connsiteX1" fmla="*/ 5115 w 10041"/>
              <a:gd name="connsiteY1" fmla="*/ 356 h 10250"/>
              <a:gd name="connsiteX2" fmla="*/ 498 w 10041"/>
              <a:gd name="connsiteY2" fmla="*/ 815 h 10250"/>
              <a:gd name="connsiteX3" fmla="*/ 573 w 10041"/>
              <a:gd name="connsiteY3" fmla="*/ 9827 h 10250"/>
              <a:gd name="connsiteX4" fmla="*/ 9619 w 10041"/>
              <a:gd name="connsiteY4" fmla="*/ 9700 h 10250"/>
              <a:gd name="connsiteX5" fmla="*/ 9561 w 10041"/>
              <a:gd name="connsiteY5" fmla="*/ 695 h 10250"/>
              <a:gd name="connsiteX0" fmla="*/ 9561 w 9999"/>
              <a:gd name="connsiteY0" fmla="*/ 695 h 10250"/>
              <a:gd name="connsiteX1" fmla="*/ 5115 w 9999"/>
              <a:gd name="connsiteY1" fmla="*/ 356 h 10250"/>
              <a:gd name="connsiteX2" fmla="*/ 498 w 9999"/>
              <a:gd name="connsiteY2" fmla="*/ 815 h 10250"/>
              <a:gd name="connsiteX3" fmla="*/ 573 w 9999"/>
              <a:gd name="connsiteY3" fmla="*/ 9827 h 10250"/>
              <a:gd name="connsiteX4" fmla="*/ 9619 w 9999"/>
              <a:gd name="connsiteY4" fmla="*/ 9700 h 10250"/>
              <a:gd name="connsiteX5" fmla="*/ 9561 w 9999"/>
              <a:gd name="connsiteY5" fmla="*/ 695 h 10250"/>
              <a:gd name="connsiteX0" fmla="*/ 9562 w 10000"/>
              <a:gd name="connsiteY0" fmla="*/ 678 h 10000"/>
              <a:gd name="connsiteX1" fmla="*/ 5116 w 10000"/>
              <a:gd name="connsiteY1" fmla="*/ 347 h 10000"/>
              <a:gd name="connsiteX2" fmla="*/ 498 w 10000"/>
              <a:gd name="connsiteY2" fmla="*/ 795 h 10000"/>
              <a:gd name="connsiteX3" fmla="*/ 573 w 10000"/>
              <a:gd name="connsiteY3" fmla="*/ 9587 h 10000"/>
              <a:gd name="connsiteX4" fmla="*/ 9620 w 10000"/>
              <a:gd name="connsiteY4" fmla="*/ 9463 h 10000"/>
              <a:gd name="connsiteX5" fmla="*/ 9562 w 10000"/>
              <a:gd name="connsiteY5" fmla="*/ 678 h 10000"/>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604 w 10042"/>
              <a:gd name="connsiteY0" fmla="*/ 678 h 10231"/>
              <a:gd name="connsiteX1" fmla="*/ 5158 w 10042"/>
              <a:gd name="connsiteY1" fmla="*/ 347 h 10231"/>
              <a:gd name="connsiteX2" fmla="*/ 540 w 10042"/>
              <a:gd name="connsiteY2" fmla="*/ 795 h 10231"/>
              <a:gd name="connsiteX3" fmla="*/ 615 w 10042"/>
              <a:gd name="connsiteY3" fmla="*/ 9587 h 10231"/>
              <a:gd name="connsiteX4" fmla="*/ 5174 w 10042"/>
              <a:gd name="connsiteY4" fmla="*/ 10029 h 10231"/>
              <a:gd name="connsiteX5" fmla="*/ 9662 w 10042"/>
              <a:gd name="connsiteY5" fmla="*/ 9463 h 10231"/>
              <a:gd name="connsiteX6" fmla="*/ 9604 w 10042"/>
              <a:gd name="connsiteY6" fmla="*/ 678 h 10231"/>
              <a:gd name="connsiteX0" fmla="*/ 9631 w 10069"/>
              <a:gd name="connsiteY0" fmla="*/ 685 h 10297"/>
              <a:gd name="connsiteX1" fmla="*/ 5185 w 10069"/>
              <a:gd name="connsiteY1" fmla="*/ 354 h 10297"/>
              <a:gd name="connsiteX2" fmla="*/ 567 w 10069"/>
              <a:gd name="connsiteY2" fmla="*/ 802 h 10297"/>
              <a:gd name="connsiteX3" fmla="*/ 593 w 10069"/>
              <a:gd name="connsiteY3" fmla="*/ 9694 h 10297"/>
              <a:gd name="connsiteX4" fmla="*/ 5201 w 10069"/>
              <a:gd name="connsiteY4" fmla="*/ 10036 h 10297"/>
              <a:gd name="connsiteX5" fmla="*/ 9689 w 10069"/>
              <a:gd name="connsiteY5" fmla="*/ 9470 h 10297"/>
              <a:gd name="connsiteX6" fmla="*/ 9631 w 10069"/>
              <a:gd name="connsiteY6" fmla="*/ 685 h 10297"/>
              <a:gd name="connsiteX0" fmla="*/ 9642 w 10080"/>
              <a:gd name="connsiteY0" fmla="*/ 685 h 10204"/>
              <a:gd name="connsiteX1" fmla="*/ 5196 w 10080"/>
              <a:gd name="connsiteY1" fmla="*/ 354 h 10204"/>
              <a:gd name="connsiteX2" fmla="*/ 578 w 10080"/>
              <a:gd name="connsiteY2" fmla="*/ 802 h 10204"/>
              <a:gd name="connsiteX3" fmla="*/ 604 w 10080"/>
              <a:gd name="connsiteY3" fmla="*/ 9694 h 10204"/>
              <a:gd name="connsiteX4" fmla="*/ 5212 w 10080"/>
              <a:gd name="connsiteY4" fmla="*/ 10036 h 10204"/>
              <a:gd name="connsiteX5" fmla="*/ 9700 w 10080"/>
              <a:gd name="connsiteY5" fmla="*/ 9470 h 10204"/>
              <a:gd name="connsiteX6" fmla="*/ 9642 w 10080"/>
              <a:gd name="connsiteY6" fmla="*/ 685 h 10204"/>
              <a:gd name="connsiteX0" fmla="*/ 9642 w 10204"/>
              <a:gd name="connsiteY0" fmla="*/ 772 h 10409"/>
              <a:gd name="connsiteX1" fmla="*/ 5196 w 10204"/>
              <a:gd name="connsiteY1" fmla="*/ 441 h 10409"/>
              <a:gd name="connsiteX2" fmla="*/ 578 w 10204"/>
              <a:gd name="connsiteY2" fmla="*/ 889 h 10409"/>
              <a:gd name="connsiteX3" fmla="*/ 604 w 10204"/>
              <a:gd name="connsiteY3" fmla="*/ 9781 h 10409"/>
              <a:gd name="connsiteX4" fmla="*/ 5212 w 10204"/>
              <a:gd name="connsiteY4" fmla="*/ 10123 h 10409"/>
              <a:gd name="connsiteX5" fmla="*/ 9651 w 10204"/>
              <a:gd name="connsiteY5" fmla="*/ 9758 h 10409"/>
              <a:gd name="connsiteX6" fmla="*/ 9642 w 10204"/>
              <a:gd name="connsiteY6" fmla="*/ 772 h 10409"/>
              <a:gd name="connsiteX0" fmla="*/ 9642 w 10230"/>
              <a:gd name="connsiteY0" fmla="*/ 772 h 10250"/>
              <a:gd name="connsiteX1" fmla="*/ 5196 w 10230"/>
              <a:gd name="connsiteY1" fmla="*/ 441 h 10250"/>
              <a:gd name="connsiteX2" fmla="*/ 578 w 10230"/>
              <a:gd name="connsiteY2" fmla="*/ 889 h 10250"/>
              <a:gd name="connsiteX3" fmla="*/ 604 w 10230"/>
              <a:gd name="connsiteY3" fmla="*/ 9781 h 10250"/>
              <a:gd name="connsiteX4" fmla="*/ 5212 w 10230"/>
              <a:gd name="connsiteY4" fmla="*/ 10123 h 10250"/>
              <a:gd name="connsiteX5" fmla="*/ 9651 w 10230"/>
              <a:gd name="connsiteY5" fmla="*/ 9758 h 10250"/>
              <a:gd name="connsiteX6" fmla="*/ 9642 w 10230"/>
              <a:gd name="connsiteY6" fmla="*/ 772 h 10250"/>
              <a:gd name="connsiteX0" fmla="*/ 9642 w 10133"/>
              <a:gd name="connsiteY0" fmla="*/ 772 h 10250"/>
              <a:gd name="connsiteX1" fmla="*/ 5196 w 10133"/>
              <a:gd name="connsiteY1" fmla="*/ 441 h 10250"/>
              <a:gd name="connsiteX2" fmla="*/ 578 w 10133"/>
              <a:gd name="connsiteY2" fmla="*/ 889 h 10250"/>
              <a:gd name="connsiteX3" fmla="*/ 604 w 10133"/>
              <a:gd name="connsiteY3" fmla="*/ 9781 h 10250"/>
              <a:gd name="connsiteX4" fmla="*/ 5212 w 10133"/>
              <a:gd name="connsiteY4" fmla="*/ 10123 h 10250"/>
              <a:gd name="connsiteX5" fmla="*/ 9651 w 10133"/>
              <a:gd name="connsiteY5" fmla="*/ 9758 h 10250"/>
              <a:gd name="connsiteX6" fmla="*/ 9642 w 10133"/>
              <a:gd name="connsiteY6" fmla="*/ 772 h 10250"/>
              <a:gd name="connsiteX0" fmla="*/ 9642 w 10150"/>
              <a:gd name="connsiteY0" fmla="*/ 779 h 10263"/>
              <a:gd name="connsiteX1" fmla="*/ 5196 w 10150"/>
              <a:gd name="connsiteY1" fmla="*/ 448 h 10263"/>
              <a:gd name="connsiteX2" fmla="*/ 578 w 10150"/>
              <a:gd name="connsiteY2" fmla="*/ 896 h 10263"/>
              <a:gd name="connsiteX3" fmla="*/ 604 w 10150"/>
              <a:gd name="connsiteY3" fmla="*/ 9788 h 10263"/>
              <a:gd name="connsiteX4" fmla="*/ 5212 w 10150"/>
              <a:gd name="connsiteY4" fmla="*/ 10130 h 10263"/>
              <a:gd name="connsiteX5" fmla="*/ 9684 w 10150"/>
              <a:gd name="connsiteY5" fmla="*/ 9865 h 10263"/>
              <a:gd name="connsiteX6" fmla="*/ 9642 w 10150"/>
              <a:gd name="connsiteY6" fmla="*/ 779 h 10263"/>
              <a:gd name="connsiteX0" fmla="*/ 9642 w 10204"/>
              <a:gd name="connsiteY0" fmla="*/ 779 h 10257"/>
              <a:gd name="connsiteX1" fmla="*/ 5196 w 10204"/>
              <a:gd name="connsiteY1" fmla="*/ 448 h 10257"/>
              <a:gd name="connsiteX2" fmla="*/ 578 w 10204"/>
              <a:gd name="connsiteY2" fmla="*/ 896 h 10257"/>
              <a:gd name="connsiteX3" fmla="*/ 604 w 10204"/>
              <a:gd name="connsiteY3" fmla="*/ 9788 h 10257"/>
              <a:gd name="connsiteX4" fmla="*/ 5212 w 10204"/>
              <a:gd name="connsiteY4" fmla="*/ 10130 h 10257"/>
              <a:gd name="connsiteX5" fmla="*/ 9684 w 10204"/>
              <a:gd name="connsiteY5" fmla="*/ 9865 h 10257"/>
              <a:gd name="connsiteX6" fmla="*/ 9642 w 10204"/>
              <a:gd name="connsiteY6" fmla="*/ 779 h 10257"/>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23"/>
              <a:gd name="connsiteY0" fmla="*/ 686 h 10164"/>
              <a:gd name="connsiteX1" fmla="*/ 5196 w 10223"/>
              <a:gd name="connsiteY1" fmla="*/ 355 h 10164"/>
              <a:gd name="connsiteX2" fmla="*/ 578 w 10223"/>
              <a:gd name="connsiteY2" fmla="*/ 803 h 10164"/>
              <a:gd name="connsiteX3" fmla="*/ 604 w 10223"/>
              <a:gd name="connsiteY3" fmla="*/ 9695 h 10164"/>
              <a:gd name="connsiteX4" fmla="*/ 5212 w 10223"/>
              <a:gd name="connsiteY4" fmla="*/ 10037 h 10164"/>
              <a:gd name="connsiteX5" fmla="*/ 9684 w 10223"/>
              <a:gd name="connsiteY5" fmla="*/ 9772 h 10164"/>
              <a:gd name="connsiteX6" fmla="*/ 10111 w 10223"/>
              <a:gd name="connsiteY6" fmla="*/ 5246 h 10164"/>
              <a:gd name="connsiteX7" fmla="*/ 9642 w 10223"/>
              <a:gd name="connsiteY7" fmla="*/ 686 h 10164"/>
              <a:gd name="connsiteX0" fmla="*/ 9642 w 10136"/>
              <a:gd name="connsiteY0" fmla="*/ 686 h 10164"/>
              <a:gd name="connsiteX1" fmla="*/ 5196 w 10136"/>
              <a:gd name="connsiteY1" fmla="*/ 355 h 10164"/>
              <a:gd name="connsiteX2" fmla="*/ 578 w 10136"/>
              <a:gd name="connsiteY2" fmla="*/ 803 h 10164"/>
              <a:gd name="connsiteX3" fmla="*/ 604 w 10136"/>
              <a:gd name="connsiteY3" fmla="*/ 9695 h 10164"/>
              <a:gd name="connsiteX4" fmla="*/ 5212 w 10136"/>
              <a:gd name="connsiteY4" fmla="*/ 10037 h 10164"/>
              <a:gd name="connsiteX5" fmla="*/ 9684 w 10136"/>
              <a:gd name="connsiteY5" fmla="*/ 9772 h 10164"/>
              <a:gd name="connsiteX6" fmla="*/ 10111 w 10136"/>
              <a:gd name="connsiteY6" fmla="*/ 5246 h 10164"/>
              <a:gd name="connsiteX7" fmla="*/ 9642 w 10136"/>
              <a:gd name="connsiteY7" fmla="*/ 686 h 10164"/>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182"/>
              <a:gd name="connsiteY0" fmla="*/ 686 h 10202"/>
              <a:gd name="connsiteX1" fmla="*/ 5196 w 10182"/>
              <a:gd name="connsiteY1" fmla="*/ 355 h 10202"/>
              <a:gd name="connsiteX2" fmla="*/ 578 w 10182"/>
              <a:gd name="connsiteY2" fmla="*/ 803 h 10202"/>
              <a:gd name="connsiteX3" fmla="*/ 604 w 10182"/>
              <a:gd name="connsiteY3" fmla="*/ 9695 h 10202"/>
              <a:gd name="connsiteX4" fmla="*/ 5212 w 10182"/>
              <a:gd name="connsiteY4" fmla="*/ 10037 h 10202"/>
              <a:gd name="connsiteX5" fmla="*/ 9684 w 10182"/>
              <a:gd name="connsiteY5" fmla="*/ 9772 h 10202"/>
              <a:gd name="connsiteX6" fmla="*/ 10160 w 10182"/>
              <a:gd name="connsiteY6" fmla="*/ 5271 h 10202"/>
              <a:gd name="connsiteX7" fmla="*/ 9642 w 10182"/>
              <a:gd name="connsiteY7" fmla="*/ 686 h 10202"/>
              <a:gd name="connsiteX0" fmla="*/ 9642 w 10190"/>
              <a:gd name="connsiteY0" fmla="*/ 686 h 10164"/>
              <a:gd name="connsiteX1" fmla="*/ 5196 w 10190"/>
              <a:gd name="connsiteY1" fmla="*/ 355 h 10164"/>
              <a:gd name="connsiteX2" fmla="*/ 578 w 10190"/>
              <a:gd name="connsiteY2" fmla="*/ 803 h 10164"/>
              <a:gd name="connsiteX3" fmla="*/ 604 w 10190"/>
              <a:gd name="connsiteY3" fmla="*/ 9695 h 10164"/>
              <a:gd name="connsiteX4" fmla="*/ 5212 w 10190"/>
              <a:gd name="connsiteY4" fmla="*/ 10037 h 10164"/>
              <a:gd name="connsiteX5" fmla="*/ 9684 w 10190"/>
              <a:gd name="connsiteY5" fmla="*/ 9772 h 10164"/>
              <a:gd name="connsiteX6" fmla="*/ 10160 w 10190"/>
              <a:gd name="connsiteY6" fmla="*/ 5271 h 10164"/>
              <a:gd name="connsiteX7" fmla="*/ 9642 w 10190"/>
              <a:gd name="connsiteY7" fmla="*/ 686 h 10164"/>
              <a:gd name="connsiteX0" fmla="*/ 9642 w 10161"/>
              <a:gd name="connsiteY0" fmla="*/ 686 h 10164"/>
              <a:gd name="connsiteX1" fmla="*/ 5196 w 10161"/>
              <a:gd name="connsiteY1" fmla="*/ 355 h 10164"/>
              <a:gd name="connsiteX2" fmla="*/ 578 w 10161"/>
              <a:gd name="connsiteY2" fmla="*/ 803 h 10164"/>
              <a:gd name="connsiteX3" fmla="*/ 604 w 10161"/>
              <a:gd name="connsiteY3" fmla="*/ 9695 h 10164"/>
              <a:gd name="connsiteX4" fmla="*/ 5212 w 10161"/>
              <a:gd name="connsiteY4" fmla="*/ 10037 h 10164"/>
              <a:gd name="connsiteX5" fmla="*/ 9684 w 10161"/>
              <a:gd name="connsiteY5" fmla="*/ 9772 h 10164"/>
              <a:gd name="connsiteX6" fmla="*/ 10160 w 10161"/>
              <a:gd name="connsiteY6" fmla="*/ 5271 h 10164"/>
              <a:gd name="connsiteX7" fmla="*/ 9642 w 10161"/>
              <a:gd name="connsiteY7" fmla="*/ 686 h 10164"/>
              <a:gd name="connsiteX0" fmla="*/ 9625 w 10144"/>
              <a:gd name="connsiteY0" fmla="*/ 684 h 10149"/>
              <a:gd name="connsiteX1" fmla="*/ 5179 w 10144"/>
              <a:gd name="connsiteY1" fmla="*/ 353 h 10149"/>
              <a:gd name="connsiteX2" fmla="*/ 561 w 10144"/>
              <a:gd name="connsiteY2" fmla="*/ 801 h 10149"/>
              <a:gd name="connsiteX3" fmla="*/ 620 w 10144"/>
              <a:gd name="connsiteY3" fmla="*/ 9668 h 10149"/>
              <a:gd name="connsiteX4" fmla="*/ 5195 w 10144"/>
              <a:gd name="connsiteY4" fmla="*/ 10035 h 10149"/>
              <a:gd name="connsiteX5" fmla="*/ 9667 w 10144"/>
              <a:gd name="connsiteY5" fmla="*/ 9770 h 10149"/>
              <a:gd name="connsiteX6" fmla="*/ 10143 w 10144"/>
              <a:gd name="connsiteY6" fmla="*/ 5269 h 10149"/>
              <a:gd name="connsiteX7" fmla="*/ 9625 w 10144"/>
              <a:gd name="connsiteY7" fmla="*/ 684 h 10149"/>
              <a:gd name="connsiteX0" fmla="*/ 9625 w 10144"/>
              <a:gd name="connsiteY0" fmla="*/ 684 h 10122"/>
              <a:gd name="connsiteX1" fmla="*/ 5179 w 10144"/>
              <a:gd name="connsiteY1" fmla="*/ 353 h 10122"/>
              <a:gd name="connsiteX2" fmla="*/ 561 w 10144"/>
              <a:gd name="connsiteY2" fmla="*/ 801 h 10122"/>
              <a:gd name="connsiteX3" fmla="*/ 620 w 10144"/>
              <a:gd name="connsiteY3" fmla="*/ 9668 h 10122"/>
              <a:gd name="connsiteX4" fmla="*/ 5195 w 10144"/>
              <a:gd name="connsiteY4" fmla="*/ 10035 h 10122"/>
              <a:gd name="connsiteX5" fmla="*/ 9667 w 10144"/>
              <a:gd name="connsiteY5" fmla="*/ 9770 h 10122"/>
              <a:gd name="connsiteX6" fmla="*/ 10143 w 10144"/>
              <a:gd name="connsiteY6" fmla="*/ 5269 h 10122"/>
              <a:gd name="connsiteX7" fmla="*/ 9625 w 10144"/>
              <a:gd name="connsiteY7" fmla="*/ 684 h 10122"/>
              <a:gd name="connsiteX0" fmla="*/ 9601 w 10120"/>
              <a:gd name="connsiteY0" fmla="*/ 684 h 10446"/>
              <a:gd name="connsiteX1" fmla="*/ 5155 w 10120"/>
              <a:gd name="connsiteY1" fmla="*/ 353 h 10446"/>
              <a:gd name="connsiteX2" fmla="*/ 553 w 10120"/>
              <a:gd name="connsiteY2" fmla="*/ 801 h 10446"/>
              <a:gd name="connsiteX3" fmla="*/ 596 w 10120"/>
              <a:gd name="connsiteY3" fmla="*/ 9668 h 10446"/>
              <a:gd name="connsiteX4" fmla="*/ 5171 w 10120"/>
              <a:gd name="connsiteY4" fmla="*/ 10035 h 10446"/>
              <a:gd name="connsiteX5" fmla="*/ 9643 w 10120"/>
              <a:gd name="connsiteY5" fmla="*/ 9770 h 10446"/>
              <a:gd name="connsiteX6" fmla="*/ 10119 w 10120"/>
              <a:gd name="connsiteY6" fmla="*/ 5269 h 10446"/>
              <a:gd name="connsiteX7" fmla="*/ 9601 w 10120"/>
              <a:gd name="connsiteY7" fmla="*/ 684 h 10446"/>
              <a:gd name="connsiteX0" fmla="*/ 9599 w 10118"/>
              <a:gd name="connsiteY0" fmla="*/ 430 h 9905"/>
              <a:gd name="connsiteX1" fmla="*/ 5153 w 10118"/>
              <a:gd name="connsiteY1" fmla="*/ 99 h 9905"/>
              <a:gd name="connsiteX2" fmla="*/ 551 w 10118"/>
              <a:gd name="connsiteY2" fmla="*/ 547 h 9905"/>
              <a:gd name="connsiteX3" fmla="*/ 89 w 10118"/>
              <a:gd name="connsiteY3" fmla="*/ 4589 h 9905"/>
              <a:gd name="connsiteX4" fmla="*/ 594 w 10118"/>
              <a:gd name="connsiteY4" fmla="*/ 9414 h 9905"/>
              <a:gd name="connsiteX5" fmla="*/ 5169 w 10118"/>
              <a:gd name="connsiteY5" fmla="*/ 9781 h 9905"/>
              <a:gd name="connsiteX6" fmla="*/ 9641 w 10118"/>
              <a:gd name="connsiteY6" fmla="*/ 9516 h 9905"/>
              <a:gd name="connsiteX7" fmla="*/ 10117 w 10118"/>
              <a:gd name="connsiteY7" fmla="*/ 5015 h 9905"/>
              <a:gd name="connsiteX8" fmla="*/ 9599 w 10118"/>
              <a:gd name="connsiteY8" fmla="*/ 430 h 9905"/>
              <a:gd name="connsiteX0" fmla="*/ 9464 w 9977"/>
              <a:gd name="connsiteY0" fmla="*/ 434 h 10000"/>
              <a:gd name="connsiteX1" fmla="*/ 5070 w 9977"/>
              <a:gd name="connsiteY1" fmla="*/ 100 h 10000"/>
              <a:gd name="connsiteX2" fmla="*/ 522 w 9977"/>
              <a:gd name="connsiteY2" fmla="*/ 552 h 10000"/>
              <a:gd name="connsiteX3" fmla="*/ 65 w 9977"/>
              <a:gd name="connsiteY3" fmla="*/ 4633 h 10000"/>
              <a:gd name="connsiteX4" fmla="*/ 564 w 9977"/>
              <a:gd name="connsiteY4" fmla="*/ 9504 h 10000"/>
              <a:gd name="connsiteX5" fmla="*/ 5086 w 9977"/>
              <a:gd name="connsiteY5" fmla="*/ 9875 h 10000"/>
              <a:gd name="connsiteX6" fmla="*/ 9506 w 9977"/>
              <a:gd name="connsiteY6" fmla="*/ 9607 h 10000"/>
              <a:gd name="connsiteX7" fmla="*/ 9976 w 9977"/>
              <a:gd name="connsiteY7" fmla="*/ 5063 h 10000"/>
              <a:gd name="connsiteX8" fmla="*/ 9464 w 9977"/>
              <a:gd name="connsiteY8" fmla="*/ 434 h 10000"/>
              <a:gd name="connsiteX0" fmla="*/ 9486 w 10000"/>
              <a:gd name="connsiteY0" fmla="*/ 436 h 10002"/>
              <a:gd name="connsiteX1" fmla="*/ 5082 w 10000"/>
              <a:gd name="connsiteY1" fmla="*/ 102 h 10002"/>
              <a:gd name="connsiteX2" fmla="*/ 572 w 10000"/>
              <a:gd name="connsiteY2" fmla="*/ 377 h 10002"/>
              <a:gd name="connsiteX3" fmla="*/ 65 w 10000"/>
              <a:gd name="connsiteY3" fmla="*/ 4635 h 10002"/>
              <a:gd name="connsiteX4" fmla="*/ 565 w 10000"/>
              <a:gd name="connsiteY4" fmla="*/ 9506 h 10002"/>
              <a:gd name="connsiteX5" fmla="*/ 5098 w 10000"/>
              <a:gd name="connsiteY5" fmla="*/ 9877 h 10002"/>
              <a:gd name="connsiteX6" fmla="*/ 9528 w 10000"/>
              <a:gd name="connsiteY6" fmla="*/ 9609 h 10002"/>
              <a:gd name="connsiteX7" fmla="*/ 9999 w 10000"/>
              <a:gd name="connsiteY7" fmla="*/ 5065 h 10002"/>
              <a:gd name="connsiteX8" fmla="*/ 9486 w 10000"/>
              <a:gd name="connsiteY8" fmla="*/ 436 h 10002"/>
              <a:gd name="connsiteX0" fmla="*/ 9422 w 9936"/>
              <a:gd name="connsiteY0" fmla="*/ 436 h 9996"/>
              <a:gd name="connsiteX1" fmla="*/ 5018 w 9936"/>
              <a:gd name="connsiteY1" fmla="*/ 102 h 9996"/>
              <a:gd name="connsiteX2" fmla="*/ 508 w 9936"/>
              <a:gd name="connsiteY2" fmla="*/ 377 h 9996"/>
              <a:gd name="connsiteX3" fmla="*/ 1 w 9936"/>
              <a:gd name="connsiteY3" fmla="*/ 4635 h 9996"/>
              <a:gd name="connsiteX4" fmla="*/ 501 w 9936"/>
              <a:gd name="connsiteY4" fmla="*/ 9506 h 9996"/>
              <a:gd name="connsiteX5" fmla="*/ 5034 w 9936"/>
              <a:gd name="connsiteY5" fmla="*/ 9877 h 9996"/>
              <a:gd name="connsiteX6" fmla="*/ 9464 w 9936"/>
              <a:gd name="connsiteY6" fmla="*/ 9609 h 9996"/>
              <a:gd name="connsiteX7" fmla="*/ 9935 w 9936"/>
              <a:gd name="connsiteY7" fmla="*/ 5065 h 9996"/>
              <a:gd name="connsiteX8" fmla="*/ 9422 w 9936"/>
              <a:gd name="connsiteY8" fmla="*/ 436 h 9996"/>
              <a:gd name="connsiteX0" fmla="*/ 9483 w 9971"/>
              <a:gd name="connsiteY0" fmla="*/ 436 h 10000"/>
              <a:gd name="connsiteX1" fmla="*/ 5050 w 9971"/>
              <a:gd name="connsiteY1" fmla="*/ 102 h 10000"/>
              <a:gd name="connsiteX2" fmla="*/ 511 w 9971"/>
              <a:gd name="connsiteY2" fmla="*/ 377 h 10000"/>
              <a:gd name="connsiteX3" fmla="*/ 1 w 9971"/>
              <a:gd name="connsiteY3" fmla="*/ 4637 h 10000"/>
              <a:gd name="connsiteX4" fmla="*/ 504 w 9971"/>
              <a:gd name="connsiteY4" fmla="*/ 9510 h 10000"/>
              <a:gd name="connsiteX5" fmla="*/ 5066 w 9971"/>
              <a:gd name="connsiteY5" fmla="*/ 9881 h 10000"/>
              <a:gd name="connsiteX6" fmla="*/ 9525 w 9971"/>
              <a:gd name="connsiteY6" fmla="*/ 9613 h 10000"/>
              <a:gd name="connsiteX7" fmla="*/ 9968 w 9971"/>
              <a:gd name="connsiteY7" fmla="*/ 5067 h 10000"/>
              <a:gd name="connsiteX8" fmla="*/ 9483 w 9971"/>
              <a:gd name="connsiteY8" fmla="*/ 436 h 10000"/>
              <a:gd name="connsiteX0" fmla="*/ 9511 w 9999"/>
              <a:gd name="connsiteY0" fmla="*/ 436 h 10012"/>
              <a:gd name="connsiteX1" fmla="*/ 5065 w 9999"/>
              <a:gd name="connsiteY1" fmla="*/ 102 h 10012"/>
              <a:gd name="connsiteX2" fmla="*/ 512 w 9999"/>
              <a:gd name="connsiteY2" fmla="*/ 377 h 10012"/>
              <a:gd name="connsiteX3" fmla="*/ 1 w 9999"/>
              <a:gd name="connsiteY3" fmla="*/ 4637 h 10012"/>
              <a:gd name="connsiteX4" fmla="*/ 505 w 9999"/>
              <a:gd name="connsiteY4" fmla="*/ 9510 h 10012"/>
              <a:gd name="connsiteX5" fmla="*/ 5081 w 9999"/>
              <a:gd name="connsiteY5" fmla="*/ 9881 h 10012"/>
              <a:gd name="connsiteX6" fmla="*/ 9522 w 9999"/>
              <a:gd name="connsiteY6" fmla="*/ 9637 h 10012"/>
              <a:gd name="connsiteX7" fmla="*/ 9997 w 9999"/>
              <a:gd name="connsiteY7" fmla="*/ 5067 h 10012"/>
              <a:gd name="connsiteX8" fmla="*/ 9511 w 9999"/>
              <a:gd name="connsiteY8" fmla="*/ 436 h 10012"/>
              <a:gd name="connsiteX0" fmla="*/ 9512 w 10003"/>
              <a:gd name="connsiteY0" fmla="*/ 435 h 10000"/>
              <a:gd name="connsiteX1" fmla="*/ 5066 w 10003"/>
              <a:gd name="connsiteY1" fmla="*/ 102 h 10000"/>
              <a:gd name="connsiteX2" fmla="*/ 512 w 10003"/>
              <a:gd name="connsiteY2" fmla="*/ 377 h 10000"/>
              <a:gd name="connsiteX3" fmla="*/ 1 w 10003"/>
              <a:gd name="connsiteY3" fmla="*/ 4631 h 10000"/>
              <a:gd name="connsiteX4" fmla="*/ 505 w 10003"/>
              <a:gd name="connsiteY4" fmla="*/ 9499 h 10000"/>
              <a:gd name="connsiteX5" fmla="*/ 5082 w 10003"/>
              <a:gd name="connsiteY5" fmla="*/ 9869 h 10000"/>
              <a:gd name="connsiteX6" fmla="*/ 9523 w 10003"/>
              <a:gd name="connsiteY6" fmla="*/ 9625 h 10000"/>
              <a:gd name="connsiteX7" fmla="*/ 9998 w 10003"/>
              <a:gd name="connsiteY7" fmla="*/ 5061 h 10000"/>
              <a:gd name="connsiteX8" fmla="*/ 9512 w 10003"/>
              <a:gd name="connsiteY8" fmla="*/ 435 h 10000"/>
              <a:gd name="connsiteX0" fmla="*/ 9512 w 10003"/>
              <a:gd name="connsiteY0" fmla="*/ 435 h 10000"/>
              <a:gd name="connsiteX1" fmla="*/ 5066 w 10003"/>
              <a:gd name="connsiteY1" fmla="*/ 102 h 10000"/>
              <a:gd name="connsiteX2" fmla="*/ 512 w 10003"/>
              <a:gd name="connsiteY2" fmla="*/ 377 h 10000"/>
              <a:gd name="connsiteX3" fmla="*/ 1 w 10003"/>
              <a:gd name="connsiteY3" fmla="*/ 4631 h 10000"/>
              <a:gd name="connsiteX4" fmla="*/ 505 w 10003"/>
              <a:gd name="connsiteY4" fmla="*/ 9499 h 10000"/>
              <a:gd name="connsiteX5" fmla="*/ 5082 w 10003"/>
              <a:gd name="connsiteY5" fmla="*/ 9869 h 10000"/>
              <a:gd name="connsiteX6" fmla="*/ 9523 w 10003"/>
              <a:gd name="connsiteY6" fmla="*/ 9625 h 10000"/>
              <a:gd name="connsiteX7" fmla="*/ 9998 w 10003"/>
              <a:gd name="connsiteY7" fmla="*/ 5061 h 10000"/>
              <a:gd name="connsiteX8" fmla="*/ 9512 w 10003"/>
              <a:gd name="connsiteY8" fmla="*/ 435 h 10000"/>
              <a:gd name="connsiteX0" fmla="*/ 9577 w 10068"/>
              <a:gd name="connsiteY0" fmla="*/ 435 h 9994"/>
              <a:gd name="connsiteX1" fmla="*/ 5131 w 10068"/>
              <a:gd name="connsiteY1" fmla="*/ 102 h 9994"/>
              <a:gd name="connsiteX2" fmla="*/ 577 w 10068"/>
              <a:gd name="connsiteY2" fmla="*/ 377 h 9994"/>
              <a:gd name="connsiteX3" fmla="*/ 66 w 10068"/>
              <a:gd name="connsiteY3" fmla="*/ 4631 h 9994"/>
              <a:gd name="connsiteX4" fmla="*/ 570 w 10068"/>
              <a:gd name="connsiteY4" fmla="*/ 9499 h 9994"/>
              <a:gd name="connsiteX5" fmla="*/ 5162 w 10068"/>
              <a:gd name="connsiteY5" fmla="*/ 9845 h 9994"/>
              <a:gd name="connsiteX6" fmla="*/ 9588 w 10068"/>
              <a:gd name="connsiteY6" fmla="*/ 9625 h 9994"/>
              <a:gd name="connsiteX7" fmla="*/ 10063 w 10068"/>
              <a:gd name="connsiteY7" fmla="*/ 5061 h 9994"/>
              <a:gd name="connsiteX8" fmla="*/ 9577 w 10068"/>
              <a:gd name="connsiteY8" fmla="*/ 435 h 9994"/>
              <a:gd name="connsiteX0" fmla="*/ 9447 w 9935"/>
              <a:gd name="connsiteY0" fmla="*/ 435 h 10084"/>
              <a:gd name="connsiteX1" fmla="*/ 5031 w 9935"/>
              <a:gd name="connsiteY1" fmla="*/ 102 h 10084"/>
              <a:gd name="connsiteX2" fmla="*/ 508 w 9935"/>
              <a:gd name="connsiteY2" fmla="*/ 377 h 10084"/>
              <a:gd name="connsiteX3" fmla="*/ 1 w 9935"/>
              <a:gd name="connsiteY3" fmla="*/ 4634 h 10084"/>
              <a:gd name="connsiteX4" fmla="*/ 501 w 9935"/>
              <a:gd name="connsiteY4" fmla="*/ 9505 h 10084"/>
              <a:gd name="connsiteX5" fmla="*/ 5062 w 9935"/>
              <a:gd name="connsiteY5" fmla="*/ 9851 h 10084"/>
              <a:gd name="connsiteX6" fmla="*/ 9458 w 9935"/>
              <a:gd name="connsiteY6" fmla="*/ 9631 h 10084"/>
              <a:gd name="connsiteX7" fmla="*/ 9930 w 9935"/>
              <a:gd name="connsiteY7" fmla="*/ 5064 h 10084"/>
              <a:gd name="connsiteX8" fmla="*/ 9447 w 9935"/>
              <a:gd name="connsiteY8" fmla="*/ 435 h 10084"/>
              <a:gd name="connsiteX0" fmla="*/ 9509 w 10000"/>
              <a:gd name="connsiteY0" fmla="*/ 431 h 10000"/>
              <a:gd name="connsiteX1" fmla="*/ 5064 w 10000"/>
              <a:gd name="connsiteY1" fmla="*/ 101 h 10000"/>
              <a:gd name="connsiteX2" fmla="*/ 511 w 10000"/>
              <a:gd name="connsiteY2" fmla="*/ 374 h 10000"/>
              <a:gd name="connsiteX3" fmla="*/ 1 w 10000"/>
              <a:gd name="connsiteY3" fmla="*/ 4595 h 10000"/>
              <a:gd name="connsiteX4" fmla="*/ 504 w 10000"/>
              <a:gd name="connsiteY4" fmla="*/ 9426 h 10000"/>
              <a:gd name="connsiteX5" fmla="*/ 5095 w 10000"/>
              <a:gd name="connsiteY5" fmla="*/ 9769 h 10000"/>
              <a:gd name="connsiteX6" fmla="*/ 9520 w 10000"/>
              <a:gd name="connsiteY6" fmla="*/ 9551 h 10000"/>
              <a:gd name="connsiteX7" fmla="*/ 9995 w 10000"/>
              <a:gd name="connsiteY7" fmla="*/ 5022 h 10000"/>
              <a:gd name="connsiteX8" fmla="*/ 9509 w 10000"/>
              <a:gd name="connsiteY8" fmla="*/ 431 h 10000"/>
              <a:gd name="connsiteX0" fmla="*/ 9509 w 10000"/>
              <a:gd name="connsiteY0" fmla="*/ 431 h 9855"/>
              <a:gd name="connsiteX1" fmla="*/ 5064 w 10000"/>
              <a:gd name="connsiteY1" fmla="*/ 101 h 9855"/>
              <a:gd name="connsiteX2" fmla="*/ 511 w 10000"/>
              <a:gd name="connsiteY2" fmla="*/ 374 h 9855"/>
              <a:gd name="connsiteX3" fmla="*/ 1 w 10000"/>
              <a:gd name="connsiteY3" fmla="*/ 4595 h 9855"/>
              <a:gd name="connsiteX4" fmla="*/ 504 w 10000"/>
              <a:gd name="connsiteY4" fmla="*/ 9426 h 9855"/>
              <a:gd name="connsiteX5" fmla="*/ 5095 w 10000"/>
              <a:gd name="connsiteY5" fmla="*/ 9769 h 9855"/>
              <a:gd name="connsiteX6" fmla="*/ 9520 w 10000"/>
              <a:gd name="connsiteY6" fmla="*/ 9551 h 9855"/>
              <a:gd name="connsiteX7" fmla="*/ 9995 w 10000"/>
              <a:gd name="connsiteY7" fmla="*/ 5022 h 9855"/>
              <a:gd name="connsiteX8" fmla="*/ 9509 w 10000"/>
              <a:gd name="connsiteY8" fmla="*/ 431 h 9855"/>
              <a:gd name="connsiteX0" fmla="*/ 9509 w 10000"/>
              <a:gd name="connsiteY0" fmla="*/ 437 h 10097"/>
              <a:gd name="connsiteX1" fmla="*/ 5064 w 10000"/>
              <a:gd name="connsiteY1" fmla="*/ 102 h 10097"/>
              <a:gd name="connsiteX2" fmla="*/ 511 w 10000"/>
              <a:gd name="connsiteY2" fmla="*/ 380 h 10097"/>
              <a:gd name="connsiteX3" fmla="*/ 1 w 10000"/>
              <a:gd name="connsiteY3" fmla="*/ 4663 h 10097"/>
              <a:gd name="connsiteX4" fmla="*/ 504 w 10000"/>
              <a:gd name="connsiteY4" fmla="*/ 9565 h 10097"/>
              <a:gd name="connsiteX5" fmla="*/ 5095 w 10000"/>
              <a:gd name="connsiteY5" fmla="*/ 9913 h 10097"/>
              <a:gd name="connsiteX6" fmla="*/ 9520 w 10000"/>
              <a:gd name="connsiteY6" fmla="*/ 9692 h 10097"/>
              <a:gd name="connsiteX7" fmla="*/ 9995 w 10000"/>
              <a:gd name="connsiteY7" fmla="*/ 5096 h 10097"/>
              <a:gd name="connsiteX8" fmla="*/ 9509 w 10000"/>
              <a:gd name="connsiteY8" fmla="*/ 437 h 10097"/>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84 h 10099"/>
              <a:gd name="connsiteX1" fmla="*/ 5073 w 10009"/>
              <a:gd name="connsiteY1" fmla="*/ 149 h 10099"/>
              <a:gd name="connsiteX2" fmla="*/ 520 w 10009"/>
              <a:gd name="connsiteY2" fmla="*/ 355 h 10099"/>
              <a:gd name="connsiteX3" fmla="*/ 10 w 10009"/>
              <a:gd name="connsiteY3" fmla="*/ 4710 h 10099"/>
              <a:gd name="connsiteX4" fmla="*/ 391 w 10009"/>
              <a:gd name="connsiteY4" fmla="*/ 9540 h 10099"/>
              <a:gd name="connsiteX5" fmla="*/ 5104 w 10009"/>
              <a:gd name="connsiteY5" fmla="*/ 9960 h 10099"/>
              <a:gd name="connsiteX6" fmla="*/ 9529 w 10009"/>
              <a:gd name="connsiteY6" fmla="*/ 9739 h 10099"/>
              <a:gd name="connsiteX7" fmla="*/ 10004 w 10009"/>
              <a:gd name="connsiteY7" fmla="*/ 5143 h 10099"/>
              <a:gd name="connsiteX8" fmla="*/ 9518 w 10009"/>
              <a:gd name="connsiteY8" fmla="*/ 484 h 10099"/>
              <a:gd name="connsiteX0" fmla="*/ 9518 w 10009"/>
              <a:gd name="connsiteY0" fmla="*/ 436 h 10051"/>
              <a:gd name="connsiteX1" fmla="*/ 5073 w 10009"/>
              <a:gd name="connsiteY1" fmla="*/ 101 h 10051"/>
              <a:gd name="connsiteX2" fmla="*/ 520 w 10009"/>
              <a:gd name="connsiteY2" fmla="*/ 307 h 10051"/>
              <a:gd name="connsiteX3" fmla="*/ 10 w 10009"/>
              <a:gd name="connsiteY3" fmla="*/ 4662 h 10051"/>
              <a:gd name="connsiteX4" fmla="*/ 391 w 10009"/>
              <a:gd name="connsiteY4" fmla="*/ 9492 h 10051"/>
              <a:gd name="connsiteX5" fmla="*/ 5104 w 10009"/>
              <a:gd name="connsiteY5" fmla="*/ 9912 h 10051"/>
              <a:gd name="connsiteX6" fmla="*/ 9529 w 10009"/>
              <a:gd name="connsiteY6" fmla="*/ 9691 h 10051"/>
              <a:gd name="connsiteX7" fmla="*/ 10004 w 10009"/>
              <a:gd name="connsiteY7" fmla="*/ 5095 h 10051"/>
              <a:gd name="connsiteX8" fmla="*/ 9518 w 10009"/>
              <a:gd name="connsiteY8" fmla="*/ 436 h 10051"/>
              <a:gd name="connsiteX0" fmla="*/ 9646 w 10137"/>
              <a:gd name="connsiteY0" fmla="*/ 436 h 10051"/>
              <a:gd name="connsiteX1" fmla="*/ 5201 w 10137"/>
              <a:gd name="connsiteY1" fmla="*/ 101 h 10051"/>
              <a:gd name="connsiteX2" fmla="*/ 648 w 10137"/>
              <a:gd name="connsiteY2" fmla="*/ 307 h 10051"/>
              <a:gd name="connsiteX3" fmla="*/ 2 w 10137"/>
              <a:gd name="connsiteY3" fmla="*/ 4855 h 10051"/>
              <a:gd name="connsiteX4" fmla="*/ 519 w 10137"/>
              <a:gd name="connsiteY4" fmla="*/ 9492 h 10051"/>
              <a:gd name="connsiteX5" fmla="*/ 5232 w 10137"/>
              <a:gd name="connsiteY5" fmla="*/ 9912 h 10051"/>
              <a:gd name="connsiteX6" fmla="*/ 9657 w 10137"/>
              <a:gd name="connsiteY6" fmla="*/ 9691 h 10051"/>
              <a:gd name="connsiteX7" fmla="*/ 10132 w 10137"/>
              <a:gd name="connsiteY7" fmla="*/ 5095 h 10051"/>
              <a:gd name="connsiteX8" fmla="*/ 9646 w 10137"/>
              <a:gd name="connsiteY8" fmla="*/ 436 h 10051"/>
              <a:gd name="connsiteX0" fmla="*/ 9647 w 10138"/>
              <a:gd name="connsiteY0" fmla="*/ 436 h 10051"/>
              <a:gd name="connsiteX1" fmla="*/ 5202 w 10138"/>
              <a:gd name="connsiteY1" fmla="*/ 101 h 10051"/>
              <a:gd name="connsiteX2" fmla="*/ 479 w 10138"/>
              <a:gd name="connsiteY2" fmla="*/ 350 h 10051"/>
              <a:gd name="connsiteX3" fmla="*/ 3 w 10138"/>
              <a:gd name="connsiteY3" fmla="*/ 4855 h 10051"/>
              <a:gd name="connsiteX4" fmla="*/ 520 w 10138"/>
              <a:gd name="connsiteY4" fmla="*/ 9492 h 10051"/>
              <a:gd name="connsiteX5" fmla="*/ 5233 w 10138"/>
              <a:gd name="connsiteY5" fmla="*/ 9912 h 10051"/>
              <a:gd name="connsiteX6" fmla="*/ 9658 w 10138"/>
              <a:gd name="connsiteY6" fmla="*/ 9691 h 10051"/>
              <a:gd name="connsiteX7" fmla="*/ 10133 w 10138"/>
              <a:gd name="connsiteY7" fmla="*/ 5095 h 10051"/>
              <a:gd name="connsiteX8" fmla="*/ 9647 w 10138"/>
              <a:gd name="connsiteY8" fmla="*/ 436 h 10051"/>
              <a:gd name="connsiteX0" fmla="*/ 9647 w 10138"/>
              <a:gd name="connsiteY0" fmla="*/ 444 h 10059"/>
              <a:gd name="connsiteX1" fmla="*/ 5202 w 10138"/>
              <a:gd name="connsiteY1" fmla="*/ 109 h 10059"/>
              <a:gd name="connsiteX2" fmla="*/ 479 w 10138"/>
              <a:gd name="connsiteY2" fmla="*/ 358 h 10059"/>
              <a:gd name="connsiteX3" fmla="*/ 3 w 10138"/>
              <a:gd name="connsiteY3" fmla="*/ 4863 h 10059"/>
              <a:gd name="connsiteX4" fmla="*/ 520 w 10138"/>
              <a:gd name="connsiteY4" fmla="*/ 9500 h 10059"/>
              <a:gd name="connsiteX5" fmla="*/ 5233 w 10138"/>
              <a:gd name="connsiteY5" fmla="*/ 9920 h 10059"/>
              <a:gd name="connsiteX6" fmla="*/ 9658 w 10138"/>
              <a:gd name="connsiteY6" fmla="*/ 9699 h 10059"/>
              <a:gd name="connsiteX7" fmla="*/ 10133 w 10138"/>
              <a:gd name="connsiteY7" fmla="*/ 5103 h 10059"/>
              <a:gd name="connsiteX8" fmla="*/ 9647 w 10138"/>
              <a:gd name="connsiteY8" fmla="*/ 444 h 10059"/>
              <a:gd name="connsiteX0" fmla="*/ 9647 w 10138"/>
              <a:gd name="connsiteY0" fmla="*/ 444 h 10059"/>
              <a:gd name="connsiteX1" fmla="*/ 5202 w 10138"/>
              <a:gd name="connsiteY1" fmla="*/ 109 h 10059"/>
              <a:gd name="connsiteX2" fmla="*/ 479 w 10138"/>
              <a:gd name="connsiteY2" fmla="*/ 358 h 10059"/>
              <a:gd name="connsiteX3" fmla="*/ 3 w 10138"/>
              <a:gd name="connsiteY3" fmla="*/ 4863 h 10059"/>
              <a:gd name="connsiteX4" fmla="*/ 520 w 10138"/>
              <a:gd name="connsiteY4" fmla="*/ 9500 h 10059"/>
              <a:gd name="connsiteX5" fmla="*/ 5233 w 10138"/>
              <a:gd name="connsiteY5" fmla="*/ 9920 h 10059"/>
              <a:gd name="connsiteX6" fmla="*/ 9658 w 10138"/>
              <a:gd name="connsiteY6" fmla="*/ 9699 h 10059"/>
              <a:gd name="connsiteX7" fmla="*/ 10133 w 10138"/>
              <a:gd name="connsiteY7" fmla="*/ 5103 h 10059"/>
              <a:gd name="connsiteX8" fmla="*/ 9647 w 10138"/>
              <a:gd name="connsiteY8" fmla="*/ 444 h 10059"/>
              <a:gd name="connsiteX0" fmla="*/ 9647 w 10138"/>
              <a:gd name="connsiteY0" fmla="*/ 489 h 10104"/>
              <a:gd name="connsiteX1" fmla="*/ 4976 w 10138"/>
              <a:gd name="connsiteY1" fmla="*/ 47 h 10104"/>
              <a:gd name="connsiteX2" fmla="*/ 479 w 10138"/>
              <a:gd name="connsiteY2" fmla="*/ 403 h 10104"/>
              <a:gd name="connsiteX3" fmla="*/ 3 w 10138"/>
              <a:gd name="connsiteY3" fmla="*/ 4908 h 10104"/>
              <a:gd name="connsiteX4" fmla="*/ 520 w 10138"/>
              <a:gd name="connsiteY4" fmla="*/ 9545 h 10104"/>
              <a:gd name="connsiteX5" fmla="*/ 5233 w 10138"/>
              <a:gd name="connsiteY5" fmla="*/ 9965 h 10104"/>
              <a:gd name="connsiteX6" fmla="*/ 9658 w 10138"/>
              <a:gd name="connsiteY6" fmla="*/ 9744 h 10104"/>
              <a:gd name="connsiteX7" fmla="*/ 10133 w 10138"/>
              <a:gd name="connsiteY7" fmla="*/ 5148 h 10104"/>
              <a:gd name="connsiteX8" fmla="*/ 9647 w 10138"/>
              <a:gd name="connsiteY8" fmla="*/ 489 h 10104"/>
              <a:gd name="connsiteX0" fmla="*/ 9783 w 10174"/>
              <a:gd name="connsiteY0" fmla="*/ 464 h 10122"/>
              <a:gd name="connsiteX1" fmla="*/ 4976 w 10174"/>
              <a:gd name="connsiteY1" fmla="*/ 65 h 10122"/>
              <a:gd name="connsiteX2" fmla="*/ 479 w 10174"/>
              <a:gd name="connsiteY2" fmla="*/ 421 h 10122"/>
              <a:gd name="connsiteX3" fmla="*/ 3 w 10174"/>
              <a:gd name="connsiteY3" fmla="*/ 4926 h 10122"/>
              <a:gd name="connsiteX4" fmla="*/ 520 w 10174"/>
              <a:gd name="connsiteY4" fmla="*/ 9563 h 10122"/>
              <a:gd name="connsiteX5" fmla="*/ 5233 w 10174"/>
              <a:gd name="connsiteY5" fmla="*/ 9983 h 10122"/>
              <a:gd name="connsiteX6" fmla="*/ 9658 w 10174"/>
              <a:gd name="connsiteY6" fmla="*/ 9762 h 10122"/>
              <a:gd name="connsiteX7" fmla="*/ 10133 w 10174"/>
              <a:gd name="connsiteY7" fmla="*/ 5166 h 10122"/>
              <a:gd name="connsiteX8" fmla="*/ 9783 w 10174"/>
              <a:gd name="connsiteY8" fmla="*/ 464 h 10122"/>
              <a:gd name="connsiteX0" fmla="*/ 9783 w 10325"/>
              <a:gd name="connsiteY0" fmla="*/ 464 h 10122"/>
              <a:gd name="connsiteX1" fmla="*/ 4976 w 10325"/>
              <a:gd name="connsiteY1" fmla="*/ 65 h 10122"/>
              <a:gd name="connsiteX2" fmla="*/ 479 w 10325"/>
              <a:gd name="connsiteY2" fmla="*/ 421 h 10122"/>
              <a:gd name="connsiteX3" fmla="*/ 3 w 10325"/>
              <a:gd name="connsiteY3" fmla="*/ 4926 h 10122"/>
              <a:gd name="connsiteX4" fmla="*/ 520 w 10325"/>
              <a:gd name="connsiteY4" fmla="*/ 9563 h 10122"/>
              <a:gd name="connsiteX5" fmla="*/ 5233 w 10325"/>
              <a:gd name="connsiteY5" fmla="*/ 9983 h 10122"/>
              <a:gd name="connsiteX6" fmla="*/ 9658 w 10325"/>
              <a:gd name="connsiteY6" fmla="*/ 9762 h 10122"/>
              <a:gd name="connsiteX7" fmla="*/ 10325 w 10325"/>
              <a:gd name="connsiteY7" fmla="*/ 4952 h 10122"/>
              <a:gd name="connsiteX8" fmla="*/ 9783 w 10325"/>
              <a:gd name="connsiteY8" fmla="*/ 464 h 10122"/>
              <a:gd name="connsiteX0" fmla="*/ 9783 w 10364"/>
              <a:gd name="connsiteY0" fmla="*/ 464 h 10136"/>
              <a:gd name="connsiteX1" fmla="*/ 4976 w 10364"/>
              <a:gd name="connsiteY1" fmla="*/ 65 h 10136"/>
              <a:gd name="connsiteX2" fmla="*/ 479 w 10364"/>
              <a:gd name="connsiteY2" fmla="*/ 421 h 10136"/>
              <a:gd name="connsiteX3" fmla="*/ 3 w 10364"/>
              <a:gd name="connsiteY3" fmla="*/ 4926 h 10136"/>
              <a:gd name="connsiteX4" fmla="*/ 520 w 10364"/>
              <a:gd name="connsiteY4" fmla="*/ 9563 h 10136"/>
              <a:gd name="connsiteX5" fmla="*/ 5233 w 10364"/>
              <a:gd name="connsiteY5" fmla="*/ 9983 h 10136"/>
              <a:gd name="connsiteX6" fmla="*/ 9986 w 10364"/>
              <a:gd name="connsiteY6" fmla="*/ 9527 h 10136"/>
              <a:gd name="connsiteX7" fmla="*/ 10325 w 10364"/>
              <a:gd name="connsiteY7" fmla="*/ 4952 h 10136"/>
              <a:gd name="connsiteX8" fmla="*/ 9783 w 10364"/>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467"/>
              <a:gd name="connsiteY0" fmla="*/ 464 h 10099"/>
              <a:gd name="connsiteX1" fmla="*/ 4976 w 10467"/>
              <a:gd name="connsiteY1" fmla="*/ 65 h 10099"/>
              <a:gd name="connsiteX2" fmla="*/ 479 w 10467"/>
              <a:gd name="connsiteY2" fmla="*/ 421 h 10099"/>
              <a:gd name="connsiteX3" fmla="*/ 3 w 10467"/>
              <a:gd name="connsiteY3" fmla="*/ 4926 h 10099"/>
              <a:gd name="connsiteX4" fmla="*/ 520 w 10467"/>
              <a:gd name="connsiteY4" fmla="*/ 9563 h 10099"/>
              <a:gd name="connsiteX5" fmla="*/ 5403 w 10467"/>
              <a:gd name="connsiteY5" fmla="*/ 9897 h 10099"/>
              <a:gd name="connsiteX6" fmla="*/ 9986 w 10467"/>
              <a:gd name="connsiteY6" fmla="*/ 9527 h 10099"/>
              <a:gd name="connsiteX7" fmla="*/ 10325 w 10467"/>
              <a:gd name="connsiteY7" fmla="*/ 4952 h 10099"/>
              <a:gd name="connsiteX8" fmla="*/ 9783 w 10467"/>
              <a:gd name="connsiteY8" fmla="*/ 464 h 10099"/>
              <a:gd name="connsiteX0" fmla="*/ 9783 w 10467"/>
              <a:gd name="connsiteY0" fmla="*/ 464 h 10112"/>
              <a:gd name="connsiteX1" fmla="*/ 4976 w 10467"/>
              <a:gd name="connsiteY1" fmla="*/ 65 h 10112"/>
              <a:gd name="connsiteX2" fmla="*/ 479 w 10467"/>
              <a:gd name="connsiteY2" fmla="*/ 421 h 10112"/>
              <a:gd name="connsiteX3" fmla="*/ 3 w 10467"/>
              <a:gd name="connsiteY3" fmla="*/ 4926 h 10112"/>
              <a:gd name="connsiteX4" fmla="*/ 418 w 10467"/>
              <a:gd name="connsiteY4" fmla="*/ 9584 h 10112"/>
              <a:gd name="connsiteX5" fmla="*/ 5403 w 10467"/>
              <a:gd name="connsiteY5" fmla="*/ 9897 h 10112"/>
              <a:gd name="connsiteX6" fmla="*/ 9986 w 10467"/>
              <a:gd name="connsiteY6" fmla="*/ 9527 h 10112"/>
              <a:gd name="connsiteX7" fmla="*/ 10325 w 10467"/>
              <a:gd name="connsiteY7" fmla="*/ 4952 h 10112"/>
              <a:gd name="connsiteX8" fmla="*/ 9783 w 10467"/>
              <a:gd name="connsiteY8" fmla="*/ 464 h 10112"/>
              <a:gd name="connsiteX0" fmla="*/ 9783 w 10467"/>
              <a:gd name="connsiteY0" fmla="*/ 464 h 10168"/>
              <a:gd name="connsiteX1" fmla="*/ 4976 w 10467"/>
              <a:gd name="connsiteY1" fmla="*/ 65 h 10168"/>
              <a:gd name="connsiteX2" fmla="*/ 479 w 10467"/>
              <a:gd name="connsiteY2" fmla="*/ 421 h 10168"/>
              <a:gd name="connsiteX3" fmla="*/ 3 w 10467"/>
              <a:gd name="connsiteY3" fmla="*/ 4926 h 10168"/>
              <a:gd name="connsiteX4" fmla="*/ 418 w 10467"/>
              <a:gd name="connsiteY4" fmla="*/ 9584 h 10168"/>
              <a:gd name="connsiteX5" fmla="*/ 5403 w 10467"/>
              <a:gd name="connsiteY5" fmla="*/ 10025 h 10168"/>
              <a:gd name="connsiteX6" fmla="*/ 9986 w 10467"/>
              <a:gd name="connsiteY6" fmla="*/ 9527 h 10168"/>
              <a:gd name="connsiteX7" fmla="*/ 10325 w 10467"/>
              <a:gd name="connsiteY7" fmla="*/ 4952 h 10168"/>
              <a:gd name="connsiteX8" fmla="*/ 9783 w 10467"/>
              <a:gd name="connsiteY8" fmla="*/ 464 h 10168"/>
              <a:gd name="connsiteX0" fmla="*/ 9783 w 10467"/>
              <a:gd name="connsiteY0" fmla="*/ 464 h 10168"/>
              <a:gd name="connsiteX1" fmla="*/ 4976 w 10467"/>
              <a:gd name="connsiteY1" fmla="*/ 65 h 10168"/>
              <a:gd name="connsiteX2" fmla="*/ 479 w 10467"/>
              <a:gd name="connsiteY2" fmla="*/ 421 h 10168"/>
              <a:gd name="connsiteX3" fmla="*/ 3 w 10467"/>
              <a:gd name="connsiteY3" fmla="*/ 4926 h 10168"/>
              <a:gd name="connsiteX4" fmla="*/ 418 w 10467"/>
              <a:gd name="connsiteY4" fmla="*/ 9584 h 10168"/>
              <a:gd name="connsiteX5" fmla="*/ 5403 w 10467"/>
              <a:gd name="connsiteY5" fmla="*/ 10025 h 10168"/>
              <a:gd name="connsiteX6" fmla="*/ 9986 w 10467"/>
              <a:gd name="connsiteY6" fmla="*/ 9527 h 10168"/>
              <a:gd name="connsiteX7" fmla="*/ 10325 w 10467"/>
              <a:gd name="connsiteY7" fmla="*/ 4952 h 10168"/>
              <a:gd name="connsiteX8" fmla="*/ 9783 w 10467"/>
              <a:gd name="connsiteY8" fmla="*/ 464 h 10168"/>
              <a:gd name="connsiteX0" fmla="*/ 9783 w 10399"/>
              <a:gd name="connsiteY0" fmla="*/ 464 h 10244"/>
              <a:gd name="connsiteX1" fmla="*/ 4976 w 10399"/>
              <a:gd name="connsiteY1" fmla="*/ 65 h 10244"/>
              <a:gd name="connsiteX2" fmla="*/ 479 w 10399"/>
              <a:gd name="connsiteY2" fmla="*/ 421 h 10244"/>
              <a:gd name="connsiteX3" fmla="*/ 3 w 10399"/>
              <a:gd name="connsiteY3" fmla="*/ 4926 h 10244"/>
              <a:gd name="connsiteX4" fmla="*/ 418 w 10399"/>
              <a:gd name="connsiteY4" fmla="*/ 9584 h 10244"/>
              <a:gd name="connsiteX5" fmla="*/ 5403 w 10399"/>
              <a:gd name="connsiteY5" fmla="*/ 10025 h 10244"/>
              <a:gd name="connsiteX6" fmla="*/ 9850 w 10399"/>
              <a:gd name="connsiteY6" fmla="*/ 9784 h 10244"/>
              <a:gd name="connsiteX7" fmla="*/ 10325 w 10399"/>
              <a:gd name="connsiteY7" fmla="*/ 4952 h 10244"/>
              <a:gd name="connsiteX8" fmla="*/ 9783 w 10399"/>
              <a:gd name="connsiteY8" fmla="*/ 464 h 10244"/>
              <a:gd name="connsiteX0" fmla="*/ 9783 w 10399"/>
              <a:gd name="connsiteY0" fmla="*/ 464 h 10152"/>
              <a:gd name="connsiteX1" fmla="*/ 4976 w 10399"/>
              <a:gd name="connsiteY1" fmla="*/ 65 h 10152"/>
              <a:gd name="connsiteX2" fmla="*/ 479 w 10399"/>
              <a:gd name="connsiteY2" fmla="*/ 421 h 10152"/>
              <a:gd name="connsiteX3" fmla="*/ 3 w 10399"/>
              <a:gd name="connsiteY3" fmla="*/ 4926 h 10152"/>
              <a:gd name="connsiteX4" fmla="*/ 418 w 10399"/>
              <a:gd name="connsiteY4" fmla="*/ 9584 h 10152"/>
              <a:gd name="connsiteX5" fmla="*/ 5403 w 10399"/>
              <a:gd name="connsiteY5" fmla="*/ 10025 h 10152"/>
              <a:gd name="connsiteX6" fmla="*/ 9850 w 10399"/>
              <a:gd name="connsiteY6" fmla="*/ 9784 h 10152"/>
              <a:gd name="connsiteX7" fmla="*/ 10325 w 10399"/>
              <a:gd name="connsiteY7" fmla="*/ 4952 h 10152"/>
              <a:gd name="connsiteX8" fmla="*/ 9783 w 10399"/>
              <a:gd name="connsiteY8" fmla="*/ 464 h 10152"/>
              <a:gd name="connsiteX0" fmla="*/ 9783 w 10326"/>
              <a:gd name="connsiteY0" fmla="*/ 464 h 10152"/>
              <a:gd name="connsiteX1" fmla="*/ 4976 w 10326"/>
              <a:gd name="connsiteY1" fmla="*/ 65 h 10152"/>
              <a:gd name="connsiteX2" fmla="*/ 479 w 10326"/>
              <a:gd name="connsiteY2" fmla="*/ 421 h 10152"/>
              <a:gd name="connsiteX3" fmla="*/ 3 w 10326"/>
              <a:gd name="connsiteY3" fmla="*/ 4926 h 10152"/>
              <a:gd name="connsiteX4" fmla="*/ 418 w 10326"/>
              <a:gd name="connsiteY4" fmla="*/ 9584 h 10152"/>
              <a:gd name="connsiteX5" fmla="*/ 5403 w 10326"/>
              <a:gd name="connsiteY5" fmla="*/ 10025 h 10152"/>
              <a:gd name="connsiteX6" fmla="*/ 9850 w 10326"/>
              <a:gd name="connsiteY6" fmla="*/ 9784 h 10152"/>
              <a:gd name="connsiteX7" fmla="*/ 10325 w 10326"/>
              <a:gd name="connsiteY7" fmla="*/ 4952 h 10152"/>
              <a:gd name="connsiteX8" fmla="*/ 9783 w 10326"/>
              <a:gd name="connsiteY8" fmla="*/ 464 h 10152"/>
              <a:gd name="connsiteX0" fmla="*/ 9783 w 10334"/>
              <a:gd name="connsiteY0" fmla="*/ 464 h 10151"/>
              <a:gd name="connsiteX1" fmla="*/ 4976 w 10334"/>
              <a:gd name="connsiteY1" fmla="*/ 65 h 10151"/>
              <a:gd name="connsiteX2" fmla="*/ 479 w 10334"/>
              <a:gd name="connsiteY2" fmla="*/ 421 h 10151"/>
              <a:gd name="connsiteX3" fmla="*/ 3 w 10334"/>
              <a:gd name="connsiteY3" fmla="*/ 4926 h 10151"/>
              <a:gd name="connsiteX4" fmla="*/ 418 w 10334"/>
              <a:gd name="connsiteY4" fmla="*/ 9584 h 10151"/>
              <a:gd name="connsiteX5" fmla="*/ 5403 w 10334"/>
              <a:gd name="connsiteY5" fmla="*/ 10025 h 10151"/>
              <a:gd name="connsiteX6" fmla="*/ 9941 w 10334"/>
              <a:gd name="connsiteY6" fmla="*/ 9805 h 10151"/>
              <a:gd name="connsiteX7" fmla="*/ 10325 w 10334"/>
              <a:gd name="connsiteY7" fmla="*/ 4952 h 10151"/>
              <a:gd name="connsiteX8" fmla="*/ 9783 w 10334"/>
              <a:gd name="connsiteY8" fmla="*/ 464 h 10151"/>
              <a:gd name="connsiteX0" fmla="*/ 9783 w 10353"/>
              <a:gd name="connsiteY0" fmla="*/ 464 h 10151"/>
              <a:gd name="connsiteX1" fmla="*/ 4976 w 10353"/>
              <a:gd name="connsiteY1" fmla="*/ 65 h 10151"/>
              <a:gd name="connsiteX2" fmla="*/ 479 w 10353"/>
              <a:gd name="connsiteY2" fmla="*/ 421 h 10151"/>
              <a:gd name="connsiteX3" fmla="*/ 3 w 10353"/>
              <a:gd name="connsiteY3" fmla="*/ 4926 h 10151"/>
              <a:gd name="connsiteX4" fmla="*/ 418 w 10353"/>
              <a:gd name="connsiteY4" fmla="*/ 9584 h 10151"/>
              <a:gd name="connsiteX5" fmla="*/ 5403 w 10353"/>
              <a:gd name="connsiteY5" fmla="*/ 10025 h 10151"/>
              <a:gd name="connsiteX6" fmla="*/ 9941 w 10353"/>
              <a:gd name="connsiteY6" fmla="*/ 9805 h 10151"/>
              <a:gd name="connsiteX7" fmla="*/ 10348 w 10353"/>
              <a:gd name="connsiteY7" fmla="*/ 5038 h 10151"/>
              <a:gd name="connsiteX8" fmla="*/ 9783 w 10353"/>
              <a:gd name="connsiteY8" fmla="*/ 464 h 10151"/>
              <a:gd name="connsiteX0" fmla="*/ 9817 w 10353"/>
              <a:gd name="connsiteY0" fmla="*/ 454 h 10162"/>
              <a:gd name="connsiteX1" fmla="*/ 4976 w 10353"/>
              <a:gd name="connsiteY1" fmla="*/ 76 h 10162"/>
              <a:gd name="connsiteX2" fmla="*/ 479 w 10353"/>
              <a:gd name="connsiteY2" fmla="*/ 432 h 10162"/>
              <a:gd name="connsiteX3" fmla="*/ 3 w 10353"/>
              <a:gd name="connsiteY3" fmla="*/ 4937 h 10162"/>
              <a:gd name="connsiteX4" fmla="*/ 418 w 10353"/>
              <a:gd name="connsiteY4" fmla="*/ 9595 h 10162"/>
              <a:gd name="connsiteX5" fmla="*/ 5403 w 10353"/>
              <a:gd name="connsiteY5" fmla="*/ 10036 h 10162"/>
              <a:gd name="connsiteX6" fmla="*/ 9941 w 10353"/>
              <a:gd name="connsiteY6" fmla="*/ 9816 h 10162"/>
              <a:gd name="connsiteX7" fmla="*/ 10348 w 10353"/>
              <a:gd name="connsiteY7" fmla="*/ 5049 h 10162"/>
              <a:gd name="connsiteX8" fmla="*/ 9817 w 10353"/>
              <a:gd name="connsiteY8" fmla="*/ 454 h 10162"/>
              <a:gd name="connsiteX0" fmla="*/ 9817 w 10353"/>
              <a:gd name="connsiteY0" fmla="*/ 446 h 10154"/>
              <a:gd name="connsiteX1" fmla="*/ 5010 w 10353"/>
              <a:gd name="connsiteY1" fmla="*/ 89 h 10154"/>
              <a:gd name="connsiteX2" fmla="*/ 479 w 10353"/>
              <a:gd name="connsiteY2" fmla="*/ 424 h 10154"/>
              <a:gd name="connsiteX3" fmla="*/ 3 w 10353"/>
              <a:gd name="connsiteY3" fmla="*/ 4929 h 10154"/>
              <a:gd name="connsiteX4" fmla="*/ 418 w 10353"/>
              <a:gd name="connsiteY4" fmla="*/ 9587 h 10154"/>
              <a:gd name="connsiteX5" fmla="*/ 5403 w 10353"/>
              <a:gd name="connsiteY5" fmla="*/ 10028 h 10154"/>
              <a:gd name="connsiteX6" fmla="*/ 9941 w 10353"/>
              <a:gd name="connsiteY6" fmla="*/ 9808 h 10154"/>
              <a:gd name="connsiteX7" fmla="*/ 10348 w 10353"/>
              <a:gd name="connsiteY7" fmla="*/ 5041 h 10154"/>
              <a:gd name="connsiteX8" fmla="*/ 9817 w 10353"/>
              <a:gd name="connsiteY8" fmla="*/ 446 h 10154"/>
              <a:gd name="connsiteX0" fmla="*/ 9817 w 10353"/>
              <a:gd name="connsiteY0" fmla="*/ 446 h 10154"/>
              <a:gd name="connsiteX1" fmla="*/ 5010 w 10353"/>
              <a:gd name="connsiteY1" fmla="*/ 89 h 10154"/>
              <a:gd name="connsiteX2" fmla="*/ 479 w 10353"/>
              <a:gd name="connsiteY2" fmla="*/ 424 h 10154"/>
              <a:gd name="connsiteX3" fmla="*/ 3 w 10353"/>
              <a:gd name="connsiteY3" fmla="*/ 4929 h 10154"/>
              <a:gd name="connsiteX4" fmla="*/ 418 w 10353"/>
              <a:gd name="connsiteY4" fmla="*/ 9587 h 10154"/>
              <a:gd name="connsiteX5" fmla="*/ 5403 w 10353"/>
              <a:gd name="connsiteY5" fmla="*/ 10028 h 10154"/>
              <a:gd name="connsiteX6" fmla="*/ 9941 w 10353"/>
              <a:gd name="connsiteY6" fmla="*/ 9808 h 10154"/>
              <a:gd name="connsiteX7" fmla="*/ 10348 w 10353"/>
              <a:gd name="connsiteY7" fmla="*/ 5041 h 10154"/>
              <a:gd name="connsiteX8" fmla="*/ 9817 w 10353"/>
              <a:gd name="connsiteY8" fmla="*/ 446 h 10154"/>
              <a:gd name="connsiteX0" fmla="*/ 9817 w 10353"/>
              <a:gd name="connsiteY0" fmla="*/ 466 h 10174"/>
              <a:gd name="connsiteX1" fmla="*/ 5010 w 10353"/>
              <a:gd name="connsiteY1" fmla="*/ 109 h 10174"/>
              <a:gd name="connsiteX2" fmla="*/ 377 w 10353"/>
              <a:gd name="connsiteY2" fmla="*/ 358 h 10174"/>
              <a:gd name="connsiteX3" fmla="*/ 3 w 10353"/>
              <a:gd name="connsiteY3" fmla="*/ 4949 h 10174"/>
              <a:gd name="connsiteX4" fmla="*/ 418 w 10353"/>
              <a:gd name="connsiteY4" fmla="*/ 9607 h 10174"/>
              <a:gd name="connsiteX5" fmla="*/ 5403 w 10353"/>
              <a:gd name="connsiteY5" fmla="*/ 10048 h 10174"/>
              <a:gd name="connsiteX6" fmla="*/ 9941 w 10353"/>
              <a:gd name="connsiteY6" fmla="*/ 9828 h 10174"/>
              <a:gd name="connsiteX7" fmla="*/ 10348 w 10353"/>
              <a:gd name="connsiteY7" fmla="*/ 5061 h 10174"/>
              <a:gd name="connsiteX8" fmla="*/ 9817 w 10353"/>
              <a:gd name="connsiteY8" fmla="*/ 466 h 10174"/>
              <a:gd name="connsiteX0" fmla="*/ 9817 w 10353"/>
              <a:gd name="connsiteY0" fmla="*/ 565 h 10273"/>
              <a:gd name="connsiteX1" fmla="*/ 5010 w 10353"/>
              <a:gd name="connsiteY1" fmla="*/ 208 h 10273"/>
              <a:gd name="connsiteX2" fmla="*/ 377 w 10353"/>
              <a:gd name="connsiteY2" fmla="*/ 457 h 10273"/>
              <a:gd name="connsiteX3" fmla="*/ 3 w 10353"/>
              <a:gd name="connsiteY3" fmla="*/ 5048 h 10273"/>
              <a:gd name="connsiteX4" fmla="*/ 418 w 10353"/>
              <a:gd name="connsiteY4" fmla="*/ 9706 h 10273"/>
              <a:gd name="connsiteX5" fmla="*/ 5403 w 10353"/>
              <a:gd name="connsiteY5" fmla="*/ 10147 h 10273"/>
              <a:gd name="connsiteX6" fmla="*/ 9941 w 10353"/>
              <a:gd name="connsiteY6" fmla="*/ 9927 h 10273"/>
              <a:gd name="connsiteX7" fmla="*/ 10348 w 10353"/>
              <a:gd name="connsiteY7" fmla="*/ 5160 h 10273"/>
              <a:gd name="connsiteX8" fmla="*/ 9817 w 10353"/>
              <a:gd name="connsiteY8" fmla="*/ 565 h 10273"/>
              <a:gd name="connsiteX0" fmla="*/ 9817 w 10353"/>
              <a:gd name="connsiteY0" fmla="*/ 565 h 10273"/>
              <a:gd name="connsiteX1" fmla="*/ 5010 w 10353"/>
              <a:gd name="connsiteY1" fmla="*/ 208 h 10273"/>
              <a:gd name="connsiteX2" fmla="*/ 377 w 10353"/>
              <a:gd name="connsiteY2" fmla="*/ 457 h 10273"/>
              <a:gd name="connsiteX3" fmla="*/ 3 w 10353"/>
              <a:gd name="connsiteY3" fmla="*/ 5048 h 10273"/>
              <a:gd name="connsiteX4" fmla="*/ 418 w 10353"/>
              <a:gd name="connsiteY4" fmla="*/ 9706 h 10273"/>
              <a:gd name="connsiteX5" fmla="*/ 5403 w 10353"/>
              <a:gd name="connsiteY5" fmla="*/ 10147 h 10273"/>
              <a:gd name="connsiteX6" fmla="*/ 9941 w 10353"/>
              <a:gd name="connsiteY6" fmla="*/ 9927 h 10273"/>
              <a:gd name="connsiteX7" fmla="*/ 10348 w 10353"/>
              <a:gd name="connsiteY7" fmla="*/ 5160 h 10273"/>
              <a:gd name="connsiteX8" fmla="*/ 9817 w 10353"/>
              <a:gd name="connsiteY8" fmla="*/ 565 h 10273"/>
              <a:gd name="connsiteX0" fmla="*/ 9817 w 10353"/>
              <a:gd name="connsiteY0" fmla="*/ 482 h 10190"/>
              <a:gd name="connsiteX1" fmla="*/ 5010 w 10353"/>
              <a:gd name="connsiteY1" fmla="*/ 125 h 10190"/>
              <a:gd name="connsiteX2" fmla="*/ 377 w 10353"/>
              <a:gd name="connsiteY2" fmla="*/ 374 h 10190"/>
              <a:gd name="connsiteX3" fmla="*/ 3 w 10353"/>
              <a:gd name="connsiteY3" fmla="*/ 4965 h 10190"/>
              <a:gd name="connsiteX4" fmla="*/ 418 w 10353"/>
              <a:gd name="connsiteY4" fmla="*/ 9623 h 10190"/>
              <a:gd name="connsiteX5" fmla="*/ 5403 w 10353"/>
              <a:gd name="connsiteY5" fmla="*/ 10064 h 10190"/>
              <a:gd name="connsiteX6" fmla="*/ 9941 w 10353"/>
              <a:gd name="connsiteY6" fmla="*/ 9844 h 10190"/>
              <a:gd name="connsiteX7" fmla="*/ 10348 w 10353"/>
              <a:gd name="connsiteY7" fmla="*/ 5077 h 10190"/>
              <a:gd name="connsiteX8" fmla="*/ 9817 w 10353"/>
              <a:gd name="connsiteY8" fmla="*/ 482 h 10190"/>
              <a:gd name="connsiteX0" fmla="*/ 9815 w 10351"/>
              <a:gd name="connsiteY0" fmla="*/ 495 h 10203"/>
              <a:gd name="connsiteX1" fmla="*/ 5008 w 10351"/>
              <a:gd name="connsiteY1" fmla="*/ 138 h 10203"/>
              <a:gd name="connsiteX2" fmla="*/ 420 w 10351"/>
              <a:gd name="connsiteY2" fmla="*/ 366 h 10203"/>
              <a:gd name="connsiteX3" fmla="*/ 1 w 10351"/>
              <a:gd name="connsiteY3" fmla="*/ 4978 h 10203"/>
              <a:gd name="connsiteX4" fmla="*/ 416 w 10351"/>
              <a:gd name="connsiteY4" fmla="*/ 9636 h 10203"/>
              <a:gd name="connsiteX5" fmla="*/ 5401 w 10351"/>
              <a:gd name="connsiteY5" fmla="*/ 10077 h 10203"/>
              <a:gd name="connsiteX6" fmla="*/ 9939 w 10351"/>
              <a:gd name="connsiteY6" fmla="*/ 9857 h 10203"/>
              <a:gd name="connsiteX7" fmla="*/ 10346 w 10351"/>
              <a:gd name="connsiteY7" fmla="*/ 5090 h 10203"/>
              <a:gd name="connsiteX8" fmla="*/ 9815 w 10351"/>
              <a:gd name="connsiteY8" fmla="*/ 495 h 10203"/>
              <a:gd name="connsiteX0" fmla="*/ 9816 w 10352"/>
              <a:gd name="connsiteY0" fmla="*/ 495 h 10203"/>
              <a:gd name="connsiteX1" fmla="*/ 5009 w 10352"/>
              <a:gd name="connsiteY1" fmla="*/ 138 h 10203"/>
              <a:gd name="connsiteX2" fmla="*/ 421 w 10352"/>
              <a:gd name="connsiteY2" fmla="*/ 366 h 10203"/>
              <a:gd name="connsiteX3" fmla="*/ 2 w 10352"/>
              <a:gd name="connsiteY3" fmla="*/ 4978 h 10203"/>
              <a:gd name="connsiteX4" fmla="*/ 417 w 10352"/>
              <a:gd name="connsiteY4" fmla="*/ 9636 h 10203"/>
              <a:gd name="connsiteX5" fmla="*/ 5402 w 10352"/>
              <a:gd name="connsiteY5" fmla="*/ 10077 h 10203"/>
              <a:gd name="connsiteX6" fmla="*/ 9940 w 10352"/>
              <a:gd name="connsiteY6" fmla="*/ 9857 h 10203"/>
              <a:gd name="connsiteX7" fmla="*/ 10347 w 10352"/>
              <a:gd name="connsiteY7" fmla="*/ 5090 h 10203"/>
              <a:gd name="connsiteX8" fmla="*/ 9816 w 10352"/>
              <a:gd name="connsiteY8" fmla="*/ 495 h 10203"/>
              <a:gd name="connsiteX0" fmla="*/ 9818 w 10354"/>
              <a:gd name="connsiteY0" fmla="*/ 495 h 10198"/>
              <a:gd name="connsiteX1" fmla="*/ 5011 w 10354"/>
              <a:gd name="connsiteY1" fmla="*/ 138 h 10198"/>
              <a:gd name="connsiteX2" fmla="*/ 423 w 10354"/>
              <a:gd name="connsiteY2" fmla="*/ 366 h 10198"/>
              <a:gd name="connsiteX3" fmla="*/ 4 w 10354"/>
              <a:gd name="connsiteY3" fmla="*/ 4978 h 10198"/>
              <a:gd name="connsiteX4" fmla="*/ 385 w 10354"/>
              <a:gd name="connsiteY4" fmla="*/ 9572 h 10198"/>
              <a:gd name="connsiteX5" fmla="*/ 5404 w 10354"/>
              <a:gd name="connsiteY5" fmla="*/ 10077 h 10198"/>
              <a:gd name="connsiteX6" fmla="*/ 9942 w 10354"/>
              <a:gd name="connsiteY6" fmla="*/ 9857 h 10198"/>
              <a:gd name="connsiteX7" fmla="*/ 10349 w 10354"/>
              <a:gd name="connsiteY7" fmla="*/ 5090 h 10198"/>
              <a:gd name="connsiteX8" fmla="*/ 9818 w 10354"/>
              <a:gd name="connsiteY8" fmla="*/ 495 h 10198"/>
              <a:gd name="connsiteX0" fmla="*/ 9823 w 10359"/>
              <a:gd name="connsiteY0" fmla="*/ 495 h 10257"/>
              <a:gd name="connsiteX1" fmla="*/ 5016 w 10359"/>
              <a:gd name="connsiteY1" fmla="*/ 138 h 10257"/>
              <a:gd name="connsiteX2" fmla="*/ 428 w 10359"/>
              <a:gd name="connsiteY2" fmla="*/ 366 h 10257"/>
              <a:gd name="connsiteX3" fmla="*/ 9 w 10359"/>
              <a:gd name="connsiteY3" fmla="*/ 4978 h 10257"/>
              <a:gd name="connsiteX4" fmla="*/ 367 w 10359"/>
              <a:gd name="connsiteY4" fmla="*/ 9722 h 10257"/>
              <a:gd name="connsiteX5" fmla="*/ 5409 w 10359"/>
              <a:gd name="connsiteY5" fmla="*/ 10077 h 10257"/>
              <a:gd name="connsiteX6" fmla="*/ 9947 w 10359"/>
              <a:gd name="connsiteY6" fmla="*/ 9857 h 10257"/>
              <a:gd name="connsiteX7" fmla="*/ 10354 w 10359"/>
              <a:gd name="connsiteY7" fmla="*/ 5090 h 10257"/>
              <a:gd name="connsiteX8" fmla="*/ 9823 w 10359"/>
              <a:gd name="connsiteY8" fmla="*/ 495 h 10257"/>
              <a:gd name="connsiteX0" fmla="*/ 9817 w 10353"/>
              <a:gd name="connsiteY0" fmla="*/ 495 h 10285"/>
              <a:gd name="connsiteX1" fmla="*/ 5010 w 10353"/>
              <a:gd name="connsiteY1" fmla="*/ 138 h 10285"/>
              <a:gd name="connsiteX2" fmla="*/ 422 w 10353"/>
              <a:gd name="connsiteY2" fmla="*/ 366 h 10285"/>
              <a:gd name="connsiteX3" fmla="*/ 3 w 10353"/>
              <a:gd name="connsiteY3" fmla="*/ 4978 h 10285"/>
              <a:gd name="connsiteX4" fmla="*/ 395 w 10353"/>
              <a:gd name="connsiteY4" fmla="*/ 9765 h 10285"/>
              <a:gd name="connsiteX5" fmla="*/ 5403 w 10353"/>
              <a:gd name="connsiteY5" fmla="*/ 10077 h 10285"/>
              <a:gd name="connsiteX6" fmla="*/ 9941 w 10353"/>
              <a:gd name="connsiteY6" fmla="*/ 9857 h 10285"/>
              <a:gd name="connsiteX7" fmla="*/ 10348 w 10353"/>
              <a:gd name="connsiteY7" fmla="*/ 5090 h 10285"/>
              <a:gd name="connsiteX8" fmla="*/ 9817 w 10353"/>
              <a:gd name="connsiteY8" fmla="*/ 495 h 10285"/>
              <a:gd name="connsiteX0" fmla="*/ 9817 w 10353"/>
              <a:gd name="connsiteY0" fmla="*/ 495 h 10223"/>
              <a:gd name="connsiteX1" fmla="*/ 5010 w 10353"/>
              <a:gd name="connsiteY1" fmla="*/ 138 h 10223"/>
              <a:gd name="connsiteX2" fmla="*/ 422 w 10353"/>
              <a:gd name="connsiteY2" fmla="*/ 366 h 10223"/>
              <a:gd name="connsiteX3" fmla="*/ 3 w 10353"/>
              <a:gd name="connsiteY3" fmla="*/ 4978 h 10223"/>
              <a:gd name="connsiteX4" fmla="*/ 395 w 10353"/>
              <a:gd name="connsiteY4" fmla="*/ 9765 h 10223"/>
              <a:gd name="connsiteX5" fmla="*/ 5403 w 10353"/>
              <a:gd name="connsiteY5" fmla="*/ 10077 h 10223"/>
              <a:gd name="connsiteX6" fmla="*/ 9941 w 10353"/>
              <a:gd name="connsiteY6" fmla="*/ 9857 h 10223"/>
              <a:gd name="connsiteX7" fmla="*/ 10348 w 10353"/>
              <a:gd name="connsiteY7" fmla="*/ 5090 h 10223"/>
              <a:gd name="connsiteX8" fmla="*/ 9817 w 10353"/>
              <a:gd name="connsiteY8" fmla="*/ 495 h 10223"/>
              <a:gd name="connsiteX0" fmla="*/ 9818 w 10354"/>
              <a:gd name="connsiteY0" fmla="*/ 495 h 10209"/>
              <a:gd name="connsiteX1" fmla="*/ 5011 w 10354"/>
              <a:gd name="connsiteY1" fmla="*/ 138 h 10209"/>
              <a:gd name="connsiteX2" fmla="*/ 423 w 10354"/>
              <a:gd name="connsiteY2" fmla="*/ 366 h 10209"/>
              <a:gd name="connsiteX3" fmla="*/ 4 w 10354"/>
              <a:gd name="connsiteY3" fmla="*/ 4978 h 10209"/>
              <a:gd name="connsiteX4" fmla="*/ 385 w 10354"/>
              <a:gd name="connsiteY4" fmla="*/ 9744 h 10209"/>
              <a:gd name="connsiteX5" fmla="*/ 5404 w 10354"/>
              <a:gd name="connsiteY5" fmla="*/ 10077 h 10209"/>
              <a:gd name="connsiteX6" fmla="*/ 9942 w 10354"/>
              <a:gd name="connsiteY6" fmla="*/ 9857 h 10209"/>
              <a:gd name="connsiteX7" fmla="*/ 10349 w 10354"/>
              <a:gd name="connsiteY7" fmla="*/ 5090 h 10209"/>
              <a:gd name="connsiteX8" fmla="*/ 9818 w 10354"/>
              <a:gd name="connsiteY8" fmla="*/ 495 h 10209"/>
              <a:gd name="connsiteX0" fmla="*/ 9782 w 10318"/>
              <a:gd name="connsiteY0" fmla="*/ 495 h 10209"/>
              <a:gd name="connsiteX1" fmla="*/ 4975 w 10318"/>
              <a:gd name="connsiteY1" fmla="*/ 138 h 10209"/>
              <a:gd name="connsiteX2" fmla="*/ 387 w 10318"/>
              <a:gd name="connsiteY2" fmla="*/ 366 h 10209"/>
              <a:gd name="connsiteX3" fmla="*/ 13 w 10318"/>
              <a:gd name="connsiteY3" fmla="*/ 4958 h 10209"/>
              <a:gd name="connsiteX4" fmla="*/ 349 w 10318"/>
              <a:gd name="connsiteY4" fmla="*/ 9744 h 10209"/>
              <a:gd name="connsiteX5" fmla="*/ 5368 w 10318"/>
              <a:gd name="connsiteY5" fmla="*/ 10077 h 10209"/>
              <a:gd name="connsiteX6" fmla="*/ 9906 w 10318"/>
              <a:gd name="connsiteY6" fmla="*/ 9857 h 10209"/>
              <a:gd name="connsiteX7" fmla="*/ 10313 w 10318"/>
              <a:gd name="connsiteY7" fmla="*/ 5090 h 10209"/>
              <a:gd name="connsiteX8" fmla="*/ 9782 w 10318"/>
              <a:gd name="connsiteY8" fmla="*/ 495 h 10209"/>
              <a:gd name="connsiteX0" fmla="*/ 9779 w 10315"/>
              <a:gd name="connsiteY0" fmla="*/ 495 h 10197"/>
              <a:gd name="connsiteX1" fmla="*/ 4972 w 10315"/>
              <a:gd name="connsiteY1" fmla="*/ 138 h 10197"/>
              <a:gd name="connsiteX2" fmla="*/ 384 w 10315"/>
              <a:gd name="connsiteY2" fmla="*/ 366 h 10197"/>
              <a:gd name="connsiteX3" fmla="*/ 10 w 10315"/>
              <a:gd name="connsiteY3" fmla="*/ 4958 h 10197"/>
              <a:gd name="connsiteX4" fmla="*/ 369 w 10315"/>
              <a:gd name="connsiteY4" fmla="*/ 9586 h 10197"/>
              <a:gd name="connsiteX5" fmla="*/ 5365 w 10315"/>
              <a:gd name="connsiteY5" fmla="*/ 10077 h 10197"/>
              <a:gd name="connsiteX6" fmla="*/ 9903 w 10315"/>
              <a:gd name="connsiteY6" fmla="*/ 9857 h 10197"/>
              <a:gd name="connsiteX7" fmla="*/ 10310 w 10315"/>
              <a:gd name="connsiteY7" fmla="*/ 5090 h 10197"/>
              <a:gd name="connsiteX8" fmla="*/ 9779 w 10315"/>
              <a:gd name="connsiteY8" fmla="*/ 495 h 10197"/>
              <a:gd name="connsiteX0" fmla="*/ 9779 w 10315"/>
              <a:gd name="connsiteY0" fmla="*/ 495 h 10197"/>
              <a:gd name="connsiteX1" fmla="*/ 4972 w 10315"/>
              <a:gd name="connsiteY1" fmla="*/ 138 h 10197"/>
              <a:gd name="connsiteX2" fmla="*/ 384 w 10315"/>
              <a:gd name="connsiteY2" fmla="*/ 366 h 10197"/>
              <a:gd name="connsiteX3" fmla="*/ 10 w 10315"/>
              <a:gd name="connsiteY3" fmla="*/ 4958 h 10197"/>
              <a:gd name="connsiteX4" fmla="*/ 369 w 10315"/>
              <a:gd name="connsiteY4" fmla="*/ 9586 h 10197"/>
              <a:gd name="connsiteX5" fmla="*/ 5105 w 10315"/>
              <a:gd name="connsiteY5" fmla="*/ 10077 h 10197"/>
              <a:gd name="connsiteX6" fmla="*/ 9903 w 10315"/>
              <a:gd name="connsiteY6" fmla="*/ 9857 h 10197"/>
              <a:gd name="connsiteX7" fmla="*/ 10310 w 10315"/>
              <a:gd name="connsiteY7" fmla="*/ 5090 h 10197"/>
              <a:gd name="connsiteX8" fmla="*/ 9779 w 10315"/>
              <a:gd name="connsiteY8" fmla="*/ 495 h 10197"/>
              <a:gd name="connsiteX0" fmla="*/ 9779 w 10315"/>
              <a:gd name="connsiteY0" fmla="*/ 495 h 10231"/>
              <a:gd name="connsiteX1" fmla="*/ 4972 w 10315"/>
              <a:gd name="connsiteY1" fmla="*/ 138 h 10231"/>
              <a:gd name="connsiteX2" fmla="*/ 384 w 10315"/>
              <a:gd name="connsiteY2" fmla="*/ 366 h 10231"/>
              <a:gd name="connsiteX3" fmla="*/ 10 w 10315"/>
              <a:gd name="connsiteY3" fmla="*/ 4958 h 10231"/>
              <a:gd name="connsiteX4" fmla="*/ 369 w 10315"/>
              <a:gd name="connsiteY4" fmla="*/ 9586 h 10231"/>
              <a:gd name="connsiteX5" fmla="*/ 5105 w 10315"/>
              <a:gd name="connsiteY5" fmla="*/ 10077 h 10231"/>
              <a:gd name="connsiteX6" fmla="*/ 9903 w 10315"/>
              <a:gd name="connsiteY6" fmla="*/ 9857 h 10231"/>
              <a:gd name="connsiteX7" fmla="*/ 10310 w 10315"/>
              <a:gd name="connsiteY7" fmla="*/ 5090 h 10231"/>
              <a:gd name="connsiteX8" fmla="*/ 9779 w 10315"/>
              <a:gd name="connsiteY8" fmla="*/ 495 h 10231"/>
              <a:gd name="connsiteX0" fmla="*/ 9779 w 10310"/>
              <a:gd name="connsiteY0" fmla="*/ 495 h 10231"/>
              <a:gd name="connsiteX1" fmla="*/ 4972 w 10310"/>
              <a:gd name="connsiteY1" fmla="*/ 138 h 10231"/>
              <a:gd name="connsiteX2" fmla="*/ 384 w 10310"/>
              <a:gd name="connsiteY2" fmla="*/ 366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79 w 10310"/>
              <a:gd name="connsiteY0" fmla="*/ 471 h 10207"/>
              <a:gd name="connsiteX1" fmla="*/ 4972 w 10310"/>
              <a:gd name="connsiteY1" fmla="*/ 114 h 10207"/>
              <a:gd name="connsiteX2" fmla="*/ 441 w 10310"/>
              <a:gd name="connsiteY2" fmla="*/ 381 h 10207"/>
              <a:gd name="connsiteX3" fmla="*/ 10 w 10310"/>
              <a:gd name="connsiteY3" fmla="*/ 4934 h 10207"/>
              <a:gd name="connsiteX4" fmla="*/ 369 w 10310"/>
              <a:gd name="connsiteY4" fmla="*/ 9562 h 10207"/>
              <a:gd name="connsiteX5" fmla="*/ 5105 w 10310"/>
              <a:gd name="connsiteY5" fmla="*/ 10053 h 10207"/>
              <a:gd name="connsiteX6" fmla="*/ 9812 w 10310"/>
              <a:gd name="connsiteY6" fmla="*/ 9833 h 10207"/>
              <a:gd name="connsiteX7" fmla="*/ 10310 w 10310"/>
              <a:gd name="connsiteY7" fmla="*/ 5066 h 10207"/>
              <a:gd name="connsiteX8" fmla="*/ 9779 w 10310"/>
              <a:gd name="connsiteY8" fmla="*/ 471 h 10207"/>
              <a:gd name="connsiteX0" fmla="*/ 9779 w 10310"/>
              <a:gd name="connsiteY0" fmla="*/ 495 h 10231"/>
              <a:gd name="connsiteX1" fmla="*/ 4972 w 10310"/>
              <a:gd name="connsiteY1" fmla="*/ 138 h 10231"/>
              <a:gd name="connsiteX2" fmla="*/ 441 w 10310"/>
              <a:gd name="connsiteY2" fmla="*/ 405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79 w 10310"/>
              <a:gd name="connsiteY0" fmla="*/ 495 h 10231"/>
              <a:gd name="connsiteX1" fmla="*/ 4972 w 10310"/>
              <a:gd name="connsiteY1" fmla="*/ 138 h 10231"/>
              <a:gd name="connsiteX2" fmla="*/ 441 w 10310"/>
              <a:gd name="connsiteY2" fmla="*/ 405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79 w 10310"/>
              <a:gd name="connsiteY0" fmla="*/ 495 h 10231"/>
              <a:gd name="connsiteX1" fmla="*/ 4972 w 10310"/>
              <a:gd name="connsiteY1" fmla="*/ 138 h 10231"/>
              <a:gd name="connsiteX2" fmla="*/ 441 w 10310"/>
              <a:gd name="connsiteY2" fmla="*/ 405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88 w 10319"/>
              <a:gd name="connsiteY0" fmla="*/ 495 h 10231"/>
              <a:gd name="connsiteX1" fmla="*/ 4981 w 10319"/>
              <a:gd name="connsiteY1" fmla="*/ 138 h 10231"/>
              <a:gd name="connsiteX2" fmla="*/ 450 w 10319"/>
              <a:gd name="connsiteY2" fmla="*/ 405 h 10231"/>
              <a:gd name="connsiteX3" fmla="*/ 8 w 10319"/>
              <a:gd name="connsiteY3" fmla="*/ 4780 h 10231"/>
              <a:gd name="connsiteX4" fmla="*/ 378 w 10319"/>
              <a:gd name="connsiteY4" fmla="*/ 9586 h 10231"/>
              <a:gd name="connsiteX5" fmla="*/ 5114 w 10319"/>
              <a:gd name="connsiteY5" fmla="*/ 10077 h 10231"/>
              <a:gd name="connsiteX6" fmla="*/ 9821 w 10319"/>
              <a:gd name="connsiteY6" fmla="*/ 9857 h 10231"/>
              <a:gd name="connsiteX7" fmla="*/ 10319 w 10319"/>
              <a:gd name="connsiteY7" fmla="*/ 5090 h 10231"/>
              <a:gd name="connsiteX8" fmla="*/ 9788 w 10319"/>
              <a:gd name="connsiteY8" fmla="*/ 495 h 10231"/>
              <a:gd name="connsiteX0" fmla="*/ 9790 w 10321"/>
              <a:gd name="connsiteY0" fmla="*/ 495 h 10231"/>
              <a:gd name="connsiteX1" fmla="*/ 4983 w 10321"/>
              <a:gd name="connsiteY1" fmla="*/ 138 h 10231"/>
              <a:gd name="connsiteX2" fmla="*/ 452 w 10321"/>
              <a:gd name="connsiteY2" fmla="*/ 405 h 10231"/>
              <a:gd name="connsiteX3" fmla="*/ 10 w 10321"/>
              <a:gd name="connsiteY3" fmla="*/ 4780 h 10231"/>
              <a:gd name="connsiteX4" fmla="*/ 380 w 10321"/>
              <a:gd name="connsiteY4" fmla="*/ 9586 h 10231"/>
              <a:gd name="connsiteX5" fmla="*/ 5116 w 10321"/>
              <a:gd name="connsiteY5" fmla="*/ 10077 h 10231"/>
              <a:gd name="connsiteX6" fmla="*/ 9823 w 10321"/>
              <a:gd name="connsiteY6" fmla="*/ 9857 h 10231"/>
              <a:gd name="connsiteX7" fmla="*/ 10321 w 10321"/>
              <a:gd name="connsiteY7" fmla="*/ 5090 h 10231"/>
              <a:gd name="connsiteX8" fmla="*/ 9790 w 10321"/>
              <a:gd name="connsiteY8" fmla="*/ 495 h 10231"/>
              <a:gd name="connsiteX0" fmla="*/ 9707 w 10321"/>
              <a:gd name="connsiteY0" fmla="*/ 365 h 10316"/>
              <a:gd name="connsiteX1" fmla="*/ 4983 w 10321"/>
              <a:gd name="connsiteY1" fmla="*/ 223 h 10316"/>
              <a:gd name="connsiteX2" fmla="*/ 452 w 10321"/>
              <a:gd name="connsiteY2" fmla="*/ 490 h 10316"/>
              <a:gd name="connsiteX3" fmla="*/ 10 w 10321"/>
              <a:gd name="connsiteY3" fmla="*/ 4865 h 10316"/>
              <a:gd name="connsiteX4" fmla="*/ 380 w 10321"/>
              <a:gd name="connsiteY4" fmla="*/ 9671 h 10316"/>
              <a:gd name="connsiteX5" fmla="*/ 5116 w 10321"/>
              <a:gd name="connsiteY5" fmla="*/ 10162 h 10316"/>
              <a:gd name="connsiteX6" fmla="*/ 9823 w 10321"/>
              <a:gd name="connsiteY6" fmla="*/ 9942 h 10316"/>
              <a:gd name="connsiteX7" fmla="*/ 10321 w 10321"/>
              <a:gd name="connsiteY7" fmla="*/ 5175 h 10316"/>
              <a:gd name="connsiteX8" fmla="*/ 9707 w 10321"/>
              <a:gd name="connsiteY8" fmla="*/ 365 h 10316"/>
              <a:gd name="connsiteX0" fmla="*/ 9707 w 10327"/>
              <a:gd name="connsiteY0" fmla="*/ 365 h 10327"/>
              <a:gd name="connsiteX1" fmla="*/ 4983 w 10327"/>
              <a:gd name="connsiteY1" fmla="*/ 223 h 10327"/>
              <a:gd name="connsiteX2" fmla="*/ 452 w 10327"/>
              <a:gd name="connsiteY2" fmla="*/ 490 h 10327"/>
              <a:gd name="connsiteX3" fmla="*/ 10 w 10327"/>
              <a:gd name="connsiteY3" fmla="*/ 4865 h 10327"/>
              <a:gd name="connsiteX4" fmla="*/ 380 w 10327"/>
              <a:gd name="connsiteY4" fmla="*/ 9671 h 10327"/>
              <a:gd name="connsiteX5" fmla="*/ 5116 w 10327"/>
              <a:gd name="connsiteY5" fmla="*/ 10162 h 10327"/>
              <a:gd name="connsiteX6" fmla="*/ 9918 w 10327"/>
              <a:gd name="connsiteY6" fmla="*/ 9749 h 10327"/>
              <a:gd name="connsiteX7" fmla="*/ 10321 w 10327"/>
              <a:gd name="connsiteY7" fmla="*/ 5175 h 10327"/>
              <a:gd name="connsiteX8" fmla="*/ 9707 w 10327"/>
              <a:gd name="connsiteY8" fmla="*/ 365 h 10327"/>
              <a:gd name="connsiteX0" fmla="*/ 9707 w 10327"/>
              <a:gd name="connsiteY0" fmla="*/ 365 h 10265"/>
              <a:gd name="connsiteX1" fmla="*/ 4983 w 10327"/>
              <a:gd name="connsiteY1" fmla="*/ 223 h 10265"/>
              <a:gd name="connsiteX2" fmla="*/ 452 w 10327"/>
              <a:gd name="connsiteY2" fmla="*/ 490 h 10265"/>
              <a:gd name="connsiteX3" fmla="*/ 10 w 10327"/>
              <a:gd name="connsiteY3" fmla="*/ 4865 h 10265"/>
              <a:gd name="connsiteX4" fmla="*/ 380 w 10327"/>
              <a:gd name="connsiteY4" fmla="*/ 9671 h 10265"/>
              <a:gd name="connsiteX5" fmla="*/ 5188 w 10327"/>
              <a:gd name="connsiteY5" fmla="*/ 10012 h 10265"/>
              <a:gd name="connsiteX6" fmla="*/ 9918 w 10327"/>
              <a:gd name="connsiteY6" fmla="*/ 9749 h 10265"/>
              <a:gd name="connsiteX7" fmla="*/ 10321 w 10327"/>
              <a:gd name="connsiteY7" fmla="*/ 5175 h 10265"/>
              <a:gd name="connsiteX8" fmla="*/ 9707 w 10327"/>
              <a:gd name="connsiteY8" fmla="*/ 365 h 10265"/>
              <a:gd name="connsiteX0" fmla="*/ 9710 w 10330"/>
              <a:gd name="connsiteY0" fmla="*/ 365 h 10251"/>
              <a:gd name="connsiteX1" fmla="*/ 4986 w 10330"/>
              <a:gd name="connsiteY1" fmla="*/ 223 h 10251"/>
              <a:gd name="connsiteX2" fmla="*/ 455 w 10330"/>
              <a:gd name="connsiteY2" fmla="*/ 490 h 10251"/>
              <a:gd name="connsiteX3" fmla="*/ 13 w 10330"/>
              <a:gd name="connsiteY3" fmla="*/ 4865 h 10251"/>
              <a:gd name="connsiteX4" fmla="*/ 562 w 10330"/>
              <a:gd name="connsiteY4" fmla="*/ 9650 h 10251"/>
              <a:gd name="connsiteX5" fmla="*/ 5191 w 10330"/>
              <a:gd name="connsiteY5" fmla="*/ 10012 h 10251"/>
              <a:gd name="connsiteX6" fmla="*/ 9921 w 10330"/>
              <a:gd name="connsiteY6" fmla="*/ 9749 h 10251"/>
              <a:gd name="connsiteX7" fmla="*/ 10324 w 10330"/>
              <a:gd name="connsiteY7" fmla="*/ 5175 h 10251"/>
              <a:gd name="connsiteX8" fmla="*/ 9710 w 10330"/>
              <a:gd name="connsiteY8" fmla="*/ 365 h 10251"/>
              <a:gd name="connsiteX0" fmla="*/ 9710 w 10330"/>
              <a:gd name="connsiteY0" fmla="*/ 365 h 10127"/>
              <a:gd name="connsiteX1" fmla="*/ 4986 w 10330"/>
              <a:gd name="connsiteY1" fmla="*/ 223 h 10127"/>
              <a:gd name="connsiteX2" fmla="*/ 455 w 10330"/>
              <a:gd name="connsiteY2" fmla="*/ 490 h 10127"/>
              <a:gd name="connsiteX3" fmla="*/ 13 w 10330"/>
              <a:gd name="connsiteY3" fmla="*/ 4865 h 10127"/>
              <a:gd name="connsiteX4" fmla="*/ 562 w 10330"/>
              <a:gd name="connsiteY4" fmla="*/ 9650 h 10127"/>
              <a:gd name="connsiteX5" fmla="*/ 5191 w 10330"/>
              <a:gd name="connsiteY5" fmla="*/ 10012 h 10127"/>
              <a:gd name="connsiteX6" fmla="*/ 9921 w 10330"/>
              <a:gd name="connsiteY6" fmla="*/ 9749 h 10127"/>
              <a:gd name="connsiteX7" fmla="*/ 10324 w 10330"/>
              <a:gd name="connsiteY7" fmla="*/ 5175 h 10127"/>
              <a:gd name="connsiteX8" fmla="*/ 9710 w 10330"/>
              <a:gd name="connsiteY8" fmla="*/ 365 h 10127"/>
              <a:gd name="connsiteX0" fmla="*/ 9710 w 10330"/>
              <a:gd name="connsiteY0" fmla="*/ 365 h 10127"/>
              <a:gd name="connsiteX1" fmla="*/ 4986 w 10330"/>
              <a:gd name="connsiteY1" fmla="*/ 223 h 10127"/>
              <a:gd name="connsiteX2" fmla="*/ 455 w 10330"/>
              <a:gd name="connsiteY2" fmla="*/ 490 h 10127"/>
              <a:gd name="connsiteX3" fmla="*/ 13 w 10330"/>
              <a:gd name="connsiteY3" fmla="*/ 4865 h 10127"/>
              <a:gd name="connsiteX4" fmla="*/ 562 w 10330"/>
              <a:gd name="connsiteY4" fmla="*/ 9650 h 10127"/>
              <a:gd name="connsiteX5" fmla="*/ 5191 w 10330"/>
              <a:gd name="connsiteY5" fmla="*/ 10012 h 10127"/>
              <a:gd name="connsiteX6" fmla="*/ 9921 w 10330"/>
              <a:gd name="connsiteY6" fmla="*/ 9749 h 10127"/>
              <a:gd name="connsiteX7" fmla="*/ 10324 w 10330"/>
              <a:gd name="connsiteY7" fmla="*/ 5175 h 10127"/>
              <a:gd name="connsiteX8" fmla="*/ 9710 w 10330"/>
              <a:gd name="connsiteY8" fmla="*/ 365 h 10127"/>
              <a:gd name="connsiteX0" fmla="*/ 9712 w 10332"/>
              <a:gd name="connsiteY0" fmla="*/ 365 h 10317"/>
              <a:gd name="connsiteX1" fmla="*/ 4988 w 10332"/>
              <a:gd name="connsiteY1" fmla="*/ 223 h 10317"/>
              <a:gd name="connsiteX2" fmla="*/ 457 w 10332"/>
              <a:gd name="connsiteY2" fmla="*/ 490 h 10317"/>
              <a:gd name="connsiteX3" fmla="*/ 15 w 10332"/>
              <a:gd name="connsiteY3" fmla="*/ 4865 h 10317"/>
              <a:gd name="connsiteX4" fmla="*/ 588 w 10332"/>
              <a:gd name="connsiteY4" fmla="*/ 9929 h 10317"/>
              <a:gd name="connsiteX5" fmla="*/ 5193 w 10332"/>
              <a:gd name="connsiteY5" fmla="*/ 10012 h 10317"/>
              <a:gd name="connsiteX6" fmla="*/ 9923 w 10332"/>
              <a:gd name="connsiteY6" fmla="*/ 9749 h 10317"/>
              <a:gd name="connsiteX7" fmla="*/ 10326 w 10332"/>
              <a:gd name="connsiteY7" fmla="*/ 5175 h 10317"/>
              <a:gd name="connsiteX8" fmla="*/ 9712 w 10332"/>
              <a:gd name="connsiteY8" fmla="*/ 365 h 10317"/>
              <a:gd name="connsiteX0" fmla="*/ 9712 w 10332"/>
              <a:gd name="connsiteY0" fmla="*/ 365 h 10185"/>
              <a:gd name="connsiteX1" fmla="*/ 4988 w 10332"/>
              <a:gd name="connsiteY1" fmla="*/ 223 h 10185"/>
              <a:gd name="connsiteX2" fmla="*/ 457 w 10332"/>
              <a:gd name="connsiteY2" fmla="*/ 490 h 10185"/>
              <a:gd name="connsiteX3" fmla="*/ 15 w 10332"/>
              <a:gd name="connsiteY3" fmla="*/ 4865 h 10185"/>
              <a:gd name="connsiteX4" fmla="*/ 588 w 10332"/>
              <a:gd name="connsiteY4" fmla="*/ 9929 h 10185"/>
              <a:gd name="connsiteX5" fmla="*/ 5193 w 10332"/>
              <a:gd name="connsiteY5" fmla="*/ 10012 h 10185"/>
              <a:gd name="connsiteX6" fmla="*/ 9923 w 10332"/>
              <a:gd name="connsiteY6" fmla="*/ 9749 h 10185"/>
              <a:gd name="connsiteX7" fmla="*/ 10326 w 10332"/>
              <a:gd name="connsiteY7" fmla="*/ 5175 h 10185"/>
              <a:gd name="connsiteX8" fmla="*/ 9712 w 10332"/>
              <a:gd name="connsiteY8" fmla="*/ 365 h 10185"/>
              <a:gd name="connsiteX0" fmla="*/ 9712 w 10326"/>
              <a:gd name="connsiteY0" fmla="*/ 365 h 10183"/>
              <a:gd name="connsiteX1" fmla="*/ 4988 w 10326"/>
              <a:gd name="connsiteY1" fmla="*/ 223 h 10183"/>
              <a:gd name="connsiteX2" fmla="*/ 457 w 10326"/>
              <a:gd name="connsiteY2" fmla="*/ 490 h 10183"/>
              <a:gd name="connsiteX3" fmla="*/ 15 w 10326"/>
              <a:gd name="connsiteY3" fmla="*/ 4865 h 10183"/>
              <a:gd name="connsiteX4" fmla="*/ 588 w 10326"/>
              <a:gd name="connsiteY4" fmla="*/ 9929 h 10183"/>
              <a:gd name="connsiteX5" fmla="*/ 5193 w 10326"/>
              <a:gd name="connsiteY5" fmla="*/ 10012 h 10183"/>
              <a:gd name="connsiteX6" fmla="*/ 9792 w 10326"/>
              <a:gd name="connsiteY6" fmla="*/ 9792 h 10183"/>
              <a:gd name="connsiteX7" fmla="*/ 10326 w 10326"/>
              <a:gd name="connsiteY7" fmla="*/ 5175 h 10183"/>
              <a:gd name="connsiteX8" fmla="*/ 9712 w 10326"/>
              <a:gd name="connsiteY8" fmla="*/ 365 h 10183"/>
              <a:gd name="connsiteX0" fmla="*/ 9712 w 10326"/>
              <a:gd name="connsiteY0" fmla="*/ 365 h 10183"/>
              <a:gd name="connsiteX1" fmla="*/ 4988 w 10326"/>
              <a:gd name="connsiteY1" fmla="*/ 223 h 10183"/>
              <a:gd name="connsiteX2" fmla="*/ 457 w 10326"/>
              <a:gd name="connsiteY2" fmla="*/ 490 h 10183"/>
              <a:gd name="connsiteX3" fmla="*/ 15 w 10326"/>
              <a:gd name="connsiteY3" fmla="*/ 4865 h 10183"/>
              <a:gd name="connsiteX4" fmla="*/ 588 w 10326"/>
              <a:gd name="connsiteY4" fmla="*/ 9929 h 10183"/>
              <a:gd name="connsiteX5" fmla="*/ 5193 w 10326"/>
              <a:gd name="connsiteY5" fmla="*/ 10012 h 10183"/>
              <a:gd name="connsiteX6" fmla="*/ 9792 w 10326"/>
              <a:gd name="connsiteY6" fmla="*/ 9792 h 10183"/>
              <a:gd name="connsiteX7" fmla="*/ 10326 w 10326"/>
              <a:gd name="connsiteY7" fmla="*/ 5175 h 10183"/>
              <a:gd name="connsiteX8" fmla="*/ 9712 w 10326"/>
              <a:gd name="connsiteY8" fmla="*/ 365 h 10183"/>
              <a:gd name="connsiteX0" fmla="*/ 9712 w 10267"/>
              <a:gd name="connsiteY0" fmla="*/ 365 h 10183"/>
              <a:gd name="connsiteX1" fmla="*/ 4988 w 10267"/>
              <a:gd name="connsiteY1" fmla="*/ 223 h 10183"/>
              <a:gd name="connsiteX2" fmla="*/ 457 w 10267"/>
              <a:gd name="connsiteY2" fmla="*/ 490 h 10183"/>
              <a:gd name="connsiteX3" fmla="*/ 15 w 10267"/>
              <a:gd name="connsiteY3" fmla="*/ 4865 h 10183"/>
              <a:gd name="connsiteX4" fmla="*/ 588 w 10267"/>
              <a:gd name="connsiteY4" fmla="*/ 9929 h 10183"/>
              <a:gd name="connsiteX5" fmla="*/ 5193 w 10267"/>
              <a:gd name="connsiteY5" fmla="*/ 10012 h 10183"/>
              <a:gd name="connsiteX6" fmla="*/ 9792 w 10267"/>
              <a:gd name="connsiteY6" fmla="*/ 9792 h 10183"/>
              <a:gd name="connsiteX7" fmla="*/ 10266 w 10267"/>
              <a:gd name="connsiteY7" fmla="*/ 5175 h 10183"/>
              <a:gd name="connsiteX8" fmla="*/ 9712 w 10267"/>
              <a:gd name="connsiteY8" fmla="*/ 365 h 10183"/>
              <a:gd name="connsiteX0" fmla="*/ 9712 w 10288"/>
              <a:gd name="connsiteY0" fmla="*/ 365 h 10186"/>
              <a:gd name="connsiteX1" fmla="*/ 4988 w 10288"/>
              <a:gd name="connsiteY1" fmla="*/ 223 h 10186"/>
              <a:gd name="connsiteX2" fmla="*/ 457 w 10288"/>
              <a:gd name="connsiteY2" fmla="*/ 490 h 10186"/>
              <a:gd name="connsiteX3" fmla="*/ 15 w 10288"/>
              <a:gd name="connsiteY3" fmla="*/ 4865 h 10186"/>
              <a:gd name="connsiteX4" fmla="*/ 588 w 10288"/>
              <a:gd name="connsiteY4" fmla="*/ 9929 h 10186"/>
              <a:gd name="connsiteX5" fmla="*/ 5193 w 10288"/>
              <a:gd name="connsiteY5" fmla="*/ 10012 h 10186"/>
              <a:gd name="connsiteX6" fmla="*/ 9935 w 10288"/>
              <a:gd name="connsiteY6" fmla="*/ 9728 h 10186"/>
              <a:gd name="connsiteX7" fmla="*/ 10266 w 10288"/>
              <a:gd name="connsiteY7" fmla="*/ 5175 h 10186"/>
              <a:gd name="connsiteX8" fmla="*/ 9712 w 10288"/>
              <a:gd name="connsiteY8" fmla="*/ 365 h 10186"/>
              <a:gd name="connsiteX0" fmla="*/ 9712 w 10288"/>
              <a:gd name="connsiteY0" fmla="*/ 435 h 10256"/>
              <a:gd name="connsiteX1" fmla="*/ 4988 w 10288"/>
              <a:gd name="connsiteY1" fmla="*/ 100 h 10256"/>
              <a:gd name="connsiteX2" fmla="*/ 457 w 10288"/>
              <a:gd name="connsiteY2" fmla="*/ 560 h 10256"/>
              <a:gd name="connsiteX3" fmla="*/ 15 w 10288"/>
              <a:gd name="connsiteY3" fmla="*/ 4935 h 10256"/>
              <a:gd name="connsiteX4" fmla="*/ 588 w 10288"/>
              <a:gd name="connsiteY4" fmla="*/ 9999 h 10256"/>
              <a:gd name="connsiteX5" fmla="*/ 5193 w 10288"/>
              <a:gd name="connsiteY5" fmla="*/ 10082 h 10256"/>
              <a:gd name="connsiteX6" fmla="*/ 9935 w 10288"/>
              <a:gd name="connsiteY6" fmla="*/ 9798 h 10256"/>
              <a:gd name="connsiteX7" fmla="*/ 10266 w 10288"/>
              <a:gd name="connsiteY7" fmla="*/ 5245 h 10256"/>
              <a:gd name="connsiteX8" fmla="*/ 9712 w 10288"/>
              <a:gd name="connsiteY8" fmla="*/ 435 h 10256"/>
              <a:gd name="connsiteX0" fmla="*/ 9749 w 10325"/>
              <a:gd name="connsiteY0" fmla="*/ 435 h 10256"/>
              <a:gd name="connsiteX1" fmla="*/ 5025 w 10325"/>
              <a:gd name="connsiteY1" fmla="*/ 100 h 10256"/>
              <a:gd name="connsiteX2" fmla="*/ 387 w 10325"/>
              <a:gd name="connsiteY2" fmla="*/ 431 h 10256"/>
              <a:gd name="connsiteX3" fmla="*/ 52 w 10325"/>
              <a:gd name="connsiteY3" fmla="*/ 4935 h 10256"/>
              <a:gd name="connsiteX4" fmla="*/ 625 w 10325"/>
              <a:gd name="connsiteY4" fmla="*/ 9999 h 10256"/>
              <a:gd name="connsiteX5" fmla="*/ 5230 w 10325"/>
              <a:gd name="connsiteY5" fmla="*/ 10082 h 10256"/>
              <a:gd name="connsiteX6" fmla="*/ 9972 w 10325"/>
              <a:gd name="connsiteY6" fmla="*/ 9798 h 10256"/>
              <a:gd name="connsiteX7" fmla="*/ 10303 w 10325"/>
              <a:gd name="connsiteY7" fmla="*/ 5245 h 10256"/>
              <a:gd name="connsiteX8" fmla="*/ 9749 w 10325"/>
              <a:gd name="connsiteY8" fmla="*/ 435 h 10256"/>
              <a:gd name="connsiteX0" fmla="*/ 9821 w 10325"/>
              <a:gd name="connsiteY0" fmla="*/ 401 h 10308"/>
              <a:gd name="connsiteX1" fmla="*/ 5025 w 10325"/>
              <a:gd name="connsiteY1" fmla="*/ 152 h 10308"/>
              <a:gd name="connsiteX2" fmla="*/ 387 w 10325"/>
              <a:gd name="connsiteY2" fmla="*/ 483 h 10308"/>
              <a:gd name="connsiteX3" fmla="*/ 52 w 10325"/>
              <a:gd name="connsiteY3" fmla="*/ 4987 h 10308"/>
              <a:gd name="connsiteX4" fmla="*/ 625 w 10325"/>
              <a:gd name="connsiteY4" fmla="*/ 10051 h 10308"/>
              <a:gd name="connsiteX5" fmla="*/ 5230 w 10325"/>
              <a:gd name="connsiteY5" fmla="*/ 10134 h 10308"/>
              <a:gd name="connsiteX6" fmla="*/ 9972 w 10325"/>
              <a:gd name="connsiteY6" fmla="*/ 9850 h 10308"/>
              <a:gd name="connsiteX7" fmla="*/ 10303 w 10325"/>
              <a:gd name="connsiteY7" fmla="*/ 5297 h 10308"/>
              <a:gd name="connsiteX8" fmla="*/ 9821 w 10325"/>
              <a:gd name="connsiteY8" fmla="*/ 401 h 10308"/>
              <a:gd name="connsiteX0" fmla="*/ 9821 w 10325"/>
              <a:gd name="connsiteY0" fmla="*/ 444 h 10351"/>
              <a:gd name="connsiteX1" fmla="*/ 5120 w 10325"/>
              <a:gd name="connsiteY1" fmla="*/ 88 h 10351"/>
              <a:gd name="connsiteX2" fmla="*/ 387 w 10325"/>
              <a:gd name="connsiteY2" fmla="*/ 526 h 10351"/>
              <a:gd name="connsiteX3" fmla="*/ 52 w 10325"/>
              <a:gd name="connsiteY3" fmla="*/ 5030 h 10351"/>
              <a:gd name="connsiteX4" fmla="*/ 625 w 10325"/>
              <a:gd name="connsiteY4" fmla="*/ 10094 h 10351"/>
              <a:gd name="connsiteX5" fmla="*/ 5230 w 10325"/>
              <a:gd name="connsiteY5" fmla="*/ 10177 h 10351"/>
              <a:gd name="connsiteX6" fmla="*/ 9972 w 10325"/>
              <a:gd name="connsiteY6" fmla="*/ 9893 h 10351"/>
              <a:gd name="connsiteX7" fmla="*/ 10303 w 10325"/>
              <a:gd name="connsiteY7" fmla="*/ 5340 h 10351"/>
              <a:gd name="connsiteX8" fmla="*/ 9821 w 10325"/>
              <a:gd name="connsiteY8" fmla="*/ 444 h 10351"/>
              <a:gd name="connsiteX0" fmla="*/ 9939 w 10443"/>
              <a:gd name="connsiteY0" fmla="*/ 444 h 10504"/>
              <a:gd name="connsiteX1" fmla="*/ 5238 w 10443"/>
              <a:gd name="connsiteY1" fmla="*/ 88 h 10504"/>
              <a:gd name="connsiteX2" fmla="*/ 505 w 10443"/>
              <a:gd name="connsiteY2" fmla="*/ 526 h 10504"/>
              <a:gd name="connsiteX3" fmla="*/ 15 w 10443"/>
              <a:gd name="connsiteY3" fmla="*/ 5051 h 10504"/>
              <a:gd name="connsiteX4" fmla="*/ 743 w 10443"/>
              <a:gd name="connsiteY4" fmla="*/ 10094 h 10504"/>
              <a:gd name="connsiteX5" fmla="*/ 5348 w 10443"/>
              <a:gd name="connsiteY5" fmla="*/ 10177 h 10504"/>
              <a:gd name="connsiteX6" fmla="*/ 10090 w 10443"/>
              <a:gd name="connsiteY6" fmla="*/ 9893 h 10504"/>
              <a:gd name="connsiteX7" fmla="*/ 10421 w 10443"/>
              <a:gd name="connsiteY7" fmla="*/ 5340 h 10504"/>
              <a:gd name="connsiteX8" fmla="*/ 9939 w 10443"/>
              <a:gd name="connsiteY8" fmla="*/ 444 h 10504"/>
              <a:gd name="connsiteX0" fmla="*/ 9989 w 10493"/>
              <a:gd name="connsiteY0" fmla="*/ 444 h 10473"/>
              <a:gd name="connsiteX1" fmla="*/ 5288 w 10493"/>
              <a:gd name="connsiteY1" fmla="*/ 88 h 10473"/>
              <a:gd name="connsiteX2" fmla="*/ 555 w 10493"/>
              <a:gd name="connsiteY2" fmla="*/ 526 h 10473"/>
              <a:gd name="connsiteX3" fmla="*/ 65 w 10493"/>
              <a:gd name="connsiteY3" fmla="*/ 5051 h 10473"/>
              <a:gd name="connsiteX4" fmla="*/ 602 w 10493"/>
              <a:gd name="connsiteY4" fmla="*/ 10051 h 10473"/>
              <a:gd name="connsiteX5" fmla="*/ 5398 w 10493"/>
              <a:gd name="connsiteY5" fmla="*/ 10177 h 10473"/>
              <a:gd name="connsiteX6" fmla="*/ 10140 w 10493"/>
              <a:gd name="connsiteY6" fmla="*/ 9893 h 10473"/>
              <a:gd name="connsiteX7" fmla="*/ 10471 w 10493"/>
              <a:gd name="connsiteY7" fmla="*/ 5340 h 10473"/>
              <a:gd name="connsiteX8" fmla="*/ 9989 w 10493"/>
              <a:gd name="connsiteY8" fmla="*/ 444 h 10473"/>
              <a:gd name="connsiteX0" fmla="*/ 9928 w 10432"/>
              <a:gd name="connsiteY0" fmla="*/ 444 h 10484"/>
              <a:gd name="connsiteX1" fmla="*/ 5227 w 10432"/>
              <a:gd name="connsiteY1" fmla="*/ 88 h 10484"/>
              <a:gd name="connsiteX2" fmla="*/ 494 w 10432"/>
              <a:gd name="connsiteY2" fmla="*/ 526 h 10484"/>
              <a:gd name="connsiteX3" fmla="*/ 4 w 10432"/>
              <a:gd name="connsiteY3" fmla="*/ 5051 h 10484"/>
              <a:gd name="connsiteX4" fmla="*/ 541 w 10432"/>
              <a:gd name="connsiteY4" fmla="*/ 10051 h 10484"/>
              <a:gd name="connsiteX5" fmla="*/ 5337 w 10432"/>
              <a:gd name="connsiteY5" fmla="*/ 10177 h 10484"/>
              <a:gd name="connsiteX6" fmla="*/ 10079 w 10432"/>
              <a:gd name="connsiteY6" fmla="*/ 9893 h 10484"/>
              <a:gd name="connsiteX7" fmla="*/ 10410 w 10432"/>
              <a:gd name="connsiteY7" fmla="*/ 5340 h 10484"/>
              <a:gd name="connsiteX8" fmla="*/ 9928 w 10432"/>
              <a:gd name="connsiteY8" fmla="*/ 444 h 10484"/>
              <a:gd name="connsiteX0" fmla="*/ 9988 w 10492"/>
              <a:gd name="connsiteY0" fmla="*/ 444 h 10557"/>
              <a:gd name="connsiteX1" fmla="*/ 5287 w 10492"/>
              <a:gd name="connsiteY1" fmla="*/ 88 h 10557"/>
              <a:gd name="connsiteX2" fmla="*/ 554 w 10492"/>
              <a:gd name="connsiteY2" fmla="*/ 526 h 10557"/>
              <a:gd name="connsiteX3" fmla="*/ 64 w 10492"/>
              <a:gd name="connsiteY3" fmla="*/ 5051 h 10557"/>
              <a:gd name="connsiteX4" fmla="*/ 601 w 10492"/>
              <a:gd name="connsiteY4" fmla="*/ 10051 h 10557"/>
              <a:gd name="connsiteX5" fmla="*/ 5385 w 10492"/>
              <a:gd name="connsiteY5" fmla="*/ 10370 h 10557"/>
              <a:gd name="connsiteX6" fmla="*/ 10139 w 10492"/>
              <a:gd name="connsiteY6" fmla="*/ 9893 h 10557"/>
              <a:gd name="connsiteX7" fmla="*/ 10470 w 10492"/>
              <a:gd name="connsiteY7" fmla="*/ 5340 h 10557"/>
              <a:gd name="connsiteX8" fmla="*/ 9988 w 10492"/>
              <a:gd name="connsiteY8" fmla="*/ 444 h 10557"/>
              <a:gd name="connsiteX0" fmla="*/ 9928 w 10432"/>
              <a:gd name="connsiteY0" fmla="*/ 444 h 10515"/>
              <a:gd name="connsiteX1" fmla="*/ 5227 w 10432"/>
              <a:gd name="connsiteY1" fmla="*/ 88 h 10515"/>
              <a:gd name="connsiteX2" fmla="*/ 494 w 10432"/>
              <a:gd name="connsiteY2" fmla="*/ 526 h 10515"/>
              <a:gd name="connsiteX3" fmla="*/ 4 w 10432"/>
              <a:gd name="connsiteY3" fmla="*/ 5051 h 10515"/>
              <a:gd name="connsiteX4" fmla="*/ 541 w 10432"/>
              <a:gd name="connsiteY4" fmla="*/ 10051 h 10515"/>
              <a:gd name="connsiteX5" fmla="*/ 5325 w 10432"/>
              <a:gd name="connsiteY5" fmla="*/ 10370 h 10515"/>
              <a:gd name="connsiteX6" fmla="*/ 10079 w 10432"/>
              <a:gd name="connsiteY6" fmla="*/ 9893 h 10515"/>
              <a:gd name="connsiteX7" fmla="*/ 10410 w 10432"/>
              <a:gd name="connsiteY7" fmla="*/ 5340 h 10515"/>
              <a:gd name="connsiteX8" fmla="*/ 9928 w 10432"/>
              <a:gd name="connsiteY8" fmla="*/ 444 h 10515"/>
              <a:gd name="connsiteX0" fmla="*/ 9934 w 10438"/>
              <a:gd name="connsiteY0" fmla="*/ 444 h 10584"/>
              <a:gd name="connsiteX1" fmla="*/ 5233 w 10438"/>
              <a:gd name="connsiteY1" fmla="*/ 88 h 10584"/>
              <a:gd name="connsiteX2" fmla="*/ 500 w 10438"/>
              <a:gd name="connsiteY2" fmla="*/ 526 h 10584"/>
              <a:gd name="connsiteX3" fmla="*/ 10 w 10438"/>
              <a:gd name="connsiteY3" fmla="*/ 5051 h 10584"/>
              <a:gd name="connsiteX4" fmla="*/ 666 w 10438"/>
              <a:gd name="connsiteY4" fmla="*/ 10158 h 10584"/>
              <a:gd name="connsiteX5" fmla="*/ 5331 w 10438"/>
              <a:gd name="connsiteY5" fmla="*/ 10370 h 10584"/>
              <a:gd name="connsiteX6" fmla="*/ 10085 w 10438"/>
              <a:gd name="connsiteY6" fmla="*/ 9893 h 10584"/>
              <a:gd name="connsiteX7" fmla="*/ 10416 w 10438"/>
              <a:gd name="connsiteY7" fmla="*/ 5340 h 10584"/>
              <a:gd name="connsiteX8" fmla="*/ 9934 w 10438"/>
              <a:gd name="connsiteY8" fmla="*/ 444 h 10584"/>
              <a:gd name="connsiteX0" fmla="*/ 9934 w 10438"/>
              <a:gd name="connsiteY0" fmla="*/ 444 h 10605"/>
              <a:gd name="connsiteX1" fmla="*/ 5233 w 10438"/>
              <a:gd name="connsiteY1" fmla="*/ 88 h 10605"/>
              <a:gd name="connsiteX2" fmla="*/ 500 w 10438"/>
              <a:gd name="connsiteY2" fmla="*/ 526 h 10605"/>
              <a:gd name="connsiteX3" fmla="*/ 10 w 10438"/>
              <a:gd name="connsiteY3" fmla="*/ 5051 h 10605"/>
              <a:gd name="connsiteX4" fmla="*/ 666 w 10438"/>
              <a:gd name="connsiteY4" fmla="*/ 10158 h 10605"/>
              <a:gd name="connsiteX5" fmla="*/ 5331 w 10438"/>
              <a:gd name="connsiteY5" fmla="*/ 10370 h 10605"/>
              <a:gd name="connsiteX6" fmla="*/ 10085 w 10438"/>
              <a:gd name="connsiteY6" fmla="*/ 9893 h 10605"/>
              <a:gd name="connsiteX7" fmla="*/ 10416 w 10438"/>
              <a:gd name="connsiteY7" fmla="*/ 5340 h 10605"/>
              <a:gd name="connsiteX8" fmla="*/ 9934 w 10438"/>
              <a:gd name="connsiteY8" fmla="*/ 444 h 10605"/>
              <a:gd name="connsiteX0" fmla="*/ 9934 w 10438"/>
              <a:gd name="connsiteY0" fmla="*/ 444 h 10497"/>
              <a:gd name="connsiteX1" fmla="*/ 5233 w 10438"/>
              <a:gd name="connsiteY1" fmla="*/ 88 h 10497"/>
              <a:gd name="connsiteX2" fmla="*/ 500 w 10438"/>
              <a:gd name="connsiteY2" fmla="*/ 526 h 10497"/>
              <a:gd name="connsiteX3" fmla="*/ 10 w 10438"/>
              <a:gd name="connsiteY3" fmla="*/ 5051 h 10497"/>
              <a:gd name="connsiteX4" fmla="*/ 666 w 10438"/>
              <a:gd name="connsiteY4" fmla="*/ 10158 h 10497"/>
              <a:gd name="connsiteX5" fmla="*/ 5331 w 10438"/>
              <a:gd name="connsiteY5" fmla="*/ 10370 h 10497"/>
              <a:gd name="connsiteX6" fmla="*/ 10085 w 10438"/>
              <a:gd name="connsiteY6" fmla="*/ 9893 h 10497"/>
              <a:gd name="connsiteX7" fmla="*/ 10416 w 10438"/>
              <a:gd name="connsiteY7" fmla="*/ 5340 h 10497"/>
              <a:gd name="connsiteX8" fmla="*/ 9934 w 10438"/>
              <a:gd name="connsiteY8" fmla="*/ 444 h 10497"/>
              <a:gd name="connsiteX0" fmla="*/ 9934 w 10455"/>
              <a:gd name="connsiteY0" fmla="*/ 444 h 10491"/>
              <a:gd name="connsiteX1" fmla="*/ 5233 w 10455"/>
              <a:gd name="connsiteY1" fmla="*/ 88 h 10491"/>
              <a:gd name="connsiteX2" fmla="*/ 500 w 10455"/>
              <a:gd name="connsiteY2" fmla="*/ 526 h 10491"/>
              <a:gd name="connsiteX3" fmla="*/ 10 w 10455"/>
              <a:gd name="connsiteY3" fmla="*/ 5051 h 10491"/>
              <a:gd name="connsiteX4" fmla="*/ 666 w 10455"/>
              <a:gd name="connsiteY4" fmla="*/ 10158 h 10491"/>
              <a:gd name="connsiteX5" fmla="*/ 5331 w 10455"/>
              <a:gd name="connsiteY5" fmla="*/ 10370 h 10491"/>
              <a:gd name="connsiteX6" fmla="*/ 10133 w 10455"/>
              <a:gd name="connsiteY6" fmla="*/ 10000 h 10491"/>
              <a:gd name="connsiteX7" fmla="*/ 10416 w 10455"/>
              <a:gd name="connsiteY7" fmla="*/ 5340 h 10491"/>
              <a:gd name="connsiteX8" fmla="*/ 9934 w 10455"/>
              <a:gd name="connsiteY8" fmla="*/ 444 h 10491"/>
              <a:gd name="connsiteX0" fmla="*/ 9994 w 10455"/>
              <a:gd name="connsiteY0" fmla="*/ 435 h 10503"/>
              <a:gd name="connsiteX1" fmla="*/ 5233 w 10455"/>
              <a:gd name="connsiteY1" fmla="*/ 100 h 10503"/>
              <a:gd name="connsiteX2" fmla="*/ 500 w 10455"/>
              <a:gd name="connsiteY2" fmla="*/ 538 h 10503"/>
              <a:gd name="connsiteX3" fmla="*/ 10 w 10455"/>
              <a:gd name="connsiteY3" fmla="*/ 5063 h 10503"/>
              <a:gd name="connsiteX4" fmla="*/ 666 w 10455"/>
              <a:gd name="connsiteY4" fmla="*/ 10170 h 10503"/>
              <a:gd name="connsiteX5" fmla="*/ 5331 w 10455"/>
              <a:gd name="connsiteY5" fmla="*/ 10382 h 10503"/>
              <a:gd name="connsiteX6" fmla="*/ 10133 w 10455"/>
              <a:gd name="connsiteY6" fmla="*/ 10012 h 10503"/>
              <a:gd name="connsiteX7" fmla="*/ 10416 w 10455"/>
              <a:gd name="connsiteY7" fmla="*/ 5352 h 10503"/>
              <a:gd name="connsiteX8" fmla="*/ 9994 w 10455"/>
              <a:gd name="connsiteY8" fmla="*/ 435 h 10503"/>
              <a:gd name="connsiteX0" fmla="*/ 9994 w 10541"/>
              <a:gd name="connsiteY0" fmla="*/ 435 h 10503"/>
              <a:gd name="connsiteX1" fmla="*/ 5233 w 10541"/>
              <a:gd name="connsiteY1" fmla="*/ 100 h 10503"/>
              <a:gd name="connsiteX2" fmla="*/ 500 w 10541"/>
              <a:gd name="connsiteY2" fmla="*/ 538 h 10503"/>
              <a:gd name="connsiteX3" fmla="*/ 10 w 10541"/>
              <a:gd name="connsiteY3" fmla="*/ 5063 h 10503"/>
              <a:gd name="connsiteX4" fmla="*/ 666 w 10541"/>
              <a:gd name="connsiteY4" fmla="*/ 10170 h 10503"/>
              <a:gd name="connsiteX5" fmla="*/ 5331 w 10541"/>
              <a:gd name="connsiteY5" fmla="*/ 10382 h 10503"/>
              <a:gd name="connsiteX6" fmla="*/ 10133 w 10541"/>
              <a:gd name="connsiteY6" fmla="*/ 10012 h 10503"/>
              <a:gd name="connsiteX7" fmla="*/ 10535 w 10541"/>
              <a:gd name="connsiteY7" fmla="*/ 5331 h 10503"/>
              <a:gd name="connsiteX8" fmla="*/ 9994 w 10541"/>
              <a:gd name="connsiteY8" fmla="*/ 435 h 10503"/>
              <a:gd name="connsiteX0" fmla="*/ 9994 w 10550"/>
              <a:gd name="connsiteY0" fmla="*/ 435 h 10500"/>
              <a:gd name="connsiteX1" fmla="*/ 5233 w 10550"/>
              <a:gd name="connsiteY1" fmla="*/ 100 h 10500"/>
              <a:gd name="connsiteX2" fmla="*/ 500 w 10550"/>
              <a:gd name="connsiteY2" fmla="*/ 538 h 10500"/>
              <a:gd name="connsiteX3" fmla="*/ 10 w 10550"/>
              <a:gd name="connsiteY3" fmla="*/ 5063 h 10500"/>
              <a:gd name="connsiteX4" fmla="*/ 666 w 10550"/>
              <a:gd name="connsiteY4" fmla="*/ 10170 h 10500"/>
              <a:gd name="connsiteX5" fmla="*/ 5331 w 10550"/>
              <a:gd name="connsiteY5" fmla="*/ 10382 h 10500"/>
              <a:gd name="connsiteX6" fmla="*/ 10181 w 10550"/>
              <a:gd name="connsiteY6" fmla="*/ 10055 h 10500"/>
              <a:gd name="connsiteX7" fmla="*/ 10535 w 10550"/>
              <a:gd name="connsiteY7" fmla="*/ 5331 h 10500"/>
              <a:gd name="connsiteX8" fmla="*/ 9994 w 10550"/>
              <a:gd name="connsiteY8" fmla="*/ 435 h 10500"/>
              <a:gd name="connsiteX0" fmla="*/ 9994 w 10550"/>
              <a:gd name="connsiteY0" fmla="*/ 435 h 10528"/>
              <a:gd name="connsiteX1" fmla="*/ 5233 w 10550"/>
              <a:gd name="connsiteY1" fmla="*/ 100 h 10528"/>
              <a:gd name="connsiteX2" fmla="*/ 500 w 10550"/>
              <a:gd name="connsiteY2" fmla="*/ 538 h 10528"/>
              <a:gd name="connsiteX3" fmla="*/ 10 w 10550"/>
              <a:gd name="connsiteY3" fmla="*/ 5063 h 10528"/>
              <a:gd name="connsiteX4" fmla="*/ 666 w 10550"/>
              <a:gd name="connsiteY4" fmla="*/ 10213 h 10528"/>
              <a:gd name="connsiteX5" fmla="*/ 5331 w 10550"/>
              <a:gd name="connsiteY5" fmla="*/ 10382 h 10528"/>
              <a:gd name="connsiteX6" fmla="*/ 10181 w 10550"/>
              <a:gd name="connsiteY6" fmla="*/ 10055 h 10528"/>
              <a:gd name="connsiteX7" fmla="*/ 10535 w 10550"/>
              <a:gd name="connsiteY7" fmla="*/ 5331 h 10528"/>
              <a:gd name="connsiteX8" fmla="*/ 9994 w 10550"/>
              <a:gd name="connsiteY8" fmla="*/ 435 h 10528"/>
              <a:gd name="connsiteX0" fmla="*/ 9991 w 10547"/>
              <a:gd name="connsiteY0" fmla="*/ 435 h 10528"/>
              <a:gd name="connsiteX1" fmla="*/ 5230 w 10547"/>
              <a:gd name="connsiteY1" fmla="*/ 100 h 10528"/>
              <a:gd name="connsiteX2" fmla="*/ 497 w 10547"/>
              <a:gd name="connsiteY2" fmla="*/ 538 h 10528"/>
              <a:gd name="connsiteX3" fmla="*/ 7 w 10547"/>
              <a:gd name="connsiteY3" fmla="*/ 5063 h 10528"/>
              <a:gd name="connsiteX4" fmla="*/ 663 w 10547"/>
              <a:gd name="connsiteY4" fmla="*/ 10213 h 10528"/>
              <a:gd name="connsiteX5" fmla="*/ 5328 w 10547"/>
              <a:gd name="connsiteY5" fmla="*/ 10382 h 10528"/>
              <a:gd name="connsiteX6" fmla="*/ 10178 w 10547"/>
              <a:gd name="connsiteY6" fmla="*/ 10055 h 10528"/>
              <a:gd name="connsiteX7" fmla="*/ 10532 w 10547"/>
              <a:gd name="connsiteY7" fmla="*/ 5331 h 10528"/>
              <a:gd name="connsiteX8" fmla="*/ 9991 w 10547"/>
              <a:gd name="connsiteY8" fmla="*/ 435 h 10528"/>
              <a:gd name="connsiteX0" fmla="*/ 9999 w 10555"/>
              <a:gd name="connsiteY0" fmla="*/ 435 h 10528"/>
              <a:gd name="connsiteX1" fmla="*/ 5238 w 10555"/>
              <a:gd name="connsiteY1" fmla="*/ 100 h 10528"/>
              <a:gd name="connsiteX2" fmla="*/ 481 w 10555"/>
              <a:gd name="connsiteY2" fmla="*/ 559 h 10528"/>
              <a:gd name="connsiteX3" fmla="*/ 15 w 10555"/>
              <a:gd name="connsiteY3" fmla="*/ 5063 h 10528"/>
              <a:gd name="connsiteX4" fmla="*/ 671 w 10555"/>
              <a:gd name="connsiteY4" fmla="*/ 10213 h 10528"/>
              <a:gd name="connsiteX5" fmla="*/ 5336 w 10555"/>
              <a:gd name="connsiteY5" fmla="*/ 10382 h 10528"/>
              <a:gd name="connsiteX6" fmla="*/ 10186 w 10555"/>
              <a:gd name="connsiteY6" fmla="*/ 10055 h 10528"/>
              <a:gd name="connsiteX7" fmla="*/ 10540 w 10555"/>
              <a:gd name="connsiteY7" fmla="*/ 5331 h 10528"/>
              <a:gd name="connsiteX8" fmla="*/ 9999 w 10555"/>
              <a:gd name="connsiteY8" fmla="*/ 435 h 10528"/>
              <a:gd name="connsiteX0" fmla="*/ 9999 w 10555"/>
              <a:gd name="connsiteY0" fmla="*/ 457 h 10550"/>
              <a:gd name="connsiteX1" fmla="*/ 5238 w 10555"/>
              <a:gd name="connsiteY1" fmla="*/ 122 h 10550"/>
              <a:gd name="connsiteX2" fmla="*/ 481 w 10555"/>
              <a:gd name="connsiteY2" fmla="*/ 581 h 10550"/>
              <a:gd name="connsiteX3" fmla="*/ 15 w 10555"/>
              <a:gd name="connsiteY3" fmla="*/ 5085 h 10550"/>
              <a:gd name="connsiteX4" fmla="*/ 671 w 10555"/>
              <a:gd name="connsiteY4" fmla="*/ 10235 h 10550"/>
              <a:gd name="connsiteX5" fmla="*/ 5336 w 10555"/>
              <a:gd name="connsiteY5" fmla="*/ 10404 h 10550"/>
              <a:gd name="connsiteX6" fmla="*/ 10186 w 10555"/>
              <a:gd name="connsiteY6" fmla="*/ 10077 h 10550"/>
              <a:gd name="connsiteX7" fmla="*/ 10540 w 10555"/>
              <a:gd name="connsiteY7" fmla="*/ 5353 h 10550"/>
              <a:gd name="connsiteX8" fmla="*/ 9999 w 10555"/>
              <a:gd name="connsiteY8" fmla="*/ 457 h 10550"/>
              <a:gd name="connsiteX0" fmla="*/ 9987 w 10555"/>
              <a:gd name="connsiteY0" fmla="*/ 409 h 10566"/>
              <a:gd name="connsiteX1" fmla="*/ 5238 w 10555"/>
              <a:gd name="connsiteY1" fmla="*/ 138 h 10566"/>
              <a:gd name="connsiteX2" fmla="*/ 481 w 10555"/>
              <a:gd name="connsiteY2" fmla="*/ 597 h 10566"/>
              <a:gd name="connsiteX3" fmla="*/ 15 w 10555"/>
              <a:gd name="connsiteY3" fmla="*/ 5101 h 10566"/>
              <a:gd name="connsiteX4" fmla="*/ 671 w 10555"/>
              <a:gd name="connsiteY4" fmla="*/ 10251 h 10566"/>
              <a:gd name="connsiteX5" fmla="*/ 5336 w 10555"/>
              <a:gd name="connsiteY5" fmla="*/ 10420 h 10566"/>
              <a:gd name="connsiteX6" fmla="*/ 10186 w 10555"/>
              <a:gd name="connsiteY6" fmla="*/ 10093 h 10566"/>
              <a:gd name="connsiteX7" fmla="*/ 10540 w 10555"/>
              <a:gd name="connsiteY7" fmla="*/ 5369 h 10566"/>
              <a:gd name="connsiteX8" fmla="*/ 9987 w 10555"/>
              <a:gd name="connsiteY8" fmla="*/ 409 h 10566"/>
              <a:gd name="connsiteX0" fmla="*/ 9987 w 10555"/>
              <a:gd name="connsiteY0" fmla="*/ 409 h 10566"/>
              <a:gd name="connsiteX1" fmla="*/ 5238 w 10555"/>
              <a:gd name="connsiteY1" fmla="*/ 138 h 10566"/>
              <a:gd name="connsiteX2" fmla="*/ 481 w 10555"/>
              <a:gd name="connsiteY2" fmla="*/ 597 h 10566"/>
              <a:gd name="connsiteX3" fmla="*/ 15 w 10555"/>
              <a:gd name="connsiteY3" fmla="*/ 5101 h 10566"/>
              <a:gd name="connsiteX4" fmla="*/ 671 w 10555"/>
              <a:gd name="connsiteY4" fmla="*/ 10251 h 10566"/>
              <a:gd name="connsiteX5" fmla="*/ 5336 w 10555"/>
              <a:gd name="connsiteY5" fmla="*/ 10420 h 10566"/>
              <a:gd name="connsiteX6" fmla="*/ 10186 w 10555"/>
              <a:gd name="connsiteY6" fmla="*/ 10093 h 10566"/>
              <a:gd name="connsiteX7" fmla="*/ 10540 w 10555"/>
              <a:gd name="connsiteY7" fmla="*/ 5369 h 10566"/>
              <a:gd name="connsiteX8" fmla="*/ 9987 w 10555"/>
              <a:gd name="connsiteY8" fmla="*/ 409 h 10566"/>
              <a:gd name="connsiteX0" fmla="*/ 9987 w 10555"/>
              <a:gd name="connsiteY0" fmla="*/ 409 h 10566"/>
              <a:gd name="connsiteX1" fmla="*/ 5238 w 10555"/>
              <a:gd name="connsiteY1" fmla="*/ 138 h 10566"/>
              <a:gd name="connsiteX2" fmla="*/ 481 w 10555"/>
              <a:gd name="connsiteY2" fmla="*/ 597 h 10566"/>
              <a:gd name="connsiteX3" fmla="*/ 15 w 10555"/>
              <a:gd name="connsiteY3" fmla="*/ 5101 h 10566"/>
              <a:gd name="connsiteX4" fmla="*/ 671 w 10555"/>
              <a:gd name="connsiteY4" fmla="*/ 10251 h 10566"/>
              <a:gd name="connsiteX5" fmla="*/ 5336 w 10555"/>
              <a:gd name="connsiteY5" fmla="*/ 10420 h 10566"/>
              <a:gd name="connsiteX6" fmla="*/ 10186 w 10555"/>
              <a:gd name="connsiteY6" fmla="*/ 10093 h 10566"/>
              <a:gd name="connsiteX7" fmla="*/ 10540 w 10555"/>
              <a:gd name="connsiteY7" fmla="*/ 5369 h 10566"/>
              <a:gd name="connsiteX8" fmla="*/ 9987 w 10555"/>
              <a:gd name="connsiteY8" fmla="*/ 409 h 10566"/>
              <a:gd name="connsiteX0" fmla="*/ 9987 w 10547"/>
              <a:gd name="connsiteY0" fmla="*/ 409 h 10564"/>
              <a:gd name="connsiteX1" fmla="*/ 5238 w 10547"/>
              <a:gd name="connsiteY1" fmla="*/ 138 h 10564"/>
              <a:gd name="connsiteX2" fmla="*/ 481 w 10547"/>
              <a:gd name="connsiteY2" fmla="*/ 597 h 10564"/>
              <a:gd name="connsiteX3" fmla="*/ 15 w 10547"/>
              <a:gd name="connsiteY3" fmla="*/ 5101 h 10564"/>
              <a:gd name="connsiteX4" fmla="*/ 671 w 10547"/>
              <a:gd name="connsiteY4" fmla="*/ 10251 h 10564"/>
              <a:gd name="connsiteX5" fmla="*/ 5336 w 10547"/>
              <a:gd name="connsiteY5" fmla="*/ 10420 h 10564"/>
              <a:gd name="connsiteX6" fmla="*/ 10150 w 10547"/>
              <a:gd name="connsiteY6" fmla="*/ 10136 h 10564"/>
              <a:gd name="connsiteX7" fmla="*/ 10540 w 10547"/>
              <a:gd name="connsiteY7" fmla="*/ 5369 h 10564"/>
              <a:gd name="connsiteX8" fmla="*/ 9987 w 10547"/>
              <a:gd name="connsiteY8" fmla="*/ 409 h 10564"/>
              <a:gd name="connsiteX0" fmla="*/ 9987 w 10547"/>
              <a:gd name="connsiteY0" fmla="*/ 454 h 10609"/>
              <a:gd name="connsiteX1" fmla="*/ 5238 w 10547"/>
              <a:gd name="connsiteY1" fmla="*/ 76 h 10609"/>
              <a:gd name="connsiteX2" fmla="*/ 481 w 10547"/>
              <a:gd name="connsiteY2" fmla="*/ 642 h 10609"/>
              <a:gd name="connsiteX3" fmla="*/ 15 w 10547"/>
              <a:gd name="connsiteY3" fmla="*/ 5146 h 10609"/>
              <a:gd name="connsiteX4" fmla="*/ 671 w 10547"/>
              <a:gd name="connsiteY4" fmla="*/ 10296 h 10609"/>
              <a:gd name="connsiteX5" fmla="*/ 5336 w 10547"/>
              <a:gd name="connsiteY5" fmla="*/ 10465 h 10609"/>
              <a:gd name="connsiteX6" fmla="*/ 10150 w 10547"/>
              <a:gd name="connsiteY6" fmla="*/ 10181 h 10609"/>
              <a:gd name="connsiteX7" fmla="*/ 10540 w 10547"/>
              <a:gd name="connsiteY7" fmla="*/ 5414 h 10609"/>
              <a:gd name="connsiteX8" fmla="*/ 9987 w 10547"/>
              <a:gd name="connsiteY8" fmla="*/ 454 h 10609"/>
              <a:gd name="connsiteX0" fmla="*/ 9981 w 10541"/>
              <a:gd name="connsiteY0" fmla="*/ 454 h 10623"/>
              <a:gd name="connsiteX1" fmla="*/ 5232 w 10541"/>
              <a:gd name="connsiteY1" fmla="*/ 76 h 10623"/>
              <a:gd name="connsiteX2" fmla="*/ 475 w 10541"/>
              <a:gd name="connsiteY2" fmla="*/ 642 h 10623"/>
              <a:gd name="connsiteX3" fmla="*/ 9 w 10541"/>
              <a:gd name="connsiteY3" fmla="*/ 5146 h 10623"/>
              <a:gd name="connsiteX4" fmla="*/ 570 w 10541"/>
              <a:gd name="connsiteY4" fmla="*/ 10317 h 10623"/>
              <a:gd name="connsiteX5" fmla="*/ 5330 w 10541"/>
              <a:gd name="connsiteY5" fmla="*/ 10465 h 10623"/>
              <a:gd name="connsiteX6" fmla="*/ 10144 w 10541"/>
              <a:gd name="connsiteY6" fmla="*/ 10181 h 10623"/>
              <a:gd name="connsiteX7" fmla="*/ 10534 w 10541"/>
              <a:gd name="connsiteY7" fmla="*/ 5414 h 10623"/>
              <a:gd name="connsiteX8" fmla="*/ 9981 w 10541"/>
              <a:gd name="connsiteY8" fmla="*/ 454 h 10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541" h="10623">
                <a:moveTo>
                  <a:pt x="9981" y="454"/>
                </a:moveTo>
                <a:cubicBezTo>
                  <a:pt x="9093" y="-310"/>
                  <a:pt x="6898" y="133"/>
                  <a:pt x="5232" y="76"/>
                </a:cubicBezTo>
                <a:cubicBezTo>
                  <a:pt x="3658" y="159"/>
                  <a:pt x="953" y="-371"/>
                  <a:pt x="475" y="642"/>
                </a:cubicBezTo>
                <a:cubicBezTo>
                  <a:pt x="-56" y="1496"/>
                  <a:pt x="-7" y="3534"/>
                  <a:pt x="9" y="5146"/>
                </a:cubicBezTo>
                <a:cubicBezTo>
                  <a:pt x="25" y="6758"/>
                  <a:pt x="-40" y="9771"/>
                  <a:pt x="570" y="10317"/>
                </a:cubicBezTo>
                <a:cubicBezTo>
                  <a:pt x="1211" y="10891"/>
                  <a:pt x="3734" y="10488"/>
                  <a:pt x="5330" y="10465"/>
                </a:cubicBezTo>
                <a:cubicBezTo>
                  <a:pt x="6926" y="10442"/>
                  <a:pt x="9763" y="10642"/>
                  <a:pt x="10144" y="10181"/>
                </a:cubicBezTo>
                <a:cubicBezTo>
                  <a:pt x="10613" y="9764"/>
                  <a:pt x="10541" y="6952"/>
                  <a:pt x="10534" y="5414"/>
                </a:cubicBezTo>
                <a:cubicBezTo>
                  <a:pt x="10527" y="3877"/>
                  <a:pt x="10549" y="989"/>
                  <a:pt x="9981" y="454"/>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endParaRPr lang="en-US"/>
          </a:p>
        </p:txBody>
      </p:sp>
      <p:sp>
        <p:nvSpPr>
          <p:cNvPr id="40" name="Freeform 39"/>
          <p:cNvSpPr>
            <a:spLocks/>
          </p:cNvSpPr>
          <p:nvPr userDrawn="1"/>
        </p:nvSpPr>
        <p:spPr bwMode="auto">
          <a:xfrm rot="5106336">
            <a:off x="4893039" y="1195203"/>
            <a:ext cx="4643025" cy="3439902"/>
          </a:xfrm>
          <a:custGeom>
            <a:avLst/>
            <a:gdLst>
              <a:gd name="T0" fmla="*/ 1799 w 2742"/>
              <a:gd name="T1" fmla="*/ 84 h 1839"/>
              <a:gd name="T2" fmla="*/ 1572 w 2742"/>
              <a:gd name="T3" fmla="*/ 78 h 1839"/>
              <a:gd name="T4" fmla="*/ 1365 w 2742"/>
              <a:gd name="T5" fmla="*/ 80 h 1839"/>
              <a:gd name="T6" fmla="*/ 1123 w 2742"/>
              <a:gd name="T7" fmla="*/ 99 h 1839"/>
              <a:gd name="T8" fmla="*/ 921 w 2742"/>
              <a:gd name="T9" fmla="*/ 95 h 1839"/>
              <a:gd name="T10" fmla="*/ 638 w 2742"/>
              <a:gd name="T11" fmla="*/ 81 h 1839"/>
              <a:gd name="T12" fmla="*/ 530 w 2742"/>
              <a:gd name="T13" fmla="*/ 95 h 1839"/>
              <a:gd name="T14" fmla="*/ 305 w 2742"/>
              <a:gd name="T15" fmla="*/ 83 h 1839"/>
              <a:gd name="T16" fmla="*/ 299 w 2742"/>
              <a:gd name="T17" fmla="*/ 109 h 1839"/>
              <a:gd name="T18" fmla="*/ 165 w 2742"/>
              <a:gd name="T19" fmla="*/ 254 h 1839"/>
              <a:gd name="T20" fmla="*/ 90 w 2742"/>
              <a:gd name="T21" fmla="*/ 490 h 1839"/>
              <a:gd name="T22" fmla="*/ 70 w 2742"/>
              <a:gd name="T23" fmla="*/ 743 h 1839"/>
              <a:gd name="T24" fmla="*/ 83 w 2742"/>
              <a:gd name="T25" fmla="*/ 1064 h 1839"/>
              <a:gd name="T26" fmla="*/ 80 w 2742"/>
              <a:gd name="T27" fmla="*/ 1289 h 1839"/>
              <a:gd name="T28" fmla="*/ 116 w 2742"/>
              <a:gd name="T29" fmla="*/ 1526 h 1839"/>
              <a:gd name="T30" fmla="*/ 182 w 2742"/>
              <a:gd name="T31" fmla="*/ 1690 h 1839"/>
              <a:gd name="T32" fmla="*/ 347 w 2742"/>
              <a:gd name="T33" fmla="*/ 1772 h 1839"/>
              <a:gd name="T34" fmla="*/ 544 w 2742"/>
              <a:gd name="T35" fmla="*/ 1761 h 1839"/>
              <a:gd name="T36" fmla="*/ 706 w 2742"/>
              <a:gd name="T37" fmla="*/ 1784 h 1839"/>
              <a:gd name="T38" fmla="*/ 830 w 2742"/>
              <a:gd name="T39" fmla="*/ 1758 h 1839"/>
              <a:gd name="T40" fmla="*/ 1063 w 2742"/>
              <a:gd name="T41" fmla="*/ 1749 h 1839"/>
              <a:gd name="T42" fmla="*/ 1326 w 2742"/>
              <a:gd name="T43" fmla="*/ 1756 h 1839"/>
              <a:gd name="T44" fmla="*/ 1554 w 2742"/>
              <a:gd name="T45" fmla="*/ 1762 h 1839"/>
              <a:gd name="T46" fmla="*/ 1761 w 2742"/>
              <a:gd name="T47" fmla="*/ 1760 h 1839"/>
              <a:gd name="T48" fmla="*/ 2002 w 2742"/>
              <a:gd name="T49" fmla="*/ 1742 h 1839"/>
              <a:gd name="T50" fmla="*/ 2205 w 2742"/>
              <a:gd name="T51" fmla="*/ 1745 h 1839"/>
              <a:gd name="T52" fmla="*/ 2376 w 2742"/>
              <a:gd name="T53" fmla="*/ 1792 h 1839"/>
              <a:gd name="T54" fmla="*/ 2534 w 2742"/>
              <a:gd name="T55" fmla="*/ 1714 h 1839"/>
              <a:gd name="T56" fmla="*/ 2652 w 2742"/>
              <a:gd name="T57" fmla="*/ 1475 h 1839"/>
              <a:gd name="T58" fmla="*/ 2661 w 2742"/>
              <a:gd name="T59" fmla="*/ 1224 h 1839"/>
              <a:gd name="T60" fmla="*/ 2667 w 2742"/>
              <a:gd name="T61" fmla="*/ 931 h 1839"/>
              <a:gd name="T62" fmla="*/ 2672 w 2742"/>
              <a:gd name="T63" fmla="*/ 678 h 1839"/>
              <a:gd name="T64" fmla="*/ 2652 w 2742"/>
              <a:gd name="T65" fmla="*/ 451 h 1839"/>
              <a:gd name="T66" fmla="*/ 2606 w 2742"/>
              <a:gd name="T67" fmla="*/ 228 h 1839"/>
              <a:gd name="T68" fmla="*/ 2477 w 2742"/>
              <a:gd name="T69" fmla="*/ 117 h 1839"/>
              <a:gd name="T70" fmla="*/ 2394 w 2742"/>
              <a:gd name="T71" fmla="*/ 77 h 1839"/>
              <a:gd name="T72" fmla="*/ 2191 w 2742"/>
              <a:gd name="T73" fmla="*/ 80 h 1839"/>
              <a:gd name="T74" fmla="*/ 1956 w 2742"/>
              <a:gd name="T75" fmla="*/ 79 h 1839"/>
              <a:gd name="connsiteX0" fmla="*/ 7021 w 9786"/>
              <a:gd name="connsiteY0" fmla="*/ 270 h 9652"/>
              <a:gd name="connsiteX1" fmla="*/ 6449 w 9786"/>
              <a:gd name="connsiteY1" fmla="*/ 297 h 9652"/>
              <a:gd name="connsiteX2" fmla="*/ 5971 w 9786"/>
              <a:gd name="connsiteY2" fmla="*/ 346 h 9652"/>
              <a:gd name="connsiteX3" fmla="*/ 5621 w 9786"/>
              <a:gd name="connsiteY3" fmla="*/ 264 h 9652"/>
              <a:gd name="connsiteX4" fmla="*/ 5231 w 9786"/>
              <a:gd name="connsiteY4" fmla="*/ 329 h 9652"/>
              <a:gd name="connsiteX5" fmla="*/ 4866 w 9786"/>
              <a:gd name="connsiteY5" fmla="*/ 275 h 9652"/>
              <a:gd name="connsiteX6" fmla="*/ 4414 w 9786"/>
              <a:gd name="connsiteY6" fmla="*/ 264 h 9652"/>
              <a:gd name="connsiteX7" fmla="*/ 3984 w 9786"/>
              <a:gd name="connsiteY7" fmla="*/ 378 h 9652"/>
              <a:gd name="connsiteX8" fmla="*/ 3637 w 9786"/>
              <a:gd name="connsiteY8" fmla="*/ 297 h 9652"/>
              <a:gd name="connsiteX9" fmla="*/ 3247 w 9786"/>
              <a:gd name="connsiteY9" fmla="*/ 357 h 9652"/>
              <a:gd name="connsiteX10" fmla="*/ 2879 w 9786"/>
              <a:gd name="connsiteY10" fmla="*/ 302 h 9652"/>
              <a:gd name="connsiteX11" fmla="*/ 2215 w 9786"/>
              <a:gd name="connsiteY11" fmla="*/ 280 h 9652"/>
              <a:gd name="connsiteX12" fmla="*/ 2204 w 9786"/>
              <a:gd name="connsiteY12" fmla="*/ 286 h 9652"/>
              <a:gd name="connsiteX13" fmla="*/ 1821 w 9786"/>
              <a:gd name="connsiteY13" fmla="*/ 357 h 9652"/>
              <a:gd name="connsiteX14" fmla="*/ 1453 w 9786"/>
              <a:gd name="connsiteY14" fmla="*/ 302 h 9652"/>
              <a:gd name="connsiteX15" fmla="*/ 1000 w 9786"/>
              <a:gd name="connsiteY15" fmla="*/ 291 h 9652"/>
              <a:gd name="connsiteX16" fmla="*/ 1000 w 9786"/>
              <a:gd name="connsiteY16" fmla="*/ 297 h 9652"/>
              <a:gd name="connsiteX17" fmla="*/ 978 w 9786"/>
              <a:gd name="connsiteY17" fmla="*/ 433 h 9652"/>
              <a:gd name="connsiteX18" fmla="*/ 647 w 9786"/>
              <a:gd name="connsiteY18" fmla="*/ 569 h 9652"/>
              <a:gd name="connsiteX19" fmla="*/ 490 w 9786"/>
              <a:gd name="connsiteY19" fmla="*/ 1221 h 9652"/>
              <a:gd name="connsiteX20" fmla="*/ 264 w 9786"/>
              <a:gd name="connsiteY20" fmla="*/ 2048 h 9652"/>
              <a:gd name="connsiteX21" fmla="*/ 216 w 9786"/>
              <a:gd name="connsiteY21" fmla="*/ 2504 h 9652"/>
              <a:gd name="connsiteX22" fmla="*/ 183 w 9786"/>
              <a:gd name="connsiteY22" fmla="*/ 3239 h 9652"/>
              <a:gd name="connsiteX23" fmla="*/ 143 w 9786"/>
              <a:gd name="connsiteY23" fmla="*/ 3880 h 9652"/>
              <a:gd name="connsiteX24" fmla="*/ 162 w 9786"/>
              <a:gd name="connsiteY24" fmla="*/ 4826 h 9652"/>
              <a:gd name="connsiteX25" fmla="*/ 240 w 9786"/>
              <a:gd name="connsiteY25" fmla="*/ 5610 h 9652"/>
              <a:gd name="connsiteX26" fmla="*/ 143 w 9786"/>
              <a:gd name="connsiteY26" fmla="*/ 6202 h 9652"/>
              <a:gd name="connsiteX27" fmla="*/ 180 w 9786"/>
              <a:gd name="connsiteY27" fmla="*/ 6849 h 9652"/>
              <a:gd name="connsiteX28" fmla="*/ 216 w 9786"/>
              <a:gd name="connsiteY28" fmla="*/ 7437 h 9652"/>
              <a:gd name="connsiteX29" fmla="*/ 311 w 9786"/>
              <a:gd name="connsiteY29" fmla="*/ 8138 h 9652"/>
              <a:gd name="connsiteX30" fmla="*/ 384 w 9786"/>
              <a:gd name="connsiteY30" fmla="*/ 8649 h 9652"/>
              <a:gd name="connsiteX31" fmla="*/ 552 w 9786"/>
              <a:gd name="connsiteY31" fmla="*/ 9030 h 9652"/>
              <a:gd name="connsiteX32" fmla="*/ 862 w 9786"/>
              <a:gd name="connsiteY32" fmla="*/ 9253 h 9652"/>
              <a:gd name="connsiteX33" fmla="*/ 1153 w 9786"/>
              <a:gd name="connsiteY33" fmla="*/ 9476 h 9652"/>
              <a:gd name="connsiteX34" fmla="*/ 1489 w 9786"/>
              <a:gd name="connsiteY34" fmla="*/ 9400 h 9652"/>
              <a:gd name="connsiteX35" fmla="*/ 1872 w 9786"/>
              <a:gd name="connsiteY35" fmla="*/ 9416 h 9652"/>
              <a:gd name="connsiteX36" fmla="*/ 2299 w 9786"/>
              <a:gd name="connsiteY36" fmla="*/ 9416 h 9652"/>
              <a:gd name="connsiteX37" fmla="*/ 2463 w 9786"/>
              <a:gd name="connsiteY37" fmla="*/ 9541 h 9652"/>
              <a:gd name="connsiteX38" fmla="*/ 2598 w 9786"/>
              <a:gd name="connsiteY38" fmla="*/ 9508 h 9652"/>
              <a:gd name="connsiteX39" fmla="*/ 2915 w 9786"/>
              <a:gd name="connsiteY39" fmla="*/ 9400 h 9652"/>
              <a:gd name="connsiteX40" fmla="*/ 3294 w 9786"/>
              <a:gd name="connsiteY40" fmla="*/ 9416 h 9652"/>
              <a:gd name="connsiteX41" fmla="*/ 3765 w 9786"/>
              <a:gd name="connsiteY41" fmla="*/ 9351 h 9652"/>
              <a:gd name="connsiteX42" fmla="*/ 4155 w 9786"/>
              <a:gd name="connsiteY42" fmla="*/ 9416 h 9652"/>
              <a:gd name="connsiteX43" fmla="*/ 4724 w 9786"/>
              <a:gd name="connsiteY43" fmla="*/ 9389 h 9652"/>
              <a:gd name="connsiteX44" fmla="*/ 5205 w 9786"/>
              <a:gd name="connsiteY44" fmla="*/ 9340 h 9652"/>
              <a:gd name="connsiteX45" fmla="*/ 5555 w 9786"/>
              <a:gd name="connsiteY45" fmla="*/ 9421 h 9652"/>
              <a:gd name="connsiteX46" fmla="*/ 5942 w 9786"/>
              <a:gd name="connsiteY46" fmla="*/ 9356 h 9652"/>
              <a:gd name="connsiteX47" fmla="*/ 6310 w 9786"/>
              <a:gd name="connsiteY47" fmla="*/ 9410 h 9652"/>
              <a:gd name="connsiteX48" fmla="*/ 6763 w 9786"/>
              <a:gd name="connsiteY48" fmla="*/ 9421 h 9652"/>
              <a:gd name="connsiteX49" fmla="*/ 7189 w 9786"/>
              <a:gd name="connsiteY49" fmla="*/ 9313 h 9652"/>
              <a:gd name="connsiteX50" fmla="*/ 7539 w 9786"/>
              <a:gd name="connsiteY50" fmla="*/ 9389 h 9652"/>
              <a:gd name="connsiteX51" fmla="*/ 7930 w 9786"/>
              <a:gd name="connsiteY51" fmla="*/ 9329 h 9652"/>
              <a:gd name="connsiteX52" fmla="*/ 8298 w 9786"/>
              <a:gd name="connsiteY52" fmla="*/ 9383 h 9652"/>
              <a:gd name="connsiteX53" fmla="*/ 8553 w 9786"/>
              <a:gd name="connsiteY53" fmla="*/ 9584 h 9652"/>
              <a:gd name="connsiteX54" fmla="*/ 8798 w 9786"/>
              <a:gd name="connsiteY54" fmla="*/ 9302 h 9652"/>
              <a:gd name="connsiteX55" fmla="*/ 9129 w 9786"/>
              <a:gd name="connsiteY55" fmla="*/ 9160 h 9652"/>
              <a:gd name="connsiteX56" fmla="*/ 9403 w 9786"/>
              <a:gd name="connsiteY56" fmla="*/ 8551 h 9652"/>
              <a:gd name="connsiteX57" fmla="*/ 9560 w 9786"/>
              <a:gd name="connsiteY57" fmla="*/ 7861 h 9652"/>
              <a:gd name="connsiteX58" fmla="*/ 9629 w 9786"/>
              <a:gd name="connsiteY58" fmla="*/ 7273 h 9652"/>
              <a:gd name="connsiteX59" fmla="*/ 9593 w 9786"/>
              <a:gd name="connsiteY59" fmla="*/ 6496 h 9652"/>
              <a:gd name="connsiteX60" fmla="*/ 9633 w 9786"/>
              <a:gd name="connsiteY60" fmla="*/ 5849 h 9652"/>
              <a:gd name="connsiteX61" fmla="*/ 9614 w 9786"/>
              <a:gd name="connsiteY61" fmla="*/ 4903 h 9652"/>
              <a:gd name="connsiteX62" fmla="*/ 9585 w 9786"/>
              <a:gd name="connsiteY62" fmla="*/ 4103 h 9652"/>
              <a:gd name="connsiteX63" fmla="*/ 9633 w 9786"/>
              <a:gd name="connsiteY63" fmla="*/ 3527 h 9652"/>
              <a:gd name="connsiteX64" fmla="*/ 9596 w 9786"/>
              <a:gd name="connsiteY64" fmla="*/ 2885 h 9652"/>
              <a:gd name="connsiteX65" fmla="*/ 9560 w 9786"/>
              <a:gd name="connsiteY65" fmla="*/ 2292 h 9652"/>
              <a:gd name="connsiteX66" fmla="*/ 9465 w 9786"/>
              <a:gd name="connsiteY66" fmla="*/ 1591 h 9652"/>
              <a:gd name="connsiteX67" fmla="*/ 9392 w 9786"/>
              <a:gd name="connsiteY67" fmla="*/ 1080 h 9652"/>
              <a:gd name="connsiteX68" fmla="*/ 9228 w 9786"/>
              <a:gd name="connsiteY68" fmla="*/ 699 h 9652"/>
              <a:gd name="connsiteX69" fmla="*/ 8922 w 9786"/>
              <a:gd name="connsiteY69" fmla="*/ 476 h 9652"/>
              <a:gd name="connsiteX70" fmla="*/ 8918 w 9786"/>
              <a:gd name="connsiteY70" fmla="*/ 471 h 9652"/>
              <a:gd name="connsiteX71" fmla="*/ 8619 w 9786"/>
              <a:gd name="connsiteY71" fmla="*/ 259 h 9652"/>
              <a:gd name="connsiteX72" fmla="*/ 8261 w 9786"/>
              <a:gd name="connsiteY72" fmla="*/ 286 h 9652"/>
              <a:gd name="connsiteX73" fmla="*/ 7879 w 9786"/>
              <a:gd name="connsiteY73" fmla="*/ 275 h 9652"/>
              <a:gd name="connsiteX74" fmla="*/ 7412 w 9786"/>
              <a:gd name="connsiteY74" fmla="*/ 335 h 9652"/>
              <a:gd name="connsiteX75" fmla="*/ 7021 w 9786"/>
              <a:gd name="connsiteY75" fmla="*/ 270 h 9652"/>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50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50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50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42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42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71 w 10000"/>
              <a:gd name="connsiteY13" fmla="*/ 218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42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10000" h="10000">
                <a:moveTo>
                  <a:pt x="7175" y="280"/>
                </a:moveTo>
                <a:cubicBezTo>
                  <a:pt x="7018" y="-64"/>
                  <a:pt x="6710" y="82"/>
                  <a:pt x="6590" y="308"/>
                </a:cubicBezTo>
                <a:cubicBezTo>
                  <a:pt x="6486" y="-70"/>
                  <a:pt x="6154" y="-30"/>
                  <a:pt x="6102" y="358"/>
                </a:cubicBezTo>
                <a:cubicBezTo>
                  <a:pt x="6038" y="93"/>
                  <a:pt x="5826" y="-59"/>
                  <a:pt x="5744" y="274"/>
                </a:cubicBezTo>
                <a:cubicBezTo>
                  <a:pt x="5502" y="-161"/>
                  <a:pt x="5345" y="341"/>
                  <a:pt x="5345" y="341"/>
                </a:cubicBezTo>
                <a:cubicBezTo>
                  <a:pt x="5212" y="82"/>
                  <a:pt x="5077" y="26"/>
                  <a:pt x="4972" y="285"/>
                </a:cubicBezTo>
                <a:cubicBezTo>
                  <a:pt x="4834" y="26"/>
                  <a:pt x="4570" y="-13"/>
                  <a:pt x="4511" y="274"/>
                </a:cubicBezTo>
                <a:cubicBezTo>
                  <a:pt x="4354" y="3"/>
                  <a:pt x="4101" y="172"/>
                  <a:pt x="4071" y="392"/>
                </a:cubicBezTo>
                <a:cubicBezTo>
                  <a:pt x="4011" y="121"/>
                  <a:pt x="3798" y="-30"/>
                  <a:pt x="3717" y="308"/>
                </a:cubicBezTo>
                <a:cubicBezTo>
                  <a:pt x="3474" y="-132"/>
                  <a:pt x="3318" y="370"/>
                  <a:pt x="3318" y="370"/>
                </a:cubicBezTo>
                <a:cubicBezTo>
                  <a:pt x="3180" y="116"/>
                  <a:pt x="3042" y="60"/>
                  <a:pt x="2942" y="313"/>
                </a:cubicBezTo>
                <a:cubicBezTo>
                  <a:pt x="2830" y="-166"/>
                  <a:pt x="2361" y="-30"/>
                  <a:pt x="2263" y="290"/>
                </a:cubicBezTo>
                <a:cubicBezTo>
                  <a:pt x="2259" y="290"/>
                  <a:pt x="2255" y="290"/>
                  <a:pt x="2252" y="296"/>
                </a:cubicBezTo>
                <a:cubicBezTo>
                  <a:pt x="2013" y="-120"/>
                  <a:pt x="1871" y="218"/>
                  <a:pt x="1871" y="218"/>
                </a:cubicBezTo>
                <a:cubicBezTo>
                  <a:pt x="1733" y="-36"/>
                  <a:pt x="1589" y="60"/>
                  <a:pt x="1485" y="313"/>
                </a:cubicBezTo>
                <a:cubicBezTo>
                  <a:pt x="1347" y="60"/>
                  <a:pt x="1085" y="20"/>
                  <a:pt x="1022" y="301"/>
                </a:cubicBezTo>
                <a:lnTo>
                  <a:pt x="1022" y="308"/>
                </a:lnTo>
                <a:cubicBezTo>
                  <a:pt x="1008" y="347"/>
                  <a:pt x="999" y="392"/>
                  <a:pt x="999" y="449"/>
                </a:cubicBezTo>
                <a:cubicBezTo>
                  <a:pt x="999" y="223"/>
                  <a:pt x="672" y="183"/>
                  <a:pt x="661" y="590"/>
                </a:cubicBezTo>
                <a:cubicBezTo>
                  <a:pt x="396" y="510"/>
                  <a:pt x="191" y="961"/>
                  <a:pt x="421" y="1265"/>
                </a:cubicBezTo>
                <a:cubicBezTo>
                  <a:pt x="231" y="1181"/>
                  <a:pt x="-4" y="1536"/>
                  <a:pt x="270" y="2122"/>
                </a:cubicBezTo>
                <a:cubicBezTo>
                  <a:pt x="157" y="2194"/>
                  <a:pt x="121" y="2476"/>
                  <a:pt x="221" y="2594"/>
                </a:cubicBezTo>
                <a:cubicBezTo>
                  <a:pt x="72" y="2702"/>
                  <a:pt x="24" y="3125"/>
                  <a:pt x="187" y="3356"/>
                </a:cubicBezTo>
                <a:cubicBezTo>
                  <a:pt x="1" y="3350"/>
                  <a:pt x="-99" y="3897"/>
                  <a:pt x="146" y="4020"/>
                </a:cubicBezTo>
                <a:cubicBezTo>
                  <a:pt x="-36" y="4268"/>
                  <a:pt x="-47" y="4798"/>
                  <a:pt x="166" y="5000"/>
                </a:cubicBezTo>
                <a:cubicBezTo>
                  <a:pt x="-62" y="5180"/>
                  <a:pt x="-16" y="5705"/>
                  <a:pt x="215" y="5795"/>
                </a:cubicBezTo>
                <a:cubicBezTo>
                  <a:pt x="55" y="5902"/>
                  <a:pt x="-55" y="6291"/>
                  <a:pt x="146" y="6426"/>
                </a:cubicBezTo>
                <a:cubicBezTo>
                  <a:pt x="-114" y="6832"/>
                  <a:pt x="184" y="7096"/>
                  <a:pt x="184" y="7096"/>
                </a:cubicBezTo>
                <a:cubicBezTo>
                  <a:pt x="31" y="7322"/>
                  <a:pt x="68" y="7535"/>
                  <a:pt x="221" y="7705"/>
                </a:cubicBezTo>
                <a:cubicBezTo>
                  <a:pt x="57" y="7953"/>
                  <a:pt x="102" y="8381"/>
                  <a:pt x="318" y="8431"/>
                </a:cubicBezTo>
                <a:cubicBezTo>
                  <a:pt x="195" y="8730"/>
                  <a:pt x="232" y="8961"/>
                  <a:pt x="392" y="8961"/>
                </a:cubicBezTo>
                <a:cubicBezTo>
                  <a:pt x="344" y="9203"/>
                  <a:pt x="392" y="9412"/>
                  <a:pt x="564" y="9356"/>
                </a:cubicBezTo>
                <a:cubicBezTo>
                  <a:pt x="526" y="9513"/>
                  <a:pt x="709" y="9693"/>
                  <a:pt x="881" y="9587"/>
                </a:cubicBezTo>
                <a:cubicBezTo>
                  <a:pt x="843" y="9806"/>
                  <a:pt x="1015" y="9998"/>
                  <a:pt x="1178" y="9818"/>
                </a:cubicBezTo>
                <a:cubicBezTo>
                  <a:pt x="1272" y="10003"/>
                  <a:pt x="1458" y="10082"/>
                  <a:pt x="1522" y="9739"/>
                </a:cubicBezTo>
                <a:cubicBezTo>
                  <a:pt x="1600" y="10088"/>
                  <a:pt x="1886" y="9975"/>
                  <a:pt x="1913" y="9755"/>
                </a:cubicBezTo>
                <a:cubicBezTo>
                  <a:pt x="1969" y="9975"/>
                  <a:pt x="2207" y="9969"/>
                  <a:pt x="2349" y="9755"/>
                </a:cubicBezTo>
                <a:cubicBezTo>
                  <a:pt x="2382" y="9839"/>
                  <a:pt x="2445" y="9896"/>
                  <a:pt x="2517" y="9885"/>
                </a:cubicBezTo>
                <a:cubicBezTo>
                  <a:pt x="2562" y="9890"/>
                  <a:pt x="2610" y="9879"/>
                  <a:pt x="2655" y="9851"/>
                </a:cubicBezTo>
                <a:cubicBezTo>
                  <a:pt x="2755" y="10009"/>
                  <a:pt x="2919" y="10059"/>
                  <a:pt x="2979" y="9739"/>
                </a:cubicBezTo>
                <a:cubicBezTo>
                  <a:pt x="3057" y="10088"/>
                  <a:pt x="3344" y="9975"/>
                  <a:pt x="3366" y="9755"/>
                </a:cubicBezTo>
                <a:cubicBezTo>
                  <a:pt x="3429" y="9998"/>
                  <a:pt x="3709" y="9964"/>
                  <a:pt x="3847" y="9688"/>
                </a:cubicBezTo>
                <a:cubicBezTo>
                  <a:pt x="3843" y="10003"/>
                  <a:pt x="4171" y="10167"/>
                  <a:pt x="4246" y="9755"/>
                </a:cubicBezTo>
                <a:cubicBezTo>
                  <a:pt x="4402" y="10099"/>
                  <a:pt x="4708" y="9952"/>
                  <a:pt x="4827" y="9728"/>
                </a:cubicBezTo>
                <a:cubicBezTo>
                  <a:pt x="4936" y="10110"/>
                  <a:pt x="5267" y="10065"/>
                  <a:pt x="5319" y="9677"/>
                </a:cubicBezTo>
                <a:cubicBezTo>
                  <a:pt x="5382" y="9947"/>
                  <a:pt x="5595" y="10093"/>
                  <a:pt x="5676" y="9761"/>
                </a:cubicBezTo>
                <a:cubicBezTo>
                  <a:pt x="5916" y="10195"/>
                  <a:pt x="6072" y="9693"/>
                  <a:pt x="6072" y="9693"/>
                </a:cubicBezTo>
                <a:cubicBezTo>
                  <a:pt x="6210" y="9952"/>
                  <a:pt x="6344" y="10009"/>
                  <a:pt x="6448" y="9749"/>
                </a:cubicBezTo>
                <a:cubicBezTo>
                  <a:pt x="6586" y="10009"/>
                  <a:pt x="6848" y="10049"/>
                  <a:pt x="6911" y="9761"/>
                </a:cubicBezTo>
                <a:cubicBezTo>
                  <a:pt x="7067" y="10037"/>
                  <a:pt x="7317" y="9868"/>
                  <a:pt x="7346" y="9649"/>
                </a:cubicBezTo>
                <a:cubicBezTo>
                  <a:pt x="7410" y="9913"/>
                  <a:pt x="7622" y="10065"/>
                  <a:pt x="7704" y="9728"/>
                </a:cubicBezTo>
                <a:cubicBezTo>
                  <a:pt x="7946" y="10167"/>
                  <a:pt x="8103" y="9665"/>
                  <a:pt x="8103" y="9665"/>
                </a:cubicBezTo>
                <a:cubicBezTo>
                  <a:pt x="8241" y="9919"/>
                  <a:pt x="8375" y="9980"/>
                  <a:pt x="8479" y="9721"/>
                </a:cubicBezTo>
                <a:cubicBezTo>
                  <a:pt x="8547" y="9846"/>
                  <a:pt x="8647" y="9924"/>
                  <a:pt x="8740" y="9930"/>
                </a:cubicBezTo>
                <a:cubicBezTo>
                  <a:pt x="8860" y="9947"/>
                  <a:pt x="8998" y="9846"/>
                  <a:pt x="8990" y="9637"/>
                </a:cubicBezTo>
                <a:cubicBezTo>
                  <a:pt x="8990" y="9857"/>
                  <a:pt x="9317" y="9902"/>
                  <a:pt x="9329" y="9490"/>
                </a:cubicBezTo>
                <a:cubicBezTo>
                  <a:pt x="9597" y="9615"/>
                  <a:pt x="9803" y="9248"/>
                  <a:pt x="9609" y="8859"/>
                </a:cubicBezTo>
                <a:cubicBezTo>
                  <a:pt x="9799" y="8944"/>
                  <a:pt x="10007" y="8538"/>
                  <a:pt x="9769" y="8144"/>
                </a:cubicBezTo>
                <a:cubicBezTo>
                  <a:pt x="9877" y="8076"/>
                  <a:pt x="9941" y="7654"/>
                  <a:pt x="9840" y="7535"/>
                </a:cubicBezTo>
                <a:cubicBezTo>
                  <a:pt x="9989" y="7429"/>
                  <a:pt x="9966" y="6955"/>
                  <a:pt x="9803" y="6730"/>
                </a:cubicBezTo>
                <a:cubicBezTo>
                  <a:pt x="9989" y="6735"/>
                  <a:pt x="10089" y="6183"/>
                  <a:pt x="9844" y="6060"/>
                </a:cubicBezTo>
                <a:cubicBezTo>
                  <a:pt x="10048" y="5801"/>
                  <a:pt x="10063" y="5270"/>
                  <a:pt x="9824" y="5080"/>
                </a:cubicBezTo>
                <a:cubicBezTo>
                  <a:pt x="10052" y="4905"/>
                  <a:pt x="10030" y="4341"/>
                  <a:pt x="9795" y="4251"/>
                </a:cubicBezTo>
                <a:cubicBezTo>
                  <a:pt x="9955" y="4149"/>
                  <a:pt x="10045" y="3795"/>
                  <a:pt x="9844" y="3654"/>
                </a:cubicBezTo>
                <a:cubicBezTo>
                  <a:pt x="10104" y="3248"/>
                  <a:pt x="9806" y="2989"/>
                  <a:pt x="9806" y="2989"/>
                </a:cubicBezTo>
                <a:cubicBezTo>
                  <a:pt x="9959" y="2758"/>
                  <a:pt x="9921" y="2550"/>
                  <a:pt x="9769" y="2375"/>
                </a:cubicBezTo>
                <a:cubicBezTo>
                  <a:pt x="9933" y="2127"/>
                  <a:pt x="9888" y="1704"/>
                  <a:pt x="9672" y="1648"/>
                </a:cubicBezTo>
                <a:cubicBezTo>
                  <a:pt x="9795" y="1350"/>
                  <a:pt x="9758" y="1119"/>
                  <a:pt x="9597" y="1119"/>
                </a:cubicBezTo>
                <a:cubicBezTo>
                  <a:pt x="9649" y="877"/>
                  <a:pt x="9597" y="668"/>
                  <a:pt x="9430" y="724"/>
                </a:cubicBezTo>
                <a:cubicBezTo>
                  <a:pt x="9464" y="567"/>
                  <a:pt x="9285" y="398"/>
                  <a:pt x="9117" y="493"/>
                </a:cubicBezTo>
                <a:cubicBezTo>
                  <a:pt x="9117" y="488"/>
                  <a:pt x="9113" y="488"/>
                  <a:pt x="9113" y="488"/>
                </a:cubicBezTo>
                <a:cubicBezTo>
                  <a:pt x="9139" y="268"/>
                  <a:pt x="8968" y="88"/>
                  <a:pt x="8807" y="268"/>
                </a:cubicBezTo>
                <a:cubicBezTo>
                  <a:pt x="8726" y="49"/>
                  <a:pt x="8509" y="-76"/>
                  <a:pt x="8442" y="296"/>
                </a:cubicBezTo>
                <a:cubicBezTo>
                  <a:pt x="8364" y="-53"/>
                  <a:pt x="8077" y="60"/>
                  <a:pt x="8051" y="285"/>
                </a:cubicBezTo>
                <a:cubicBezTo>
                  <a:pt x="7988" y="37"/>
                  <a:pt x="7708" y="70"/>
                  <a:pt x="7574" y="347"/>
                </a:cubicBezTo>
                <a:cubicBezTo>
                  <a:pt x="7577" y="31"/>
                  <a:pt x="7249" y="-132"/>
                  <a:pt x="7175" y="280"/>
                </a:cubicBezTo>
                <a:close/>
              </a:path>
            </a:pathLst>
          </a:custGeom>
          <a:solidFill>
            <a:schemeClr val="tx1"/>
          </a:solidFill>
          <a:ln w="19050">
            <a:noFill/>
          </a:ln>
        </p:spPr>
        <p:txBody>
          <a:bodyPr vert="horz" wrap="square" lIns="91440" tIns="45720" rIns="91440" bIns="45720" numCol="1" anchor="t" anchorCtr="0" compatLnSpc="1">
            <a:prstTxWarp prst="textNoShape">
              <a:avLst/>
            </a:prstTxWarp>
          </a:bodyPr>
          <a:lstStyle/>
          <a:p>
            <a:endParaRPr lang="en-US"/>
          </a:p>
        </p:txBody>
      </p:sp>
      <p:sp>
        <p:nvSpPr>
          <p:cNvPr id="41" name="Freeform 9"/>
          <p:cNvSpPr>
            <a:spLocks/>
          </p:cNvSpPr>
          <p:nvPr userDrawn="1"/>
        </p:nvSpPr>
        <p:spPr bwMode="auto">
          <a:xfrm rot="5106336">
            <a:off x="5015934" y="1279035"/>
            <a:ext cx="4381631" cy="3219933"/>
          </a:xfrm>
          <a:custGeom>
            <a:avLst/>
            <a:gdLst>
              <a:gd name="T0" fmla="*/ 2466 w 2671"/>
              <a:gd name="T1" fmla="*/ 92 h 1682"/>
              <a:gd name="T2" fmla="*/ 200 w 2671"/>
              <a:gd name="T3" fmla="*/ 99 h 1682"/>
              <a:gd name="T4" fmla="*/ 169 w 2671"/>
              <a:gd name="T5" fmla="*/ 1583 h 1682"/>
              <a:gd name="T6" fmla="*/ 2481 w 2671"/>
              <a:gd name="T7" fmla="*/ 1562 h 1682"/>
              <a:gd name="T8" fmla="*/ 2466 w 2671"/>
              <a:gd name="T9" fmla="*/ 92 h 1682"/>
              <a:gd name="connsiteX0" fmla="*/ 9074 w 9535"/>
              <a:gd name="connsiteY0" fmla="*/ 447 h 9722"/>
              <a:gd name="connsiteX1" fmla="*/ 544 w 9535"/>
              <a:gd name="connsiteY1" fmla="*/ 264 h 9722"/>
              <a:gd name="connsiteX2" fmla="*/ 475 w 9535"/>
              <a:gd name="connsiteY2" fmla="*/ 9311 h 9722"/>
              <a:gd name="connsiteX3" fmla="*/ 9131 w 9535"/>
              <a:gd name="connsiteY3" fmla="*/ 9187 h 9722"/>
              <a:gd name="connsiteX4" fmla="*/ 9074 w 9535"/>
              <a:gd name="connsiteY4" fmla="*/ 447 h 9722"/>
              <a:gd name="connsiteX0" fmla="*/ 9519 w 10001"/>
              <a:gd name="connsiteY0" fmla="*/ 986 h 10526"/>
              <a:gd name="connsiteX1" fmla="*/ 5107 w 10001"/>
              <a:gd name="connsiteY1" fmla="*/ 519 h 10526"/>
              <a:gd name="connsiteX2" fmla="*/ 573 w 10001"/>
              <a:gd name="connsiteY2" fmla="*/ 798 h 10526"/>
              <a:gd name="connsiteX3" fmla="*/ 500 w 10001"/>
              <a:gd name="connsiteY3" fmla="*/ 10103 h 10526"/>
              <a:gd name="connsiteX4" fmla="*/ 9578 w 10001"/>
              <a:gd name="connsiteY4" fmla="*/ 9976 h 10526"/>
              <a:gd name="connsiteX5" fmla="*/ 9519 w 10001"/>
              <a:gd name="connsiteY5" fmla="*/ 986 h 10526"/>
              <a:gd name="connsiteX0" fmla="*/ 9561 w 10043"/>
              <a:gd name="connsiteY0" fmla="*/ 870 h 10410"/>
              <a:gd name="connsiteX1" fmla="*/ 5149 w 10043"/>
              <a:gd name="connsiteY1" fmla="*/ 403 h 10410"/>
              <a:gd name="connsiteX2" fmla="*/ 533 w 10043"/>
              <a:gd name="connsiteY2" fmla="*/ 862 h 10410"/>
              <a:gd name="connsiteX3" fmla="*/ 542 w 10043"/>
              <a:gd name="connsiteY3" fmla="*/ 9987 h 10410"/>
              <a:gd name="connsiteX4" fmla="*/ 9620 w 10043"/>
              <a:gd name="connsiteY4" fmla="*/ 9860 h 10410"/>
              <a:gd name="connsiteX5" fmla="*/ 9561 w 10043"/>
              <a:gd name="connsiteY5" fmla="*/ 870 h 10410"/>
              <a:gd name="connsiteX0" fmla="*/ 9572 w 10054"/>
              <a:gd name="connsiteY0" fmla="*/ 835 h 10375"/>
              <a:gd name="connsiteX1" fmla="*/ 5160 w 10054"/>
              <a:gd name="connsiteY1" fmla="*/ 368 h 10375"/>
              <a:gd name="connsiteX2" fmla="*/ 544 w 10054"/>
              <a:gd name="connsiteY2" fmla="*/ 827 h 10375"/>
              <a:gd name="connsiteX3" fmla="*/ 553 w 10054"/>
              <a:gd name="connsiteY3" fmla="*/ 9952 h 10375"/>
              <a:gd name="connsiteX4" fmla="*/ 9631 w 10054"/>
              <a:gd name="connsiteY4" fmla="*/ 9825 h 10375"/>
              <a:gd name="connsiteX5" fmla="*/ 9572 w 10054"/>
              <a:gd name="connsiteY5" fmla="*/ 835 h 10375"/>
              <a:gd name="connsiteX0" fmla="*/ 9532 w 10014"/>
              <a:gd name="connsiteY0" fmla="*/ 835 h 10375"/>
              <a:gd name="connsiteX1" fmla="*/ 5120 w 10014"/>
              <a:gd name="connsiteY1" fmla="*/ 368 h 10375"/>
              <a:gd name="connsiteX2" fmla="*/ 504 w 10014"/>
              <a:gd name="connsiteY2" fmla="*/ 827 h 10375"/>
              <a:gd name="connsiteX3" fmla="*/ 513 w 10014"/>
              <a:gd name="connsiteY3" fmla="*/ 9952 h 10375"/>
              <a:gd name="connsiteX4" fmla="*/ 9591 w 10014"/>
              <a:gd name="connsiteY4" fmla="*/ 9825 h 10375"/>
              <a:gd name="connsiteX5" fmla="*/ 9532 w 10014"/>
              <a:gd name="connsiteY5" fmla="*/ 835 h 10375"/>
              <a:gd name="connsiteX0" fmla="*/ 9532 w 10014"/>
              <a:gd name="connsiteY0" fmla="*/ 653 h 10193"/>
              <a:gd name="connsiteX1" fmla="*/ 5120 w 10014"/>
              <a:gd name="connsiteY1" fmla="*/ 186 h 10193"/>
              <a:gd name="connsiteX2" fmla="*/ 504 w 10014"/>
              <a:gd name="connsiteY2" fmla="*/ 645 h 10193"/>
              <a:gd name="connsiteX3" fmla="*/ 513 w 10014"/>
              <a:gd name="connsiteY3" fmla="*/ 9770 h 10193"/>
              <a:gd name="connsiteX4" fmla="*/ 9591 w 10014"/>
              <a:gd name="connsiteY4" fmla="*/ 9643 h 10193"/>
              <a:gd name="connsiteX5" fmla="*/ 9532 w 10014"/>
              <a:gd name="connsiteY5" fmla="*/ 653 h 10193"/>
              <a:gd name="connsiteX0" fmla="*/ 9532 w 10014"/>
              <a:gd name="connsiteY0" fmla="*/ 579 h 10119"/>
              <a:gd name="connsiteX1" fmla="*/ 5120 w 10014"/>
              <a:gd name="connsiteY1" fmla="*/ 112 h 10119"/>
              <a:gd name="connsiteX2" fmla="*/ 504 w 10014"/>
              <a:gd name="connsiteY2" fmla="*/ 571 h 10119"/>
              <a:gd name="connsiteX3" fmla="*/ 513 w 10014"/>
              <a:gd name="connsiteY3" fmla="*/ 9696 h 10119"/>
              <a:gd name="connsiteX4" fmla="*/ 9591 w 10014"/>
              <a:gd name="connsiteY4" fmla="*/ 9569 h 10119"/>
              <a:gd name="connsiteX5" fmla="*/ 9532 w 10014"/>
              <a:gd name="connsiteY5" fmla="*/ 579 h 10119"/>
              <a:gd name="connsiteX0" fmla="*/ 9560 w 10042"/>
              <a:gd name="connsiteY0" fmla="*/ 783 h 10323"/>
              <a:gd name="connsiteX1" fmla="*/ 5132 w 10042"/>
              <a:gd name="connsiteY1" fmla="*/ 521 h 10323"/>
              <a:gd name="connsiteX2" fmla="*/ 532 w 10042"/>
              <a:gd name="connsiteY2" fmla="*/ 775 h 10323"/>
              <a:gd name="connsiteX3" fmla="*/ 541 w 10042"/>
              <a:gd name="connsiteY3" fmla="*/ 9900 h 10323"/>
              <a:gd name="connsiteX4" fmla="*/ 9619 w 10042"/>
              <a:gd name="connsiteY4" fmla="*/ 9773 h 10323"/>
              <a:gd name="connsiteX5" fmla="*/ 9560 w 10042"/>
              <a:gd name="connsiteY5" fmla="*/ 783 h 10323"/>
              <a:gd name="connsiteX0" fmla="*/ 9562 w 10044"/>
              <a:gd name="connsiteY0" fmla="*/ 560 h 10100"/>
              <a:gd name="connsiteX1" fmla="*/ 5134 w 10044"/>
              <a:gd name="connsiteY1" fmla="*/ 298 h 10100"/>
              <a:gd name="connsiteX2" fmla="*/ 534 w 10044"/>
              <a:gd name="connsiteY2" fmla="*/ 552 h 10100"/>
              <a:gd name="connsiteX3" fmla="*/ 543 w 10044"/>
              <a:gd name="connsiteY3" fmla="*/ 9677 h 10100"/>
              <a:gd name="connsiteX4" fmla="*/ 9621 w 10044"/>
              <a:gd name="connsiteY4" fmla="*/ 9550 h 10100"/>
              <a:gd name="connsiteX5" fmla="*/ 9562 w 10044"/>
              <a:gd name="connsiteY5" fmla="*/ 560 h 10100"/>
              <a:gd name="connsiteX0" fmla="*/ 9598 w 10080"/>
              <a:gd name="connsiteY0" fmla="*/ 482 h 10022"/>
              <a:gd name="connsiteX1" fmla="*/ 5170 w 10080"/>
              <a:gd name="connsiteY1" fmla="*/ 220 h 10022"/>
              <a:gd name="connsiteX2" fmla="*/ 504 w 10080"/>
              <a:gd name="connsiteY2" fmla="*/ 602 h 10022"/>
              <a:gd name="connsiteX3" fmla="*/ 579 w 10080"/>
              <a:gd name="connsiteY3" fmla="*/ 9599 h 10022"/>
              <a:gd name="connsiteX4" fmla="*/ 9657 w 10080"/>
              <a:gd name="connsiteY4" fmla="*/ 9472 h 10022"/>
              <a:gd name="connsiteX5" fmla="*/ 9598 w 10080"/>
              <a:gd name="connsiteY5" fmla="*/ 482 h 10022"/>
              <a:gd name="connsiteX0" fmla="*/ 9553 w 10035"/>
              <a:gd name="connsiteY0" fmla="*/ 453 h 9993"/>
              <a:gd name="connsiteX1" fmla="*/ 5125 w 10035"/>
              <a:gd name="connsiteY1" fmla="*/ 191 h 9993"/>
              <a:gd name="connsiteX2" fmla="*/ 459 w 10035"/>
              <a:gd name="connsiteY2" fmla="*/ 573 h 9993"/>
              <a:gd name="connsiteX3" fmla="*/ 534 w 10035"/>
              <a:gd name="connsiteY3" fmla="*/ 9570 h 9993"/>
              <a:gd name="connsiteX4" fmla="*/ 9612 w 10035"/>
              <a:gd name="connsiteY4" fmla="*/ 9443 h 9993"/>
              <a:gd name="connsiteX5" fmla="*/ 9553 w 10035"/>
              <a:gd name="connsiteY5" fmla="*/ 453 h 9993"/>
              <a:gd name="connsiteX0" fmla="*/ 9520 w 10000"/>
              <a:gd name="connsiteY0" fmla="*/ 453 h 10000"/>
              <a:gd name="connsiteX1" fmla="*/ 5107 w 10000"/>
              <a:gd name="connsiteY1" fmla="*/ 191 h 10000"/>
              <a:gd name="connsiteX2" fmla="*/ 457 w 10000"/>
              <a:gd name="connsiteY2" fmla="*/ 573 h 10000"/>
              <a:gd name="connsiteX3" fmla="*/ 532 w 10000"/>
              <a:gd name="connsiteY3" fmla="*/ 9577 h 10000"/>
              <a:gd name="connsiteX4" fmla="*/ 9578 w 10000"/>
              <a:gd name="connsiteY4" fmla="*/ 9450 h 10000"/>
              <a:gd name="connsiteX5" fmla="*/ 9520 w 10000"/>
              <a:gd name="connsiteY5" fmla="*/ 453 h 10000"/>
              <a:gd name="connsiteX0" fmla="*/ 9520 w 10000"/>
              <a:gd name="connsiteY0" fmla="*/ 445 h 9992"/>
              <a:gd name="connsiteX1" fmla="*/ 5107 w 10000"/>
              <a:gd name="connsiteY1" fmla="*/ 183 h 9992"/>
              <a:gd name="connsiteX2" fmla="*/ 457 w 10000"/>
              <a:gd name="connsiteY2" fmla="*/ 565 h 9992"/>
              <a:gd name="connsiteX3" fmla="*/ 532 w 10000"/>
              <a:gd name="connsiteY3" fmla="*/ 9569 h 9992"/>
              <a:gd name="connsiteX4" fmla="*/ 9578 w 10000"/>
              <a:gd name="connsiteY4" fmla="*/ 9442 h 9992"/>
              <a:gd name="connsiteX5" fmla="*/ 9520 w 10000"/>
              <a:gd name="connsiteY5" fmla="*/ 445 h 9992"/>
              <a:gd name="connsiteX0" fmla="*/ 9561 w 10041"/>
              <a:gd name="connsiteY0" fmla="*/ 695 h 10250"/>
              <a:gd name="connsiteX1" fmla="*/ 5115 w 10041"/>
              <a:gd name="connsiteY1" fmla="*/ 356 h 10250"/>
              <a:gd name="connsiteX2" fmla="*/ 498 w 10041"/>
              <a:gd name="connsiteY2" fmla="*/ 815 h 10250"/>
              <a:gd name="connsiteX3" fmla="*/ 573 w 10041"/>
              <a:gd name="connsiteY3" fmla="*/ 9827 h 10250"/>
              <a:gd name="connsiteX4" fmla="*/ 9619 w 10041"/>
              <a:gd name="connsiteY4" fmla="*/ 9700 h 10250"/>
              <a:gd name="connsiteX5" fmla="*/ 9561 w 10041"/>
              <a:gd name="connsiteY5" fmla="*/ 695 h 10250"/>
              <a:gd name="connsiteX0" fmla="*/ 9561 w 9999"/>
              <a:gd name="connsiteY0" fmla="*/ 695 h 10250"/>
              <a:gd name="connsiteX1" fmla="*/ 5115 w 9999"/>
              <a:gd name="connsiteY1" fmla="*/ 356 h 10250"/>
              <a:gd name="connsiteX2" fmla="*/ 498 w 9999"/>
              <a:gd name="connsiteY2" fmla="*/ 815 h 10250"/>
              <a:gd name="connsiteX3" fmla="*/ 573 w 9999"/>
              <a:gd name="connsiteY3" fmla="*/ 9827 h 10250"/>
              <a:gd name="connsiteX4" fmla="*/ 9619 w 9999"/>
              <a:gd name="connsiteY4" fmla="*/ 9700 h 10250"/>
              <a:gd name="connsiteX5" fmla="*/ 9561 w 9999"/>
              <a:gd name="connsiteY5" fmla="*/ 695 h 10250"/>
              <a:gd name="connsiteX0" fmla="*/ 9562 w 10000"/>
              <a:gd name="connsiteY0" fmla="*/ 678 h 10000"/>
              <a:gd name="connsiteX1" fmla="*/ 5116 w 10000"/>
              <a:gd name="connsiteY1" fmla="*/ 347 h 10000"/>
              <a:gd name="connsiteX2" fmla="*/ 498 w 10000"/>
              <a:gd name="connsiteY2" fmla="*/ 795 h 10000"/>
              <a:gd name="connsiteX3" fmla="*/ 573 w 10000"/>
              <a:gd name="connsiteY3" fmla="*/ 9587 h 10000"/>
              <a:gd name="connsiteX4" fmla="*/ 9620 w 10000"/>
              <a:gd name="connsiteY4" fmla="*/ 9463 h 10000"/>
              <a:gd name="connsiteX5" fmla="*/ 9562 w 10000"/>
              <a:gd name="connsiteY5" fmla="*/ 678 h 10000"/>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604 w 10042"/>
              <a:gd name="connsiteY0" fmla="*/ 678 h 10231"/>
              <a:gd name="connsiteX1" fmla="*/ 5158 w 10042"/>
              <a:gd name="connsiteY1" fmla="*/ 347 h 10231"/>
              <a:gd name="connsiteX2" fmla="*/ 540 w 10042"/>
              <a:gd name="connsiteY2" fmla="*/ 795 h 10231"/>
              <a:gd name="connsiteX3" fmla="*/ 615 w 10042"/>
              <a:gd name="connsiteY3" fmla="*/ 9587 h 10231"/>
              <a:gd name="connsiteX4" fmla="*/ 5174 w 10042"/>
              <a:gd name="connsiteY4" fmla="*/ 10029 h 10231"/>
              <a:gd name="connsiteX5" fmla="*/ 9662 w 10042"/>
              <a:gd name="connsiteY5" fmla="*/ 9463 h 10231"/>
              <a:gd name="connsiteX6" fmla="*/ 9604 w 10042"/>
              <a:gd name="connsiteY6" fmla="*/ 678 h 10231"/>
              <a:gd name="connsiteX0" fmla="*/ 9631 w 10069"/>
              <a:gd name="connsiteY0" fmla="*/ 685 h 10297"/>
              <a:gd name="connsiteX1" fmla="*/ 5185 w 10069"/>
              <a:gd name="connsiteY1" fmla="*/ 354 h 10297"/>
              <a:gd name="connsiteX2" fmla="*/ 567 w 10069"/>
              <a:gd name="connsiteY2" fmla="*/ 802 h 10297"/>
              <a:gd name="connsiteX3" fmla="*/ 593 w 10069"/>
              <a:gd name="connsiteY3" fmla="*/ 9694 h 10297"/>
              <a:gd name="connsiteX4" fmla="*/ 5201 w 10069"/>
              <a:gd name="connsiteY4" fmla="*/ 10036 h 10297"/>
              <a:gd name="connsiteX5" fmla="*/ 9689 w 10069"/>
              <a:gd name="connsiteY5" fmla="*/ 9470 h 10297"/>
              <a:gd name="connsiteX6" fmla="*/ 9631 w 10069"/>
              <a:gd name="connsiteY6" fmla="*/ 685 h 10297"/>
              <a:gd name="connsiteX0" fmla="*/ 9642 w 10080"/>
              <a:gd name="connsiteY0" fmla="*/ 685 h 10204"/>
              <a:gd name="connsiteX1" fmla="*/ 5196 w 10080"/>
              <a:gd name="connsiteY1" fmla="*/ 354 h 10204"/>
              <a:gd name="connsiteX2" fmla="*/ 578 w 10080"/>
              <a:gd name="connsiteY2" fmla="*/ 802 h 10204"/>
              <a:gd name="connsiteX3" fmla="*/ 604 w 10080"/>
              <a:gd name="connsiteY3" fmla="*/ 9694 h 10204"/>
              <a:gd name="connsiteX4" fmla="*/ 5212 w 10080"/>
              <a:gd name="connsiteY4" fmla="*/ 10036 h 10204"/>
              <a:gd name="connsiteX5" fmla="*/ 9700 w 10080"/>
              <a:gd name="connsiteY5" fmla="*/ 9470 h 10204"/>
              <a:gd name="connsiteX6" fmla="*/ 9642 w 10080"/>
              <a:gd name="connsiteY6" fmla="*/ 685 h 10204"/>
              <a:gd name="connsiteX0" fmla="*/ 9642 w 10204"/>
              <a:gd name="connsiteY0" fmla="*/ 772 h 10409"/>
              <a:gd name="connsiteX1" fmla="*/ 5196 w 10204"/>
              <a:gd name="connsiteY1" fmla="*/ 441 h 10409"/>
              <a:gd name="connsiteX2" fmla="*/ 578 w 10204"/>
              <a:gd name="connsiteY2" fmla="*/ 889 h 10409"/>
              <a:gd name="connsiteX3" fmla="*/ 604 w 10204"/>
              <a:gd name="connsiteY3" fmla="*/ 9781 h 10409"/>
              <a:gd name="connsiteX4" fmla="*/ 5212 w 10204"/>
              <a:gd name="connsiteY4" fmla="*/ 10123 h 10409"/>
              <a:gd name="connsiteX5" fmla="*/ 9651 w 10204"/>
              <a:gd name="connsiteY5" fmla="*/ 9758 h 10409"/>
              <a:gd name="connsiteX6" fmla="*/ 9642 w 10204"/>
              <a:gd name="connsiteY6" fmla="*/ 772 h 10409"/>
              <a:gd name="connsiteX0" fmla="*/ 9642 w 10230"/>
              <a:gd name="connsiteY0" fmla="*/ 772 h 10250"/>
              <a:gd name="connsiteX1" fmla="*/ 5196 w 10230"/>
              <a:gd name="connsiteY1" fmla="*/ 441 h 10250"/>
              <a:gd name="connsiteX2" fmla="*/ 578 w 10230"/>
              <a:gd name="connsiteY2" fmla="*/ 889 h 10250"/>
              <a:gd name="connsiteX3" fmla="*/ 604 w 10230"/>
              <a:gd name="connsiteY3" fmla="*/ 9781 h 10250"/>
              <a:gd name="connsiteX4" fmla="*/ 5212 w 10230"/>
              <a:gd name="connsiteY4" fmla="*/ 10123 h 10250"/>
              <a:gd name="connsiteX5" fmla="*/ 9651 w 10230"/>
              <a:gd name="connsiteY5" fmla="*/ 9758 h 10250"/>
              <a:gd name="connsiteX6" fmla="*/ 9642 w 10230"/>
              <a:gd name="connsiteY6" fmla="*/ 772 h 10250"/>
              <a:gd name="connsiteX0" fmla="*/ 9642 w 10133"/>
              <a:gd name="connsiteY0" fmla="*/ 772 h 10250"/>
              <a:gd name="connsiteX1" fmla="*/ 5196 w 10133"/>
              <a:gd name="connsiteY1" fmla="*/ 441 h 10250"/>
              <a:gd name="connsiteX2" fmla="*/ 578 w 10133"/>
              <a:gd name="connsiteY2" fmla="*/ 889 h 10250"/>
              <a:gd name="connsiteX3" fmla="*/ 604 w 10133"/>
              <a:gd name="connsiteY3" fmla="*/ 9781 h 10250"/>
              <a:gd name="connsiteX4" fmla="*/ 5212 w 10133"/>
              <a:gd name="connsiteY4" fmla="*/ 10123 h 10250"/>
              <a:gd name="connsiteX5" fmla="*/ 9651 w 10133"/>
              <a:gd name="connsiteY5" fmla="*/ 9758 h 10250"/>
              <a:gd name="connsiteX6" fmla="*/ 9642 w 10133"/>
              <a:gd name="connsiteY6" fmla="*/ 772 h 10250"/>
              <a:gd name="connsiteX0" fmla="*/ 9642 w 10150"/>
              <a:gd name="connsiteY0" fmla="*/ 779 h 10263"/>
              <a:gd name="connsiteX1" fmla="*/ 5196 w 10150"/>
              <a:gd name="connsiteY1" fmla="*/ 448 h 10263"/>
              <a:gd name="connsiteX2" fmla="*/ 578 w 10150"/>
              <a:gd name="connsiteY2" fmla="*/ 896 h 10263"/>
              <a:gd name="connsiteX3" fmla="*/ 604 w 10150"/>
              <a:gd name="connsiteY3" fmla="*/ 9788 h 10263"/>
              <a:gd name="connsiteX4" fmla="*/ 5212 w 10150"/>
              <a:gd name="connsiteY4" fmla="*/ 10130 h 10263"/>
              <a:gd name="connsiteX5" fmla="*/ 9684 w 10150"/>
              <a:gd name="connsiteY5" fmla="*/ 9865 h 10263"/>
              <a:gd name="connsiteX6" fmla="*/ 9642 w 10150"/>
              <a:gd name="connsiteY6" fmla="*/ 779 h 10263"/>
              <a:gd name="connsiteX0" fmla="*/ 9642 w 10204"/>
              <a:gd name="connsiteY0" fmla="*/ 779 h 10257"/>
              <a:gd name="connsiteX1" fmla="*/ 5196 w 10204"/>
              <a:gd name="connsiteY1" fmla="*/ 448 h 10257"/>
              <a:gd name="connsiteX2" fmla="*/ 578 w 10204"/>
              <a:gd name="connsiteY2" fmla="*/ 896 h 10257"/>
              <a:gd name="connsiteX3" fmla="*/ 604 w 10204"/>
              <a:gd name="connsiteY3" fmla="*/ 9788 h 10257"/>
              <a:gd name="connsiteX4" fmla="*/ 5212 w 10204"/>
              <a:gd name="connsiteY4" fmla="*/ 10130 h 10257"/>
              <a:gd name="connsiteX5" fmla="*/ 9684 w 10204"/>
              <a:gd name="connsiteY5" fmla="*/ 9865 h 10257"/>
              <a:gd name="connsiteX6" fmla="*/ 9642 w 10204"/>
              <a:gd name="connsiteY6" fmla="*/ 779 h 10257"/>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23"/>
              <a:gd name="connsiteY0" fmla="*/ 686 h 10164"/>
              <a:gd name="connsiteX1" fmla="*/ 5196 w 10223"/>
              <a:gd name="connsiteY1" fmla="*/ 355 h 10164"/>
              <a:gd name="connsiteX2" fmla="*/ 578 w 10223"/>
              <a:gd name="connsiteY2" fmla="*/ 803 h 10164"/>
              <a:gd name="connsiteX3" fmla="*/ 604 w 10223"/>
              <a:gd name="connsiteY3" fmla="*/ 9695 h 10164"/>
              <a:gd name="connsiteX4" fmla="*/ 5212 w 10223"/>
              <a:gd name="connsiteY4" fmla="*/ 10037 h 10164"/>
              <a:gd name="connsiteX5" fmla="*/ 9684 w 10223"/>
              <a:gd name="connsiteY5" fmla="*/ 9772 h 10164"/>
              <a:gd name="connsiteX6" fmla="*/ 10111 w 10223"/>
              <a:gd name="connsiteY6" fmla="*/ 5246 h 10164"/>
              <a:gd name="connsiteX7" fmla="*/ 9642 w 10223"/>
              <a:gd name="connsiteY7" fmla="*/ 686 h 10164"/>
              <a:gd name="connsiteX0" fmla="*/ 9642 w 10136"/>
              <a:gd name="connsiteY0" fmla="*/ 686 h 10164"/>
              <a:gd name="connsiteX1" fmla="*/ 5196 w 10136"/>
              <a:gd name="connsiteY1" fmla="*/ 355 h 10164"/>
              <a:gd name="connsiteX2" fmla="*/ 578 w 10136"/>
              <a:gd name="connsiteY2" fmla="*/ 803 h 10164"/>
              <a:gd name="connsiteX3" fmla="*/ 604 w 10136"/>
              <a:gd name="connsiteY3" fmla="*/ 9695 h 10164"/>
              <a:gd name="connsiteX4" fmla="*/ 5212 w 10136"/>
              <a:gd name="connsiteY4" fmla="*/ 10037 h 10164"/>
              <a:gd name="connsiteX5" fmla="*/ 9684 w 10136"/>
              <a:gd name="connsiteY5" fmla="*/ 9772 h 10164"/>
              <a:gd name="connsiteX6" fmla="*/ 10111 w 10136"/>
              <a:gd name="connsiteY6" fmla="*/ 5246 h 10164"/>
              <a:gd name="connsiteX7" fmla="*/ 9642 w 10136"/>
              <a:gd name="connsiteY7" fmla="*/ 686 h 10164"/>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182"/>
              <a:gd name="connsiteY0" fmla="*/ 686 h 10202"/>
              <a:gd name="connsiteX1" fmla="*/ 5196 w 10182"/>
              <a:gd name="connsiteY1" fmla="*/ 355 h 10202"/>
              <a:gd name="connsiteX2" fmla="*/ 578 w 10182"/>
              <a:gd name="connsiteY2" fmla="*/ 803 h 10202"/>
              <a:gd name="connsiteX3" fmla="*/ 604 w 10182"/>
              <a:gd name="connsiteY3" fmla="*/ 9695 h 10202"/>
              <a:gd name="connsiteX4" fmla="*/ 5212 w 10182"/>
              <a:gd name="connsiteY4" fmla="*/ 10037 h 10202"/>
              <a:gd name="connsiteX5" fmla="*/ 9684 w 10182"/>
              <a:gd name="connsiteY5" fmla="*/ 9772 h 10202"/>
              <a:gd name="connsiteX6" fmla="*/ 10160 w 10182"/>
              <a:gd name="connsiteY6" fmla="*/ 5271 h 10202"/>
              <a:gd name="connsiteX7" fmla="*/ 9642 w 10182"/>
              <a:gd name="connsiteY7" fmla="*/ 686 h 10202"/>
              <a:gd name="connsiteX0" fmla="*/ 9642 w 10190"/>
              <a:gd name="connsiteY0" fmla="*/ 686 h 10164"/>
              <a:gd name="connsiteX1" fmla="*/ 5196 w 10190"/>
              <a:gd name="connsiteY1" fmla="*/ 355 h 10164"/>
              <a:gd name="connsiteX2" fmla="*/ 578 w 10190"/>
              <a:gd name="connsiteY2" fmla="*/ 803 h 10164"/>
              <a:gd name="connsiteX3" fmla="*/ 604 w 10190"/>
              <a:gd name="connsiteY3" fmla="*/ 9695 h 10164"/>
              <a:gd name="connsiteX4" fmla="*/ 5212 w 10190"/>
              <a:gd name="connsiteY4" fmla="*/ 10037 h 10164"/>
              <a:gd name="connsiteX5" fmla="*/ 9684 w 10190"/>
              <a:gd name="connsiteY5" fmla="*/ 9772 h 10164"/>
              <a:gd name="connsiteX6" fmla="*/ 10160 w 10190"/>
              <a:gd name="connsiteY6" fmla="*/ 5271 h 10164"/>
              <a:gd name="connsiteX7" fmla="*/ 9642 w 10190"/>
              <a:gd name="connsiteY7" fmla="*/ 686 h 10164"/>
              <a:gd name="connsiteX0" fmla="*/ 9642 w 10161"/>
              <a:gd name="connsiteY0" fmla="*/ 686 h 10164"/>
              <a:gd name="connsiteX1" fmla="*/ 5196 w 10161"/>
              <a:gd name="connsiteY1" fmla="*/ 355 h 10164"/>
              <a:gd name="connsiteX2" fmla="*/ 578 w 10161"/>
              <a:gd name="connsiteY2" fmla="*/ 803 h 10164"/>
              <a:gd name="connsiteX3" fmla="*/ 604 w 10161"/>
              <a:gd name="connsiteY3" fmla="*/ 9695 h 10164"/>
              <a:gd name="connsiteX4" fmla="*/ 5212 w 10161"/>
              <a:gd name="connsiteY4" fmla="*/ 10037 h 10164"/>
              <a:gd name="connsiteX5" fmla="*/ 9684 w 10161"/>
              <a:gd name="connsiteY5" fmla="*/ 9772 h 10164"/>
              <a:gd name="connsiteX6" fmla="*/ 10160 w 10161"/>
              <a:gd name="connsiteY6" fmla="*/ 5271 h 10164"/>
              <a:gd name="connsiteX7" fmla="*/ 9642 w 10161"/>
              <a:gd name="connsiteY7" fmla="*/ 686 h 10164"/>
              <a:gd name="connsiteX0" fmla="*/ 9625 w 10144"/>
              <a:gd name="connsiteY0" fmla="*/ 684 h 10149"/>
              <a:gd name="connsiteX1" fmla="*/ 5179 w 10144"/>
              <a:gd name="connsiteY1" fmla="*/ 353 h 10149"/>
              <a:gd name="connsiteX2" fmla="*/ 561 w 10144"/>
              <a:gd name="connsiteY2" fmla="*/ 801 h 10149"/>
              <a:gd name="connsiteX3" fmla="*/ 620 w 10144"/>
              <a:gd name="connsiteY3" fmla="*/ 9668 h 10149"/>
              <a:gd name="connsiteX4" fmla="*/ 5195 w 10144"/>
              <a:gd name="connsiteY4" fmla="*/ 10035 h 10149"/>
              <a:gd name="connsiteX5" fmla="*/ 9667 w 10144"/>
              <a:gd name="connsiteY5" fmla="*/ 9770 h 10149"/>
              <a:gd name="connsiteX6" fmla="*/ 10143 w 10144"/>
              <a:gd name="connsiteY6" fmla="*/ 5269 h 10149"/>
              <a:gd name="connsiteX7" fmla="*/ 9625 w 10144"/>
              <a:gd name="connsiteY7" fmla="*/ 684 h 10149"/>
              <a:gd name="connsiteX0" fmla="*/ 9625 w 10144"/>
              <a:gd name="connsiteY0" fmla="*/ 684 h 10122"/>
              <a:gd name="connsiteX1" fmla="*/ 5179 w 10144"/>
              <a:gd name="connsiteY1" fmla="*/ 353 h 10122"/>
              <a:gd name="connsiteX2" fmla="*/ 561 w 10144"/>
              <a:gd name="connsiteY2" fmla="*/ 801 h 10122"/>
              <a:gd name="connsiteX3" fmla="*/ 620 w 10144"/>
              <a:gd name="connsiteY3" fmla="*/ 9668 h 10122"/>
              <a:gd name="connsiteX4" fmla="*/ 5195 w 10144"/>
              <a:gd name="connsiteY4" fmla="*/ 10035 h 10122"/>
              <a:gd name="connsiteX5" fmla="*/ 9667 w 10144"/>
              <a:gd name="connsiteY5" fmla="*/ 9770 h 10122"/>
              <a:gd name="connsiteX6" fmla="*/ 10143 w 10144"/>
              <a:gd name="connsiteY6" fmla="*/ 5269 h 10122"/>
              <a:gd name="connsiteX7" fmla="*/ 9625 w 10144"/>
              <a:gd name="connsiteY7" fmla="*/ 684 h 10122"/>
              <a:gd name="connsiteX0" fmla="*/ 9601 w 10120"/>
              <a:gd name="connsiteY0" fmla="*/ 684 h 10446"/>
              <a:gd name="connsiteX1" fmla="*/ 5155 w 10120"/>
              <a:gd name="connsiteY1" fmla="*/ 353 h 10446"/>
              <a:gd name="connsiteX2" fmla="*/ 553 w 10120"/>
              <a:gd name="connsiteY2" fmla="*/ 801 h 10446"/>
              <a:gd name="connsiteX3" fmla="*/ 596 w 10120"/>
              <a:gd name="connsiteY3" fmla="*/ 9668 h 10446"/>
              <a:gd name="connsiteX4" fmla="*/ 5171 w 10120"/>
              <a:gd name="connsiteY4" fmla="*/ 10035 h 10446"/>
              <a:gd name="connsiteX5" fmla="*/ 9643 w 10120"/>
              <a:gd name="connsiteY5" fmla="*/ 9770 h 10446"/>
              <a:gd name="connsiteX6" fmla="*/ 10119 w 10120"/>
              <a:gd name="connsiteY6" fmla="*/ 5269 h 10446"/>
              <a:gd name="connsiteX7" fmla="*/ 9601 w 10120"/>
              <a:gd name="connsiteY7" fmla="*/ 684 h 10446"/>
              <a:gd name="connsiteX0" fmla="*/ 9599 w 10118"/>
              <a:gd name="connsiteY0" fmla="*/ 430 h 9905"/>
              <a:gd name="connsiteX1" fmla="*/ 5153 w 10118"/>
              <a:gd name="connsiteY1" fmla="*/ 99 h 9905"/>
              <a:gd name="connsiteX2" fmla="*/ 551 w 10118"/>
              <a:gd name="connsiteY2" fmla="*/ 547 h 9905"/>
              <a:gd name="connsiteX3" fmla="*/ 89 w 10118"/>
              <a:gd name="connsiteY3" fmla="*/ 4589 h 9905"/>
              <a:gd name="connsiteX4" fmla="*/ 594 w 10118"/>
              <a:gd name="connsiteY4" fmla="*/ 9414 h 9905"/>
              <a:gd name="connsiteX5" fmla="*/ 5169 w 10118"/>
              <a:gd name="connsiteY5" fmla="*/ 9781 h 9905"/>
              <a:gd name="connsiteX6" fmla="*/ 9641 w 10118"/>
              <a:gd name="connsiteY6" fmla="*/ 9516 h 9905"/>
              <a:gd name="connsiteX7" fmla="*/ 10117 w 10118"/>
              <a:gd name="connsiteY7" fmla="*/ 5015 h 9905"/>
              <a:gd name="connsiteX8" fmla="*/ 9599 w 10118"/>
              <a:gd name="connsiteY8" fmla="*/ 430 h 9905"/>
              <a:gd name="connsiteX0" fmla="*/ 9464 w 9977"/>
              <a:gd name="connsiteY0" fmla="*/ 434 h 10000"/>
              <a:gd name="connsiteX1" fmla="*/ 5070 w 9977"/>
              <a:gd name="connsiteY1" fmla="*/ 100 h 10000"/>
              <a:gd name="connsiteX2" fmla="*/ 522 w 9977"/>
              <a:gd name="connsiteY2" fmla="*/ 552 h 10000"/>
              <a:gd name="connsiteX3" fmla="*/ 65 w 9977"/>
              <a:gd name="connsiteY3" fmla="*/ 4633 h 10000"/>
              <a:gd name="connsiteX4" fmla="*/ 564 w 9977"/>
              <a:gd name="connsiteY4" fmla="*/ 9504 h 10000"/>
              <a:gd name="connsiteX5" fmla="*/ 5086 w 9977"/>
              <a:gd name="connsiteY5" fmla="*/ 9875 h 10000"/>
              <a:gd name="connsiteX6" fmla="*/ 9506 w 9977"/>
              <a:gd name="connsiteY6" fmla="*/ 9607 h 10000"/>
              <a:gd name="connsiteX7" fmla="*/ 9976 w 9977"/>
              <a:gd name="connsiteY7" fmla="*/ 5063 h 10000"/>
              <a:gd name="connsiteX8" fmla="*/ 9464 w 9977"/>
              <a:gd name="connsiteY8" fmla="*/ 434 h 10000"/>
              <a:gd name="connsiteX0" fmla="*/ 9486 w 10000"/>
              <a:gd name="connsiteY0" fmla="*/ 436 h 10002"/>
              <a:gd name="connsiteX1" fmla="*/ 5082 w 10000"/>
              <a:gd name="connsiteY1" fmla="*/ 102 h 10002"/>
              <a:gd name="connsiteX2" fmla="*/ 572 w 10000"/>
              <a:gd name="connsiteY2" fmla="*/ 377 h 10002"/>
              <a:gd name="connsiteX3" fmla="*/ 65 w 10000"/>
              <a:gd name="connsiteY3" fmla="*/ 4635 h 10002"/>
              <a:gd name="connsiteX4" fmla="*/ 565 w 10000"/>
              <a:gd name="connsiteY4" fmla="*/ 9506 h 10002"/>
              <a:gd name="connsiteX5" fmla="*/ 5098 w 10000"/>
              <a:gd name="connsiteY5" fmla="*/ 9877 h 10002"/>
              <a:gd name="connsiteX6" fmla="*/ 9528 w 10000"/>
              <a:gd name="connsiteY6" fmla="*/ 9609 h 10002"/>
              <a:gd name="connsiteX7" fmla="*/ 9999 w 10000"/>
              <a:gd name="connsiteY7" fmla="*/ 5065 h 10002"/>
              <a:gd name="connsiteX8" fmla="*/ 9486 w 10000"/>
              <a:gd name="connsiteY8" fmla="*/ 436 h 10002"/>
              <a:gd name="connsiteX0" fmla="*/ 9422 w 9936"/>
              <a:gd name="connsiteY0" fmla="*/ 436 h 9996"/>
              <a:gd name="connsiteX1" fmla="*/ 5018 w 9936"/>
              <a:gd name="connsiteY1" fmla="*/ 102 h 9996"/>
              <a:gd name="connsiteX2" fmla="*/ 508 w 9936"/>
              <a:gd name="connsiteY2" fmla="*/ 377 h 9996"/>
              <a:gd name="connsiteX3" fmla="*/ 1 w 9936"/>
              <a:gd name="connsiteY3" fmla="*/ 4635 h 9996"/>
              <a:gd name="connsiteX4" fmla="*/ 501 w 9936"/>
              <a:gd name="connsiteY4" fmla="*/ 9506 h 9996"/>
              <a:gd name="connsiteX5" fmla="*/ 5034 w 9936"/>
              <a:gd name="connsiteY5" fmla="*/ 9877 h 9996"/>
              <a:gd name="connsiteX6" fmla="*/ 9464 w 9936"/>
              <a:gd name="connsiteY6" fmla="*/ 9609 h 9996"/>
              <a:gd name="connsiteX7" fmla="*/ 9935 w 9936"/>
              <a:gd name="connsiteY7" fmla="*/ 5065 h 9996"/>
              <a:gd name="connsiteX8" fmla="*/ 9422 w 9936"/>
              <a:gd name="connsiteY8" fmla="*/ 436 h 9996"/>
              <a:gd name="connsiteX0" fmla="*/ 9625 w 10142"/>
              <a:gd name="connsiteY0" fmla="*/ 459 h 10025"/>
              <a:gd name="connsiteX1" fmla="*/ 5192 w 10142"/>
              <a:gd name="connsiteY1" fmla="*/ 125 h 10025"/>
              <a:gd name="connsiteX2" fmla="*/ 653 w 10142"/>
              <a:gd name="connsiteY2" fmla="*/ 400 h 10025"/>
              <a:gd name="connsiteX3" fmla="*/ 33 w 10142"/>
              <a:gd name="connsiteY3" fmla="*/ 4722 h 10025"/>
              <a:gd name="connsiteX4" fmla="*/ 646 w 10142"/>
              <a:gd name="connsiteY4" fmla="*/ 9533 h 10025"/>
              <a:gd name="connsiteX5" fmla="*/ 5208 w 10142"/>
              <a:gd name="connsiteY5" fmla="*/ 9904 h 10025"/>
              <a:gd name="connsiteX6" fmla="*/ 9667 w 10142"/>
              <a:gd name="connsiteY6" fmla="*/ 9636 h 10025"/>
              <a:gd name="connsiteX7" fmla="*/ 10141 w 10142"/>
              <a:gd name="connsiteY7" fmla="*/ 5090 h 10025"/>
              <a:gd name="connsiteX8" fmla="*/ 9625 w 10142"/>
              <a:gd name="connsiteY8" fmla="*/ 459 h 10025"/>
              <a:gd name="connsiteX0" fmla="*/ 9625 w 10273"/>
              <a:gd name="connsiteY0" fmla="*/ 459 h 10025"/>
              <a:gd name="connsiteX1" fmla="*/ 5192 w 10273"/>
              <a:gd name="connsiteY1" fmla="*/ 125 h 10025"/>
              <a:gd name="connsiteX2" fmla="*/ 653 w 10273"/>
              <a:gd name="connsiteY2" fmla="*/ 400 h 10025"/>
              <a:gd name="connsiteX3" fmla="*/ 33 w 10273"/>
              <a:gd name="connsiteY3" fmla="*/ 4722 h 10025"/>
              <a:gd name="connsiteX4" fmla="*/ 646 w 10273"/>
              <a:gd name="connsiteY4" fmla="*/ 9533 h 10025"/>
              <a:gd name="connsiteX5" fmla="*/ 5208 w 10273"/>
              <a:gd name="connsiteY5" fmla="*/ 9904 h 10025"/>
              <a:gd name="connsiteX6" fmla="*/ 9667 w 10273"/>
              <a:gd name="connsiteY6" fmla="*/ 9636 h 10025"/>
              <a:gd name="connsiteX7" fmla="*/ 10273 w 10273"/>
              <a:gd name="connsiteY7" fmla="*/ 4967 h 10025"/>
              <a:gd name="connsiteX8" fmla="*/ 9625 w 10273"/>
              <a:gd name="connsiteY8" fmla="*/ 459 h 10025"/>
              <a:gd name="connsiteX0" fmla="*/ 9625 w 10279"/>
              <a:gd name="connsiteY0" fmla="*/ 459 h 10040"/>
              <a:gd name="connsiteX1" fmla="*/ 5192 w 10279"/>
              <a:gd name="connsiteY1" fmla="*/ 125 h 10040"/>
              <a:gd name="connsiteX2" fmla="*/ 653 w 10279"/>
              <a:gd name="connsiteY2" fmla="*/ 400 h 10040"/>
              <a:gd name="connsiteX3" fmla="*/ 33 w 10279"/>
              <a:gd name="connsiteY3" fmla="*/ 4722 h 10040"/>
              <a:gd name="connsiteX4" fmla="*/ 646 w 10279"/>
              <a:gd name="connsiteY4" fmla="*/ 9533 h 10040"/>
              <a:gd name="connsiteX5" fmla="*/ 5208 w 10279"/>
              <a:gd name="connsiteY5" fmla="*/ 9904 h 10040"/>
              <a:gd name="connsiteX6" fmla="*/ 9854 w 10279"/>
              <a:gd name="connsiteY6" fmla="*/ 9595 h 10040"/>
              <a:gd name="connsiteX7" fmla="*/ 10273 w 10279"/>
              <a:gd name="connsiteY7" fmla="*/ 4967 h 10040"/>
              <a:gd name="connsiteX8" fmla="*/ 9625 w 10279"/>
              <a:gd name="connsiteY8" fmla="*/ 459 h 10040"/>
              <a:gd name="connsiteX0" fmla="*/ 9663 w 10317"/>
              <a:gd name="connsiteY0" fmla="*/ 459 h 10148"/>
              <a:gd name="connsiteX1" fmla="*/ 5230 w 10317"/>
              <a:gd name="connsiteY1" fmla="*/ 125 h 10148"/>
              <a:gd name="connsiteX2" fmla="*/ 691 w 10317"/>
              <a:gd name="connsiteY2" fmla="*/ 400 h 10148"/>
              <a:gd name="connsiteX3" fmla="*/ 71 w 10317"/>
              <a:gd name="connsiteY3" fmla="*/ 4722 h 10148"/>
              <a:gd name="connsiteX4" fmla="*/ 596 w 10317"/>
              <a:gd name="connsiteY4" fmla="*/ 9697 h 10148"/>
              <a:gd name="connsiteX5" fmla="*/ 5246 w 10317"/>
              <a:gd name="connsiteY5" fmla="*/ 9904 h 10148"/>
              <a:gd name="connsiteX6" fmla="*/ 9892 w 10317"/>
              <a:gd name="connsiteY6" fmla="*/ 9595 h 10148"/>
              <a:gd name="connsiteX7" fmla="*/ 10311 w 10317"/>
              <a:gd name="connsiteY7" fmla="*/ 4967 h 10148"/>
              <a:gd name="connsiteX8" fmla="*/ 9663 w 10317"/>
              <a:gd name="connsiteY8" fmla="*/ 459 h 10148"/>
              <a:gd name="connsiteX0" fmla="*/ 9663 w 10317"/>
              <a:gd name="connsiteY0" fmla="*/ 459 h 10148"/>
              <a:gd name="connsiteX1" fmla="*/ 5230 w 10317"/>
              <a:gd name="connsiteY1" fmla="*/ 125 h 10148"/>
              <a:gd name="connsiteX2" fmla="*/ 691 w 10317"/>
              <a:gd name="connsiteY2" fmla="*/ 400 h 10148"/>
              <a:gd name="connsiteX3" fmla="*/ 71 w 10317"/>
              <a:gd name="connsiteY3" fmla="*/ 4722 h 10148"/>
              <a:gd name="connsiteX4" fmla="*/ 596 w 10317"/>
              <a:gd name="connsiteY4" fmla="*/ 9697 h 10148"/>
              <a:gd name="connsiteX5" fmla="*/ 5246 w 10317"/>
              <a:gd name="connsiteY5" fmla="*/ 9904 h 10148"/>
              <a:gd name="connsiteX6" fmla="*/ 9892 w 10317"/>
              <a:gd name="connsiteY6" fmla="*/ 9595 h 10148"/>
              <a:gd name="connsiteX7" fmla="*/ 10311 w 10317"/>
              <a:gd name="connsiteY7" fmla="*/ 4967 h 10148"/>
              <a:gd name="connsiteX8" fmla="*/ 9663 w 10317"/>
              <a:gd name="connsiteY8" fmla="*/ 459 h 10148"/>
              <a:gd name="connsiteX0" fmla="*/ 9663 w 10317"/>
              <a:gd name="connsiteY0" fmla="*/ 459 h 10026"/>
              <a:gd name="connsiteX1" fmla="*/ 5230 w 10317"/>
              <a:gd name="connsiteY1" fmla="*/ 125 h 10026"/>
              <a:gd name="connsiteX2" fmla="*/ 691 w 10317"/>
              <a:gd name="connsiteY2" fmla="*/ 400 h 10026"/>
              <a:gd name="connsiteX3" fmla="*/ 71 w 10317"/>
              <a:gd name="connsiteY3" fmla="*/ 4722 h 10026"/>
              <a:gd name="connsiteX4" fmla="*/ 596 w 10317"/>
              <a:gd name="connsiteY4" fmla="*/ 9697 h 10026"/>
              <a:gd name="connsiteX5" fmla="*/ 5246 w 10317"/>
              <a:gd name="connsiteY5" fmla="*/ 9904 h 10026"/>
              <a:gd name="connsiteX6" fmla="*/ 9892 w 10317"/>
              <a:gd name="connsiteY6" fmla="*/ 9595 h 10026"/>
              <a:gd name="connsiteX7" fmla="*/ 10311 w 10317"/>
              <a:gd name="connsiteY7" fmla="*/ 4967 h 10026"/>
              <a:gd name="connsiteX8" fmla="*/ 9663 w 10317"/>
              <a:gd name="connsiteY8" fmla="*/ 459 h 10026"/>
              <a:gd name="connsiteX0" fmla="*/ 9616 w 10270"/>
              <a:gd name="connsiteY0" fmla="*/ 459 h 10026"/>
              <a:gd name="connsiteX1" fmla="*/ 5183 w 10270"/>
              <a:gd name="connsiteY1" fmla="*/ 125 h 10026"/>
              <a:gd name="connsiteX2" fmla="*/ 644 w 10270"/>
              <a:gd name="connsiteY2" fmla="*/ 400 h 10026"/>
              <a:gd name="connsiteX3" fmla="*/ 24 w 10270"/>
              <a:gd name="connsiteY3" fmla="*/ 4722 h 10026"/>
              <a:gd name="connsiteX4" fmla="*/ 549 w 10270"/>
              <a:gd name="connsiteY4" fmla="*/ 9697 h 10026"/>
              <a:gd name="connsiteX5" fmla="*/ 5199 w 10270"/>
              <a:gd name="connsiteY5" fmla="*/ 9904 h 10026"/>
              <a:gd name="connsiteX6" fmla="*/ 9845 w 10270"/>
              <a:gd name="connsiteY6" fmla="*/ 9595 h 10026"/>
              <a:gd name="connsiteX7" fmla="*/ 10264 w 10270"/>
              <a:gd name="connsiteY7" fmla="*/ 4967 h 10026"/>
              <a:gd name="connsiteX8" fmla="*/ 9616 w 10270"/>
              <a:gd name="connsiteY8" fmla="*/ 459 h 10026"/>
              <a:gd name="connsiteX0" fmla="*/ 9616 w 10270"/>
              <a:gd name="connsiteY0" fmla="*/ 459 h 10026"/>
              <a:gd name="connsiteX1" fmla="*/ 5183 w 10270"/>
              <a:gd name="connsiteY1" fmla="*/ 125 h 10026"/>
              <a:gd name="connsiteX2" fmla="*/ 644 w 10270"/>
              <a:gd name="connsiteY2" fmla="*/ 400 h 10026"/>
              <a:gd name="connsiteX3" fmla="*/ 24 w 10270"/>
              <a:gd name="connsiteY3" fmla="*/ 4722 h 10026"/>
              <a:gd name="connsiteX4" fmla="*/ 549 w 10270"/>
              <a:gd name="connsiteY4" fmla="*/ 9697 h 10026"/>
              <a:gd name="connsiteX5" fmla="*/ 5199 w 10270"/>
              <a:gd name="connsiteY5" fmla="*/ 9904 h 10026"/>
              <a:gd name="connsiteX6" fmla="*/ 9845 w 10270"/>
              <a:gd name="connsiteY6" fmla="*/ 9595 h 10026"/>
              <a:gd name="connsiteX7" fmla="*/ 10264 w 10270"/>
              <a:gd name="connsiteY7" fmla="*/ 4967 h 10026"/>
              <a:gd name="connsiteX8" fmla="*/ 9616 w 10270"/>
              <a:gd name="connsiteY8" fmla="*/ 459 h 10026"/>
              <a:gd name="connsiteX0" fmla="*/ 9616 w 10270"/>
              <a:gd name="connsiteY0" fmla="*/ 571 h 10138"/>
              <a:gd name="connsiteX1" fmla="*/ 5183 w 10270"/>
              <a:gd name="connsiteY1" fmla="*/ 237 h 10138"/>
              <a:gd name="connsiteX2" fmla="*/ 644 w 10270"/>
              <a:gd name="connsiteY2" fmla="*/ 348 h 10138"/>
              <a:gd name="connsiteX3" fmla="*/ 24 w 10270"/>
              <a:gd name="connsiteY3" fmla="*/ 4834 h 10138"/>
              <a:gd name="connsiteX4" fmla="*/ 549 w 10270"/>
              <a:gd name="connsiteY4" fmla="*/ 9809 h 10138"/>
              <a:gd name="connsiteX5" fmla="*/ 5199 w 10270"/>
              <a:gd name="connsiteY5" fmla="*/ 10016 h 10138"/>
              <a:gd name="connsiteX6" fmla="*/ 9845 w 10270"/>
              <a:gd name="connsiteY6" fmla="*/ 9707 h 10138"/>
              <a:gd name="connsiteX7" fmla="*/ 10264 w 10270"/>
              <a:gd name="connsiteY7" fmla="*/ 5079 h 10138"/>
              <a:gd name="connsiteX8" fmla="*/ 9616 w 10270"/>
              <a:gd name="connsiteY8" fmla="*/ 571 h 10138"/>
              <a:gd name="connsiteX0" fmla="*/ 9616 w 10270"/>
              <a:gd name="connsiteY0" fmla="*/ 571 h 10138"/>
              <a:gd name="connsiteX1" fmla="*/ 5183 w 10270"/>
              <a:gd name="connsiteY1" fmla="*/ 237 h 10138"/>
              <a:gd name="connsiteX2" fmla="*/ 644 w 10270"/>
              <a:gd name="connsiteY2" fmla="*/ 348 h 10138"/>
              <a:gd name="connsiteX3" fmla="*/ 24 w 10270"/>
              <a:gd name="connsiteY3" fmla="*/ 4834 h 10138"/>
              <a:gd name="connsiteX4" fmla="*/ 549 w 10270"/>
              <a:gd name="connsiteY4" fmla="*/ 9809 h 10138"/>
              <a:gd name="connsiteX5" fmla="*/ 5199 w 10270"/>
              <a:gd name="connsiteY5" fmla="*/ 10016 h 10138"/>
              <a:gd name="connsiteX6" fmla="*/ 9845 w 10270"/>
              <a:gd name="connsiteY6" fmla="*/ 9707 h 10138"/>
              <a:gd name="connsiteX7" fmla="*/ 10264 w 10270"/>
              <a:gd name="connsiteY7" fmla="*/ 5079 h 10138"/>
              <a:gd name="connsiteX8" fmla="*/ 9616 w 10270"/>
              <a:gd name="connsiteY8" fmla="*/ 571 h 10138"/>
              <a:gd name="connsiteX0" fmla="*/ 9616 w 10270"/>
              <a:gd name="connsiteY0" fmla="*/ 435 h 10002"/>
              <a:gd name="connsiteX1" fmla="*/ 5183 w 10270"/>
              <a:gd name="connsiteY1" fmla="*/ 101 h 10002"/>
              <a:gd name="connsiteX2" fmla="*/ 644 w 10270"/>
              <a:gd name="connsiteY2" fmla="*/ 212 h 10002"/>
              <a:gd name="connsiteX3" fmla="*/ 24 w 10270"/>
              <a:gd name="connsiteY3" fmla="*/ 4698 h 10002"/>
              <a:gd name="connsiteX4" fmla="*/ 549 w 10270"/>
              <a:gd name="connsiteY4" fmla="*/ 9673 h 10002"/>
              <a:gd name="connsiteX5" fmla="*/ 5199 w 10270"/>
              <a:gd name="connsiteY5" fmla="*/ 9880 h 10002"/>
              <a:gd name="connsiteX6" fmla="*/ 9845 w 10270"/>
              <a:gd name="connsiteY6" fmla="*/ 9571 h 10002"/>
              <a:gd name="connsiteX7" fmla="*/ 10264 w 10270"/>
              <a:gd name="connsiteY7" fmla="*/ 4943 h 10002"/>
              <a:gd name="connsiteX8" fmla="*/ 9616 w 10270"/>
              <a:gd name="connsiteY8" fmla="*/ 435 h 10002"/>
              <a:gd name="connsiteX0" fmla="*/ 9660 w 10270"/>
              <a:gd name="connsiteY0" fmla="*/ 386 h 10076"/>
              <a:gd name="connsiteX1" fmla="*/ 5183 w 10270"/>
              <a:gd name="connsiteY1" fmla="*/ 175 h 10076"/>
              <a:gd name="connsiteX2" fmla="*/ 644 w 10270"/>
              <a:gd name="connsiteY2" fmla="*/ 286 h 10076"/>
              <a:gd name="connsiteX3" fmla="*/ 24 w 10270"/>
              <a:gd name="connsiteY3" fmla="*/ 4772 h 10076"/>
              <a:gd name="connsiteX4" fmla="*/ 549 w 10270"/>
              <a:gd name="connsiteY4" fmla="*/ 9747 h 10076"/>
              <a:gd name="connsiteX5" fmla="*/ 5199 w 10270"/>
              <a:gd name="connsiteY5" fmla="*/ 9954 h 10076"/>
              <a:gd name="connsiteX6" fmla="*/ 9845 w 10270"/>
              <a:gd name="connsiteY6" fmla="*/ 9645 h 10076"/>
              <a:gd name="connsiteX7" fmla="*/ 10264 w 10270"/>
              <a:gd name="connsiteY7" fmla="*/ 5017 h 10076"/>
              <a:gd name="connsiteX8" fmla="*/ 9660 w 10270"/>
              <a:gd name="connsiteY8" fmla="*/ 386 h 10076"/>
              <a:gd name="connsiteX0" fmla="*/ 9660 w 10270"/>
              <a:gd name="connsiteY0" fmla="*/ 386 h 10076"/>
              <a:gd name="connsiteX1" fmla="*/ 5183 w 10270"/>
              <a:gd name="connsiteY1" fmla="*/ 175 h 10076"/>
              <a:gd name="connsiteX2" fmla="*/ 644 w 10270"/>
              <a:gd name="connsiteY2" fmla="*/ 286 h 10076"/>
              <a:gd name="connsiteX3" fmla="*/ 24 w 10270"/>
              <a:gd name="connsiteY3" fmla="*/ 4772 h 10076"/>
              <a:gd name="connsiteX4" fmla="*/ 549 w 10270"/>
              <a:gd name="connsiteY4" fmla="*/ 9747 h 10076"/>
              <a:gd name="connsiteX5" fmla="*/ 5199 w 10270"/>
              <a:gd name="connsiteY5" fmla="*/ 9954 h 10076"/>
              <a:gd name="connsiteX6" fmla="*/ 9845 w 10270"/>
              <a:gd name="connsiteY6" fmla="*/ 9645 h 10076"/>
              <a:gd name="connsiteX7" fmla="*/ 10264 w 10270"/>
              <a:gd name="connsiteY7" fmla="*/ 5017 h 10076"/>
              <a:gd name="connsiteX8" fmla="*/ 9660 w 10270"/>
              <a:gd name="connsiteY8" fmla="*/ 386 h 10076"/>
              <a:gd name="connsiteX0" fmla="*/ 9660 w 10270"/>
              <a:gd name="connsiteY0" fmla="*/ 370 h 10060"/>
              <a:gd name="connsiteX1" fmla="*/ 5183 w 10270"/>
              <a:gd name="connsiteY1" fmla="*/ 159 h 10060"/>
              <a:gd name="connsiteX2" fmla="*/ 644 w 10270"/>
              <a:gd name="connsiteY2" fmla="*/ 270 h 10060"/>
              <a:gd name="connsiteX3" fmla="*/ 24 w 10270"/>
              <a:gd name="connsiteY3" fmla="*/ 4756 h 10060"/>
              <a:gd name="connsiteX4" fmla="*/ 549 w 10270"/>
              <a:gd name="connsiteY4" fmla="*/ 9731 h 10060"/>
              <a:gd name="connsiteX5" fmla="*/ 5199 w 10270"/>
              <a:gd name="connsiteY5" fmla="*/ 9938 h 10060"/>
              <a:gd name="connsiteX6" fmla="*/ 9845 w 10270"/>
              <a:gd name="connsiteY6" fmla="*/ 9629 h 10060"/>
              <a:gd name="connsiteX7" fmla="*/ 10264 w 10270"/>
              <a:gd name="connsiteY7" fmla="*/ 5001 h 10060"/>
              <a:gd name="connsiteX8" fmla="*/ 9660 w 10270"/>
              <a:gd name="connsiteY8" fmla="*/ 370 h 10060"/>
              <a:gd name="connsiteX0" fmla="*/ 9660 w 10270"/>
              <a:gd name="connsiteY0" fmla="*/ 408 h 10098"/>
              <a:gd name="connsiteX1" fmla="*/ 5183 w 10270"/>
              <a:gd name="connsiteY1" fmla="*/ 94 h 10098"/>
              <a:gd name="connsiteX2" fmla="*/ 644 w 10270"/>
              <a:gd name="connsiteY2" fmla="*/ 308 h 10098"/>
              <a:gd name="connsiteX3" fmla="*/ 24 w 10270"/>
              <a:gd name="connsiteY3" fmla="*/ 4794 h 10098"/>
              <a:gd name="connsiteX4" fmla="*/ 549 w 10270"/>
              <a:gd name="connsiteY4" fmla="*/ 9769 h 10098"/>
              <a:gd name="connsiteX5" fmla="*/ 5199 w 10270"/>
              <a:gd name="connsiteY5" fmla="*/ 9976 h 10098"/>
              <a:gd name="connsiteX6" fmla="*/ 9845 w 10270"/>
              <a:gd name="connsiteY6" fmla="*/ 9667 h 10098"/>
              <a:gd name="connsiteX7" fmla="*/ 10264 w 10270"/>
              <a:gd name="connsiteY7" fmla="*/ 5039 h 10098"/>
              <a:gd name="connsiteX8" fmla="*/ 9660 w 10270"/>
              <a:gd name="connsiteY8" fmla="*/ 408 h 10098"/>
              <a:gd name="connsiteX0" fmla="*/ 9660 w 10270"/>
              <a:gd name="connsiteY0" fmla="*/ 408 h 10196"/>
              <a:gd name="connsiteX1" fmla="*/ 5183 w 10270"/>
              <a:gd name="connsiteY1" fmla="*/ 94 h 10196"/>
              <a:gd name="connsiteX2" fmla="*/ 644 w 10270"/>
              <a:gd name="connsiteY2" fmla="*/ 308 h 10196"/>
              <a:gd name="connsiteX3" fmla="*/ 24 w 10270"/>
              <a:gd name="connsiteY3" fmla="*/ 4794 h 10196"/>
              <a:gd name="connsiteX4" fmla="*/ 549 w 10270"/>
              <a:gd name="connsiteY4" fmla="*/ 9769 h 10196"/>
              <a:gd name="connsiteX5" fmla="*/ 5265 w 10270"/>
              <a:gd name="connsiteY5" fmla="*/ 10161 h 10196"/>
              <a:gd name="connsiteX6" fmla="*/ 9845 w 10270"/>
              <a:gd name="connsiteY6" fmla="*/ 9667 h 10196"/>
              <a:gd name="connsiteX7" fmla="*/ 10264 w 10270"/>
              <a:gd name="connsiteY7" fmla="*/ 5039 h 10196"/>
              <a:gd name="connsiteX8" fmla="*/ 9660 w 10270"/>
              <a:gd name="connsiteY8" fmla="*/ 408 h 10196"/>
              <a:gd name="connsiteX0" fmla="*/ 9660 w 10270"/>
              <a:gd name="connsiteY0" fmla="*/ 408 h 10235"/>
              <a:gd name="connsiteX1" fmla="*/ 5183 w 10270"/>
              <a:gd name="connsiteY1" fmla="*/ 94 h 10235"/>
              <a:gd name="connsiteX2" fmla="*/ 644 w 10270"/>
              <a:gd name="connsiteY2" fmla="*/ 308 h 10235"/>
              <a:gd name="connsiteX3" fmla="*/ 24 w 10270"/>
              <a:gd name="connsiteY3" fmla="*/ 4794 h 10235"/>
              <a:gd name="connsiteX4" fmla="*/ 549 w 10270"/>
              <a:gd name="connsiteY4" fmla="*/ 9769 h 10235"/>
              <a:gd name="connsiteX5" fmla="*/ 5265 w 10270"/>
              <a:gd name="connsiteY5" fmla="*/ 10161 h 10235"/>
              <a:gd name="connsiteX6" fmla="*/ 9845 w 10270"/>
              <a:gd name="connsiteY6" fmla="*/ 9667 h 10235"/>
              <a:gd name="connsiteX7" fmla="*/ 10264 w 10270"/>
              <a:gd name="connsiteY7" fmla="*/ 5039 h 10235"/>
              <a:gd name="connsiteX8" fmla="*/ 9660 w 10270"/>
              <a:gd name="connsiteY8" fmla="*/ 408 h 10235"/>
              <a:gd name="connsiteX0" fmla="*/ 9660 w 10270"/>
              <a:gd name="connsiteY0" fmla="*/ 408 h 10193"/>
              <a:gd name="connsiteX1" fmla="*/ 5183 w 10270"/>
              <a:gd name="connsiteY1" fmla="*/ 94 h 10193"/>
              <a:gd name="connsiteX2" fmla="*/ 644 w 10270"/>
              <a:gd name="connsiteY2" fmla="*/ 308 h 10193"/>
              <a:gd name="connsiteX3" fmla="*/ 24 w 10270"/>
              <a:gd name="connsiteY3" fmla="*/ 4794 h 10193"/>
              <a:gd name="connsiteX4" fmla="*/ 549 w 10270"/>
              <a:gd name="connsiteY4" fmla="*/ 9769 h 10193"/>
              <a:gd name="connsiteX5" fmla="*/ 5232 w 10270"/>
              <a:gd name="connsiteY5" fmla="*/ 10079 h 10193"/>
              <a:gd name="connsiteX6" fmla="*/ 9845 w 10270"/>
              <a:gd name="connsiteY6" fmla="*/ 9667 h 10193"/>
              <a:gd name="connsiteX7" fmla="*/ 10264 w 10270"/>
              <a:gd name="connsiteY7" fmla="*/ 5039 h 10193"/>
              <a:gd name="connsiteX8" fmla="*/ 9660 w 10270"/>
              <a:gd name="connsiteY8" fmla="*/ 408 h 10193"/>
              <a:gd name="connsiteX0" fmla="*/ 9660 w 10270"/>
              <a:gd name="connsiteY0" fmla="*/ 408 h 10193"/>
              <a:gd name="connsiteX1" fmla="*/ 5183 w 10270"/>
              <a:gd name="connsiteY1" fmla="*/ 94 h 10193"/>
              <a:gd name="connsiteX2" fmla="*/ 644 w 10270"/>
              <a:gd name="connsiteY2" fmla="*/ 308 h 10193"/>
              <a:gd name="connsiteX3" fmla="*/ 24 w 10270"/>
              <a:gd name="connsiteY3" fmla="*/ 4794 h 10193"/>
              <a:gd name="connsiteX4" fmla="*/ 549 w 10270"/>
              <a:gd name="connsiteY4" fmla="*/ 9769 h 10193"/>
              <a:gd name="connsiteX5" fmla="*/ 5232 w 10270"/>
              <a:gd name="connsiteY5" fmla="*/ 10079 h 10193"/>
              <a:gd name="connsiteX6" fmla="*/ 9845 w 10270"/>
              <a:gd name="connsiteY6" fmla="*/ 9667 h 10193"/>
              <a:gd name="connsiteX7" fmla="*/ 10264 w 10270"/>
              <a:gd name="connsiteY7" fmla="*/ 5039 h 10193"/>
              <a:gd name="connsiteX8" fmla="*/ 9660 w 10270"/>
              <a:gd name="connsiteY8" fmla="*/ 408 h 10193"/>
              <a:gd name="connsiteX0" fmla="*/ 9660 w 10265"/>
              <a:gd name="connsiteY0" fmla="*/ 408 h 10193"/>
              <a:gd name="connsiteX1" fmla="*/ 5183 w 10265"/>
              <a:gd name="connsiteY1" fmla="*/ 94 h 10193"/>
              <a:gd name="connsiteX2" fmla="*/ 644 w 10265"/>
              <a:gd name="connsiteY2" fmla="*/ 308 h 10193"/>
              <a:gd name="connsiteX3" fmla="*/ 24 w 10265"/>
              <a:gd name="connsiteY3" fmla="*/ 4794 h 10193"/>
              <a:gd name="connsiteX4" fmla="*/ 549 w 10265"/>
              <a:gd name="connsiteY4" fmla="*/ 9769 h 10193"/>
              <a:gd name="connsiteX5" fmla="*/ 5232 w 10265"/>
              <a:gd name="connsiteY5" fmla="*/ 10079 h 10193"/>
              <a:gd name="connsiteX6" fmla="*/ 9845 w 10265"/>
              <a:gd name="connsiteY6" fmla="*/ 9667 h 10193"/>
              <a:gd name="connsiteX7" fmla="*/ 10264 w 10265"/>
              <a:gd name="connsiteY7" fmla="*/ 5039 h 10193"/>
              <a:gd name="connsiteX8" fmla="*/ 9660 w 10265"/>
              <a:gd name="connsiteY8" fmla="*/ 408 h 10193"/>
              <a:gd name="connsiteX0" fmla="*/ 9660 w 10265"/>
              <a:gd name="connsiteY0" fmla="*/ 408 h 10193"/>
              <a:gd name="connsiteX1" fmla="*/ 5183 w 10265"/>
              <a:gd name="connsiteY1" fmla="*/ 94 h 10193"/>
              <a:gd name="connsiteX2" fmla="*/ 644 w 10265"/>
              <a:gd name="connsiteY2" fmla="*/ 308 h 10193"/>
              <a:gd name="connsiteX3" fmla="*/ 24 w 10265"/>
              <a:gd name="connsiteY3" fmla="*/ 4794 h 10193"/>
              <a:gd name="connsiteX4" fmla="*/ 549 w 10265"/>
              <a:gd name="connsiteY4" fmla="*/ 9769 h 10193"/>
              <a:gd name="connsiteX5" fmla="*/ 5232 w 10265"/>
              <a:gd name="connsiteY5" fmla="*/ 10079 h 10193"/>
              <a:gd name="connsiteX6" fmla="*/ 9845 w 10265"/>
              <a:gd name="connsiteY6" fmla="*/ 9667 h 10193"/>
              <a:gd name="connsiteX7" fmla="*/ 10264 w 10265"/>
              <a:gd name="connsiteY7" fmla="*/ 5039 h 10193"/>
              <a:gd name="connsiteX8" fmla="*/ 9660 w 10265"/>
              <a:gd name="connsiteY8" fmla="*/ 408 h 10193"/>
              <a:gd name="connsiteX0" fmla="*/ 9658 w 10263"/>
              <a:gd name="connsiteY0" fmla="*/ 408 h 10193"/>
              <a:gd name="connsiteX1" fmla="*/ 5181 w 10263"/>
              <a:gd name="connsiteY1" fmla="*/ 94 h 10193"/>
              <a:gd name="connsiteX2" fmla="*/ 620 w 10263"/>
              <a:gd name="connsiteY2" fmla="*/ 411 h 10193"/>
              <a:gd name="connsiteX3" fmla="*/ 22 w 10263"/>
              <a:gd name="connsiteY3" fmla="*/ 4794 h 10193"/>
              <a:gd name="connsiteX4" fmla="*/ 547 w 10263"/>
              <a:gd name="connsiteY4" fmla="*/ 9769 h 10193"/>
              <a:gd name="connsiteX5" fmla="*/ 5230 w 10263"/>
              <a:gd name="connsiteY5" fmla="*/ 10079 h 10193"/>
              <a:gd name="connsiteX6" fmla="*/ 9843 w 10263"/>
              <a:gd name="connsiteY6" fmla="*/ 9667 h 10193"/>
              <a:gd name="connsiteX7" fmla="*/ 10262 w 10263"/>
              <a:gd name="connsiteY7" fmla="*/ 5039 h 10193"/>
              <a:gd name="connsiteX8" fmla="*/ 9658 w 10263"/>
              <a:gd name="connsiteY8" fmla="*/ 408 h 10193"/>
              <a:gd name="connsiteX0" fmla="*/ 9658 w 10263"/>
              <a:gd name="connsiteY0" fmla="*/ 408 h 10193"/>
              <a:gd name="connsiteX1" fmla="*/ 5181 w 10263"/>
              <a:gd name="connsiteY1" fmla="*/ 94 h 10193"/>
              <a:gd name="connsiteX2" fmla="*/ 620 w 10263"/>
              <a:gd name="connsiteY2" fmla="*/ 411 h 10193"/>
              <a:gd name="connsiteX3" fmla="*/ 22 w 10263"/>
              <a:gd name="connsiteY3" fmla="*/ 4794 h 10193"/>
              <a:gd name="connsiteX4" fmla="*/ 547 w 10263"/>
              <a:gd name="connsiteY4" fmla="*/ 9769 h 10193"/>
              <a:gd name="connsiteX5" fmla="*/ 5230 w 10263"/>
              <a:gd name="connsiteY5" fmla="*/ 10079 h 10193"/>
              <a:gd name="connsiteX6" fmla="*/ 9843 w 10263"/>
              <a:gd name="connsiteY6" fmla="*/ 9667 h 10193"/>
              <a:gd name="connsiteX7" fmla="*/ 10262 w 10263"/>
              <a:gd name="connsiteY7" fmla="*/ 5039 h 10193"/>
              <a:gd name="connsiteX8" fmla="*/ 9658 w 10263"/>
              <a:gd name="connsiteY8" fmla="*/ 408 h 10193"/>
              <a:gd name="connsiteX0" fmla="*/ 9654 w 10259"/>
              <a:gd name="connsiteY0" fmla="*/ 408 h 10193"/>
              <a:gd name="connsiteX1" fmla="*/ 5177 w 10259"/>
              <a:gd name="connsiteY1" fmla="*/ 94 h 10193"/>
              <a:gd name="connsiteX2" fmla="*/ 550 w 10259"/>
              <a:gd name="connsiteY2" fmla="*/ 308 h 10193"/>
              <a:gd name="connsiteX3" fmla="*/ 18 w 10259"/>
              <a:gd name="connsiteY3" fmla="*/ 4794 h 10193"/>
              <a:gd name="connsiteX4" fmla="*/ 543 w 10259"/>
              <a:gd name="connsiteY4" fmla="*/ 9769 h 10193"/>
              <a:gd name="connsiteX5" fmla="*/ 5226 w 10259"/>
              <a:gd name="connsiteY5" fmla="*/ 10079 h 10193"/>
              <a:gd name="connsiteX6" fmla="*/ 9839 w 10259"/>
              <a:gd name="connsiteY6" fmla="*/ 9667 h 10193"/>
              <a:gd name="connsiteX7" fmla="*/ 10258 w 10259"/>
              <a:gd name="connsiteY7" fmla="*/ 5039 h 10193"/>
              <a:gd name="connsiteX8" fmla="*/ 9654 w 10259"/>
              <a:gd name="connsiteY8" fmla="*/ 408 h 10193"/>
              <a:gd name="connsiteX0" fmla="*/ 9654 w 10259"/>
              <a:gd name="connsiteY0" fmla="*/ 376 h 10243"/>
              <a:gd name="connsiteX1" fmla="*/ 5177 w 10259"/>
              <a:gd name="connsiteY1" fmla="*/ 144 h 10243"/>
              <a:gd name="connsiteX2" fmla="*/ 550 w 10259"/>
              <a:gd name="connsiteY2" fmla="*/ 358 h 10243"/>
              <a:gd name="connsiteX3" fmla="*/ 18 w 10259"/>
              <a:gd name="connsiteY3" fmla="*/ 4844 h 10243"/>
              <a:gd name="connsiteX4" fmla="*/ 543 w 10259"/>
              <a:gd name="connsiteY4" fmla="*/ 9819 h 10243"/>
              <a:gd name="connsiteX5" fmla="*/ 5226 w 10259"/>
              <a:gd name="connsiteY5" fmla="*/ 10129 h 10243"/>
              <a:gd name="connsiteX6" fmla="*/ 9839 w 10259"/>
              <a:gd name="connsiteY6" fmla="*/ 9717 h 10243"/>
              <a:gd name="connsiteX7" fmla="*/ 10258 w 10259"/>
              <a:gd name="connsiteY7" fmla="*/ 5089 h 10243"/>
              <a:gd name="connsiteX8" fmla="*/ 9654 w 10259"/>
              <a:gd name="connsiteY8" fmla="*/ 376 h 10243"/>
              <a:gd name="connsiteX0" fmla="*/ 9654 w 10346"/>
              <a:gd name="connsiteY0" fmla="*/ 376 h 10243"/>
              <a:gd name="connsiteX1" fmla="*/ 5177 w 10346"/>
              <a:gd name="connsiteY1" fmla="*/ 144 h 10243"/>
              <a:gd name="connsiteX2" fmla="*/ 550 w 10346"/>
              <a:gd name="connsiteY2" fmla="*/ 358 h 10243"/>
              <a:gd name="connsiteX3" fmla="*/ 18 w 10346"/>
              <a:gd name="connsiteY3" fmla="*/ 4844 h 10243"/>
              <a:gd name="connsiteX4" fmla="*/ 543 w 10346"/>
              <a:gd name="connsiteY4" fmla="*/ 9819 h 10243"/>
              <a:gd name="connsiteX5" fmla="*/ 5226 w 10346"/>
              <a:gd name="connsiteY5" fmla="*/ 10129 h 10243"/>
              <a:gd name="connsiteX6" fmla="*/ 9839 w 10346"/>
              <a:gd name="connsiteY6" fmla="*/ 9717 h 10243"/>
              <a:gd name="connsiteX7" fmla="*/ 10346 w 10346"/>
              <a:gd name="connsiteY7" fmla="*/ 4945 h 10243"/>
              <a:gd name="connsiteX8" fmla="*/ 9654 w 10346"/>
              <a:gd name="connsiteY8" fmla="*/ 376 h 10243"/>
              <a:gd name="connsiteX0" fmla="*/ 9654 w 10324"/>
              <a:gd name="connsiteY0" fmla="*/ 376 h 10243"/>
              <a:gd name="connsiteX1" fmla="*/ 5177 w 10324"/>
              <a:gd name="connsiteY1" fmla="*/ 144 h 10243"/>
              <a:gd name="connsiteX2" fmla="*/ 550 w 10324"/>
              <a:gd name="connsiteY2" fmla="*/ 358 h 10243"/>
              <a:gd name="connsiteX3" fmla="*/ 18 w 10324"/>
              <a:gd name="connsiteY3" fmla="*/ 4844 h 10243"/>
              <a:gd name="connsiteX4" fmla="*/ 543 w 10324"/>
              <a:gd name="connsiteY4" fmla="*/ 9819 h 10243"/>
              <a:gd name="connsiteX5" fmla="*/ 5226 w 10324"/>
              <a:gd name="connsiteY5" fmla="*/ 10129 h 10243"/>
              <a:gd name="connsiteX6" fmla="*/ 9839 w 10324"/>
              <a:gd name="connsiteY6" fmla="*/ 9717 h 10243"/>
              <a:gd name="connsiteX7" fmla="*/ 10324 w 10324"/>
              <a:gd name="connsiteY7" fmla="*/ 4904 h 10243"/>
              <a:gd name="connsiteX8" fmla="*/ 9654 w 10324"/>
              <a:gd name="connsiteY8" fmla="*/ 376 h 10243"/>
              <a:gd name="connsiteX0" fmla="*/ 9654 w 10325"/>
              <a:gd name="connsiteY0" fmla="*/ 376 h 10250"/>
              <a:gd name="connsiteX1" fmla="*/ 5177 w 10325"/>
              <a:gd name="connsiteY1" fmla="*/ 144 h 10250"/>
              <a:gd name="connsiteX2" fmla="*/ 550 w 10325"/>
              <a:gd name="connsiteY2" fmla="*/ 358 h 10250"/>
              <a:gd name="connsiteX3" fmla="*/ 18 w 10325"/>
              <a:gd name="connsiteY3" fmla="*/ 4844 h 10250"/>
              <a:gd name="connsiteX4" fmla="*/ 543 w 10325"/>
              <a:gd name="connsiteY4" fmla="*/ 9819 h 10250"/>
              <a:gd name="connsiteX5" fmla="*/ 5226 w 10325"/>
              <a:gd name="connsiteY5" fmla="*/ 10129 h 10250"/>
              <a:gd name="connsiteX6" fmla="*/ 9905 w 10325"/>
              <a:gd name="connsiteY6" fmla="*/ 9594 h 10250"/>
              <a:gd name="connsiteX7" fmla="*/ 10324 w 10325"/>
              <a:gd name="connsiteY7" fmla="*/ 4904 h 10250"/>
              <a:gd name="connsiteX8" fmla="*/ 9654 w 10325"/>
              <a:gd name="connsiteY8" fmla="*/ 376 h 10250"/>
              <a:gd name="connsiteX0" fmla="*/ 9654 w 10325"/>
              <a:gd name="connsiteY0" fmla="*/ 376 h 10250"/>
              <a:gd name="connsiteX1" fmla="*/ 5177 w 10325"/>
              <a:gd name="connsiteY1" fmla="*/ 144 h 10250"/>
              <a:gd name="connsiteX2" fmla="*/ 550 w 10325"/>
              <a:gd name="connsiteY2" fmla="*/ 358 h 10250"/>
              <a:gd name="connsiteX3" fmla="*/ 18 w 10325"/>
              <a:gd name="connsiteY3" fmla="*/ 4844 h 10250"/>
              <a:gd name="connsiteX4" fmla="*/ 543 w 10325"/>
              <a:gd name="connsiteY4" fmla="*/ 9819 h 10250"/>
              <a:gd name="connsiteX5" fmla="*/ 5226 w 10325"/>
              <a:gd name="connsiteY5" fmla="*/ 10129 h 10250"/>
              <a:gd name="connsiteX6" fmla="*/ 9905 w 10325"/>
              <a:gd name="connsiteY6" fmla="*/ 9594 h 10250"/>
              <a:gd name="connsiteX7" fmla="*/ 10324 w 10325"/>
              <a:gd name="connsiteY7" fmla="*/ 4904 h 10250"/>
              <a:gd name="connsiteX8" fmla="*/ 9654 w 10325"/>
              <a:gd name="connsiteY8" fmla="*/ 376 h 10250"/>
              <a:gd name="connsiteX0" fmla="*/ 9654 w 10324"/>
              <a:gd name="connsiteY0" fmla="*/ 376 h 10250"/>
              <a:gd name="connsiteX1" fmla="*/ 5177 w 10324"/>
              <a:gd name="connsiteY1" fmla="*/ 144 h 10250"/>
              <a:gd name="connsiteX2" fmla="*/ 550 w 10324"/>
              <a:gd name="connsiteY2" fmla="*/ 358 h 10250"/>
              <a:gd name="connsiteX3" fmla="*/ 18 w 10324"/>
              <a:gd name="connsiteY3" fmla="*/ 4844 h 10250"/>
              <a:gd name="connsiteX4" fmla="*/ 543 w 10324"/>
              <a:gd name="connsiteY4" fmla="*/ 9819 h 10250"/>
              <a:gd name="connsiteX5" fmla="*/ 5226 w 10324"/>
              <a:gd name="connsiteY5" fmla="*/ 10129 h 10250"/>
              <a:gd name="connsiteX6" fmla="*/ 9905 w 10324"/>
              <a:gd name="connsiteY6" fmla="*/ 9594 h 10250"/>
              <a:gd name="connsiteX7" fmla="*/ 10324 w 10324"/>
              <a:gd name="connsiteY7" fmla="*/ 4904 h 10250"/>
              <a:gd name="connsiteX8" fmla="*/ 9654 w 10324"/>
              <a:gd name="connsiteY8" fmla="*/ 376 h 10250"/>
              <a:gd name="connsiteX0" fmla="*/ 9654 w 10324"/>
              <a:gd name="connsiteY0" fmla="*/ 376 h 10254"/>
              <a:gd name="connsiteX1" fmla="*/ 5177 w 10324"/>
              <a:gd name="connsiteY1" fmla="*/ 144 h 10254"/>
              <a:gd name="connsiteX2" fmla="*/ 550 w 10324"/>
              <a:gd name="connsiteY2" fmla="*/ 358 h 10254"/>
              <a:gd name="connsiteX3" fmla="*/ 18 w 10324"/>
              <a:gd name="connsiteY3" fmla="*/ 4844 h 10254"/>
              <a:gd name="connsiteX4" fmla="*/ 543 w 10324"/>
              <a:gd name="connsiteY4" fmla="*/ 9819 h 10254"/>
              <a:gd name="connsiteX5" fmla="*/ 5226 w 10324"/>
              <a:gd name="connsiteY5" fmla="*/ 10129 h 10254"/>
              <a:gd name="connsiteX6" fmla="*/ 9993 w 10324"/>
              <a:gd name="connsiteY6" fmla="*/ 9532 h 10254"/>
              <a:gd name="connsiteX7" fmla="*/ 10324 w 10324"/>
              <a:gd name="connsiteY7" fmla="*/ 4904 h 10254"/>
              <a:gd name="connsiteX8" fmla="*/ 9654 w 10324"/>
              <a:gd name="connsiteY8" fmla="*/ 376 h 10254"/>
              <a:gd name="connsiteX0" fmla="*/ 9654 w 10324"/>
              <a:gd name="connsiteY0" fmla="*/ 376 h 10246"/>
              <a:gd name="connsiteX1" fmla="*/ 5177 w 10324"/>
              <a:gd name="connsiteY1" fmla="*/ 144 h 10246"/>
              <a:gd name="connsiteX2" fmla="*/ 550 w 10324"/>
              <a:gd name="connsiteY2" fmla="*/ 358 h 10246"/>
              <a:gd name="connsiteX3" fmla="*/ 18 w 10324"/>
              <a:gd name="connsiteY3" fmla="*/ 4844 h 10246"/>
              <a:gd name="connsiteX4" fmla="*/ 543 w 10324"/>
              <a:gd name="connsiteY4" fmla="*/ 9819 h 10246"/>
              <a:gd name="connsiteX5" fmla="*/ 5226 w 10324"/>
              <a:gd name="connsiteY5" fmla="*/ 10129 h 10246"/>
              <a:gd name="connsiteX6" fmla="*/ 10004 w 10324"/>
              <a:gd name="connsiteY6" fmla="*/ 9655 h 10246"/>
              <a:gd name="connsiteX7" fmla="*/ 10324 w 10324"/>
              <a:gd name="connsiteY7" fmla="*/ 4904 h 10246"/>
              <a:gd name="connsiteX8" fmla="*/ 9654 w 10324"/>
              <a:gd name="connsiteY8" fmla="*/ 376 h 10246"/>
              <a:gd name="connsiteX0" fmla="*/ 9654 w 10324"/>
              <a:gd name="connsiteY0" fmla="*/ 376 h 10246"/>
              <a:gd name="connsiteX1" fmla="*/ 5177 w 10324"/>
              <a:gd name="connsiteY1" fmla="*/ 144 h 10246"/>
              <a:gd name="connsiteX2" fmla="*/ 550 w 10324"/>
              <a:gd name="connsiteY2" fmla="*/ 358 h 10246"/>
              <a:gd name="connsiteX3" fmla="*/ 18 w 10324"/>
              <a:gd name="connsiteY3" fmla="*/ 4844 h 10246"/>
              <a:gd name="connsiteX4" fmla="*/ 543 w 10324"/>
              <a:gd name="connsiteY4" fmla="*/ 9819 h 10246"/>
              <a:gd name="connsiteX5" fmla="*/ 5226 w 10324"/>
              <a:gd name="connsiteY5" fmla="*/ 10129 h 10246"/>
              <a:gd name="connsiteX6" fmla="*/ 10004 w 10324"/>
              <a:gd name="connsiteY6" fmla="*/ 9655 h 10246"/>
              <a:gd name="connsiteX7" fmla="*/ 10324 w 10324"/>
              <a:gd name="connsiteY7" fmla="*/ 4904 h 10246"/>
              <a:gd name="connsiteX8" fmla="*/ 9654 w 10324"/>
              <a:gd name="connsiteY8" fmla="*/ 376 h 10246"/>
              <a:gd name="connsiteX0" fmla="*/ 9654 w 10332"/>
              <a:gd name="connsiteY0" fmla="*/ 376 h 10246"/>
              <a:gd name="connsiteX1" fmla="*/ 5177 w 10332"/>
              <a:gd name="connsiteY1" fmla="*/ 144 h 10246"/>
              <a:gd name="connsiteX2" fmla="*/ 550 w 10332"/>
              <a:gd name="connsiteY2" fmla="*/ 358 h 10246"/>
              <a:gd name="connsiteX3" fmla="*/ 18 w 10332"/>
              <a:gd name="connsiteY3" fmla="*/ 4844 h 10246"/>
              <a:gd name="connsiteX4" fmla="*/ 543 w 10332"/>
              <a:gd name="connsiteY4" fmla="*/ 9819 h 10246"/>
              <a:gd name="connsiteX5" fmla="*/ 5226 w 10332"/>
              <a:gd name="connsiteY5" fmla="*/ 10129 h 10246"/>
              <a:gd name="connsiteX6" fmla="*/ 10004 w 10332"/>
              <a:gd name="connsiteY6" fmla="*/ 9655 h 10246"/>
              <a:gd name="connsiteX7" fmla="*/ 10324 w 10332"/>
              <a:gd name="connsiteY7" fmla="*/ 4904 h 10246"/>
              <a:gd name="connsiteX8" fmla="*/ 9654 w 10332"/>
              <a:gd name="connsiteY8" fmla="*/ 376 h 10246"/>
              <a:gd name="connsiteX0" fmla="*/ 9654 w 10325"/>
              <a:gd name="connsiteY0" fmla="*/ 376 h 10246"/>
              <a:gd name="connsiteX1" fmla="*/ 5177 w 10325"/>
              <a:gd name="connsiteY1" fmla="*/ 144 h 10246"/>
              <a:gd name="connsiteX2" fmla="*/ 550 w 10325"/>
              <a:gd name="connsiteY2" fmla="*/ 358 h 10246"/>
              <a:gd name="connsiteX3" fmla="*/ 18 w 10325"/>
              <a:gd name="connsiteY3" fmla="*/ 4844 h 10246"/>
              <a:gd name="connsiteX4" fmla="*/ 543 w 10325"/>
              <a:gd name="connsiteY4" fmla="*/ 9819 h 10246"/>
              <a:gd name="connsiteX5" fmla="*/ 5226 w 10325"/>
              <a:gd name="connsiteY5" fmla="*/ 10129 h 10246"/>
              <a:gd name="connsiteX6" fmla="*/ 10004 w 10325"/>
              <a:gd name="connsiteY6" fmla="*/ 9655 h 10246"/>
              <a:gd name="connsiteX7" fmla="*/ 10324 w 10325"/>
              <a:gd name="connsiteY7" fmla="*/ 4904 h 10246"/>
              <a:gd name="connsiteX8" fmla="*/ 9654 w 10325"/>
              <a:gd name="connsiteY8" fmla="*/ 376 h 10246"/>
              <a:gd name="connsiteX0" fmla="*/ 9742 w 10325"/>
              <a:gd name="connsiteY0" fmla="*/ 409 h 10197"/>
              <a:gd name="connsiteX1" fmla="*/ 5177 w 10325"/>
              <a:gd name="connsiteY1" fmla="*/ 95 h 10197"/>
              <a:gd name="connsiteX2" fmla="*/ 550 w 10325"/>
              <a:gd name="connsiteY2" fmla="*/ 309 h 10197"/>
              <a:gd name="connsiteX3" fmla="*/ 18 w 10325"/>
              <a:gd name="connsiteY3" fmla="*/ 4795 h 10197"/>
              <a:gd name="connsiteX4" fmla="*/ 543 w 10325"/>
              <a:gd name="connsiteY4" fmla="*/ 9770 h 10197"/>
              <a:gd name="connsiteX5" fmla="*/ 5226 w 10325"/>
              <a:gd name="connsiteY5" fmla="*/ 10080 h 10197"/>
              <a:gd name="connsiteX6" fmla="*/ 10004 w 10325"/>
              <a:gd name="connsiteY6" fmla="*/ 9606 h 10197"/>
              <a:gd name="connsiteX7" fmla="*/ 10324 w 10325"/>
              <a:gd name="connsiteY7" fmla="*/ 4855 h 10197"/>
              <a:gd name="connsiteX8" fmla="*/ 9742 w 10325"/>
              <a:gd name="connsiteY8" fmla="*/ 409 h 10197"/>
              <a:gd name="connsiteX0" fmla="*/ 9742 w 10325"/>
              <a:gd name="connsiteY0" fmla="*/ 409 h 10197"/>
              <a:gd name="connsiteX1" fmla="*/ 5177 w 10325"/>
              <a:gd name="connsiteY1" fmla="*/ 95 h 10197"/>
              <a:gd name="connsiteX2" fmla="*/ 550 w 10325"/>
              <a:gd name="connsiteY2" fmla="*/ 309 h 10197"/>
              <a:gd name="connsiteX3" fmla="*/ 18 w 10325"/>
              <a:gd name="connsiteY3" fmla="*/ 4795 h 10197"/>
              <a:gd name="connsiteX4" fmla="*/ 543 w 10325"/>
              <a:gd name="connsiteY4" fmla="*/ 9770 h 10197"/>
              <a:gd name="connsiteX5" fmla="*/ 5226 w 10325"/>
              <a:gd name="connsiteY5" fmla="*/ 10080 h 10197"/>
              <a:gd name="connsiteX6" fmla="*/ 10004 w 10325"/>
              <a:gd name="connsiteY6" fmla="*/ 9606 h 10197"/>
              <a:gd name="connsiteX7" fmla="*/ 10324 w 10325"/>
              <a:gd name="connsiteY7" fmla="*/ 4855 h 10197"/>
              <a:gd name="connsiteX8" fmla="*/ 9742 w 10325"/>
              <a:gd name="connsiteY8" fmla="*/ 409 h 10197"/>
              <a:gd name="connsiteX0" fmla="*/ 9749 w 10332"/>
              <a:gd name="connsiteY0" fmla="*/ 409 h 10197"/>
              <a:gd name="connsiteX1" fmla="*/ 5184 w 10332"/>
              <a:gd name="connsiteY1" fmla="*/ 95 h 10197"/>
              <a:gd name="connsiteX2" fmla="*/ 557 w 10332"/>
              <a:gd name="connsiteY2" fmla="*/ 309 h 10197"/>
              <a:gd name="connsiteX3" fmla="*/ 14 w 10332"/>
              <a:gd name="connsiteY3" fmla="*/ 4836 h 10197"/>
              <a:gd name="connsiteX4" fmla="*/ 550 w 10332"/>
              <a:gd name="connsiteY4" fmla="*/ 9770 h 10197"/>
              <a:gd name="connsiteX5" fmla="*/ 5233 w 10332"/>
              <a:gd name="connsiteY5" fmla="*/ 10080 h 10197"/>
              <a:gd name="connsiteX6" fmla="*/ 10011 w 10332"/>
              <a:gd name="connsiteY6" fmla="*/ 9606 h 10197"/>
              <a:gd name="connsiteX7" fmla="*/ 10331 w 10332"/>
              <a:gd name="connsiteY7" fmla="*/ 4855 h 10197"/>
              <a:gd name="connsiteX8" fmla="*/ 9749 w 10332"/>
              <a:gd name="connsiteY8" fmla="*/ 409 h 10197"/>
              <a:gd name="connsiteX0" fmla="*/ 9745 w 10328"/>
              <a:gd name="connsiteY0" fmla="*/ 409 h 10197"/>
              <a:gd name="connsiteX1" fmla="*/ 5180 w 10328"/>
              <a:gd name="connsiteY1" fmla="*/ 95 h 10197"/>
              <a:gd name="connsiteX2" fmla="*/ 553 w 10328"/>
              <a:gd name="connsiteY2" fmla="*/ 309 h 10197"/>
              <a:gd name="connsiteX3" fmla="*/ 10 w 10328"/>
              <a:gd name="connsiteY3" fmla="*/ 4836 h 10197"/>
              <a:gd name="connsiteX4" fmla="*/ 546 w 10328"/>
              <a:gd name="connsiteY4" fmla="*/ 9770 h 10197"/>
              <a:gd name="connsiteX5" fmla="*/ 5229 w 10328"/>
              <a:gd name="connsiteY5" fmla="*/ 10080 h 10197"/>
              <a:gd name="connsiteX6" fmla="*/ 10007 w 10328"/>
              <a:gd name="connsiteY6" fmla="*/ 9606 h 10197"/>
              <a:gd name="connsiteX7" fmla="*/ 10327 w 10328"/>
              <a:gd name="connsiteY7" fmla="*/ 4855 h 10197"/>
              <a:gd name="connsiteX8" fmla="*/ 9745 w 10328"/>
              <a:gd name="connsiteY8" fmla="*/ 409 h 10197"/>
              <a:gd name="connsiteX0" fmla="*/ 9745 w 10328"/>
              <a:gd name="connsiteY0" fmla="*/ 473 h 10261"/>
              <a:gd name="connsiteX1" fmla="*/ 5180 w 10328"/>
              <a:gd name="connsiteY1" fmla="*/ 159 h 10261"/>
              <a:gd name="connsiteX2" fmla="*/ 553 w 10328"/>
              <a:gd name="connsiteY2" fmla="*/ 373 h 10261"/>
              <a:gd name="connsiteX3" fmla="*/ 10 w 10328"/>
              <a:gd name="connsiteY3" fmla="*/ 4900 h 10261"/>
              <a:gd name="connsiteX4" fmla="*/ 546 w 10328"/>
              <a:gd name="connsiteY4" fmla="*/ 9834 h 10261"/>
              <a:gd name="connsiteX5" fmla="*/ 5229 w 10328"/>
              <a:gd name="connsiteY5" fmla="*/ 10144 h 10261"/>
              <a:gd name="connsiteX6" fmla="*/ 10007 w 10328"/>
              <a:gd name="connsiteY6" fmla="*/ 9670 h 10261"/>
              <a:gd name="connsiteX7" fmla="*/ 10327 w 10328"/>
              <a:gd name="connsiteY7" fmla="*/ 4919 h 10261"/>
              <a:gd name="connsiteX8" fmla="*/ 9745 w 10328"/>
              <a:gd name="connsiteY8" fmla="*/ 473 h 10261"/>
              <a:gd name="connsiteX0" fmla="*/ 9745 w 10328"/>
              <a:gd name="connsiteY0" fmla="*/ 495 h 10283"/>
              <a:gd name="connsiteX1" fmla="*/ 5180 w 10328"/>
              <a:gd name="connsiteY1" fmla="*/ 181 h 10283"/>
              <a:gd name="connsiteX2" fmla="*/ 553 w 10328"/>
              <a:gd name="connsiteY2" fmla="*/ 395 h 10283"/>
              <a:gd name="connsiteX3" fmla="*/ 10 w 10328"/>
              <a:gd name="connsiteY3" fmla="*/ 4922 h 10283"/>
              <a:gd name="connsiteX4" fmla="*/ 546 w 10328"/>
              <a:gd name="connsiteY4" fmla="*/ 9856 h 10283"/>
              <a:gd name="connsiteX5" fmla="*/ 5229 w 10328"/>
              <a:gd name="connsiteY5" fmla="*/ 10166 h 10283"/>
              <a:gd name="connsiteX6" fmla="*/ 10007 w 10328"/>
              <a:gd name="connsiteY6" fmla="*/ 9692 h 10283"/>
              <a:gd name="connsiteX7" fmla="*/ 10327 w 10328"/>
              <a:gd name="connsiteY7" fmla="*/ 4941 h 10283"/>
              <a:gd name="connsiteX8" fmla="*/ 9745 w 10328"/>
              <a:gd name="connsiteY8" fmla="*/ 495 h 10283"/>
              <a:gd name="connsiteX0" fmla="*/ 9745 w 10328"/>
              <a:gd name="connsiteY0" fmla="*/ 447 h 10235"/>
              <a:gd name="connsiteX1" fmla="*/ 5180 w 10328"/>
              <a:gd name="connsiteY1" fmla="*/ 133 h 10235"/>
              <a:gd name="connsiteX2" fmla="*/ 553 w 10328"/>
              <a:gd name="connsiteY2" fmla="*/ 347 h 10235"/>
              <a:gd name="connsiteX3" fmla="*/ 10 w 10328"/>
              <a:gd name="connsiteY3" fmla="*/ 4874 h 10235"/>
              <a:gd name="connsiteX4" fmla="*/ 546 w 10328"/>
              <a:gd name="connsiteY4" fmla="*/ 9808 h 10235"/>
              <a:gd name="connsiteX5" fmla="*/ 5229 w 10328"/>
              <a:gd name="connsiteY5" fmla="*/ 10118 h 10235"/>
              <a:gd name="connsiteX6" fmla="*/ 10007 w 10328"/>
              <a:gd name="connsiteY6" fmla="*/ 9644 h 10235"/>
              <a:gd name="connsiteX7" fmla="*/ 10327 w 10328"/>
              <a:gd name="connsiteY7" fmla="*/ 4893 h 10235"/>
              <a:gd name="connsiteX8" fmla="*/ 9745 w 10328"/>
              <a:gd name="connsiteY8" fmla="*/ 447 h 10235"/>
              <a:gd name="connsiteX0" fmla="*/ 9745 w 10328"/>
              <a:gd name="connsiteY0" fmla="*/ 390 h 10235"/>
              <a:gd name="connsiteX1" fmla="*/ 5180 w 10328"/>
              <a:gd name="connsiteY1" fmla="*/ 133 h 10235"/>
              <a:gd name="connsiteX2" fmla="*/ 553 w 10328"/>
              <a:gd name="connsiteY2" fmla="*/ 347 h 10235"/>
              <a:gd name="connsiteX3" fmla="*/ 10 w 10328"/>
              <a:gd name="connsiteY3" fmla="*/ 4874 h 10235"/>
              <a:gd name="connsiteX4" fmla="*/ 546 w 10328"/>
              <a:gd name="connsiteY4" fmla="*/ 9808 h 10235"/>
              <a:gd name="connsiteX5" fmla="*/ 5229 w 10328"/>
              <a:gd name="connsiteY5" fmla="*/ 10118 h 10235"/>
              <a:gd name="connsiteX6" fmla="*/ 10007 w 10328"/>
              <a:gd name="connsiteY6" fmla="*/ 9644 h 10235"/>
              <a:gd name="connsiteX7" fmla="*/ 10327 w 10328"/>
              <a:gd name="connsiteY7" fmla="*/ 4893 h 10235"/>
              <a:gd name="connsiteX8" fmla="*/ 9745 w 10328"/>
              <a:gd name="connsiteY8" fmla="*/ 390 h 10235"/>
              <a:gd name="connsiteX0" fmla="*/ 9745 w 10337"/>
              <a:gd name="connsiteY0" fmla="*/ 390 h 10235"/>
              <a:gd name="connsiteX1" fmla="*/ 5180 w 10337"/>
              <a:gd name="connsiteY1" fmla="*/ 133 h 10235"/>
              <a:gd name="connsiteX2" fmla="*/ 553 w 10337"/>
              <a:gd name="connsiteY2" fmla="*/ 347 h 10235"/>
              <a:gd name="connsiteX3" fmla="*/ 10 w 10337"/>
              <a:gd name="connsiteY3" fmla="*/ 4874 h 10235"/>
              <a:gd name="connsiteX4" fmla="*/ 546 w 10337"/>
              <a:gd name="connsiteY4" fmla="*/ 9808 h 10235"/>
              <a:gd name="connsiteX5" fmla="*/ 5229 w 10337"/>
              <a:gd name="connsiteY5" fmla="*/ 10118 h 10235"/>
              <a:gd name="connsiteX6" fmla="*/ 10007 w 10337"/>
              <a:gd name="connsiteY6" fmla="*/ 9644 h 10235"/>
              <a:gd name="connsiteX7" fmla="*/ 10327 w 10337"/>
              <a:gd name="connsiteY7" fmla="*/ 4893 h 10235"/>
              <a:gd name="connsiteX8" fmla="*/ 9745 w 10337"/>
              <a:gd name="connsiteY8" fmla="*/ 390 h 10235"/>
              <a:gd name="connsiteX0" fmla="*/ 9745 w 10337"/>
              <a:gd name="connsiteY0" fmla="*/ 390 h 10254"/>
              <a:gd name="connsiteX1" fmla="*/ 5180 w 10337"/>
              <a:gd name="connsiteY1" fmla="*/ 133 h 10254"/>
              <a:gd name="connsiteX2" fmla="*/ 553 w 10337"/>
              <a:gd name="connsiteY2" fmla="*/ 347 h 10254"/>
              <a:gd name="connsiteX3" fmla="*/ 10 w 10337"/>
              <a:gd name="connsiteY3" fmla="*/ 4874 h 10254"/>
              <a:gd name="connsiteX4" fmla="*/ 546 w 10337"/>
              <a:gd name="connsiteY4" fmla="*/ 9808 h 10254"/>
              <a:gd name="connsiteX5" fmla="*/ 5196 w 10337"/>
              <a:gd name="connsiteY5" fmla="*/ 10156 h 10254"/>
              <a:gd name="connsiteX6" fmla="*/ 10007 w 10337"/>
              <a:gd name="connsiteY6" fmla="*/ 9644 h 10254"/>
              <a:gd name="connsiteX7" fmla="*/ 10327 w 10337"/>
              <a:gd name="connsiteY7" fmla="*/ 4893 h 10254"/>
              <a:gd name="connsiteX8" fmla="*/ 9745 w 10337"/>
              <a:gd name="connsiteY8" fmla="*/ 390 h 10254"/>
              <a:gd name="connsiteX0" fmla="*/ 9752 w 10344"/>
              <a:gd name="connsiteY0" fmla="*/ 390 h 10299"/>
              <a:gd name="connsiteX1" fmla="*/ 5187 w 10344"/>
              <a:gd name="connsiteY1" fmla="*/ 133 h 10299"/>
              <a:gd name="connsiteX2" fmla="*/ 560 w 10344"/>
              <a:gd name="connsiteY2" fmla="*/ 347 h 10299"/>
              <a:gd name="connsiteX3" fmla="*/ 17 w 10344"/>
              <a:gd name="connsiteY3" fmla="*/ 4874 h 10299"/>
              <a:gd name="connsiteX4" fmla="*/ 542 w 10344"/>
              <a:gd name="connsiteY4" fmla="*/ 9884 h 10299"/>
              <a:gd name="connsiteX5" fmla="*/ 5203 w 10344"/>
              <a:gd name="connsiteY5" fmla="*/ 10156 h 10299"/>
              <a:gd name="connsiteX6" fmla="*/ 10014 w 10344"/>
              <a:gd name="connsiteY6" fmla="*/ 9644 h 10299"/>
              <a:gd name="connsiteX7" fmla="*/ 10334 w 10344"/>
              <a:gd name="connsiteY7" fmla="*/ 4893 h 10299"/>
              <a:gd name="connsiteX8" fmla="*/ 9752 w 10344"/>
              <a:gd name="connsiteY8" fmla="*/ 390 h 10299"/>
              <a:gd name="connsiteX0" fmla="*/ 9752 w 10344"/>
              <a:gd name="connsiteY0" fmla="*/ 390 h 10337"/>
              <a:gd name="connsiteX1" fmla="*/ 5187 w 10344"/>
              <a:gd name="connsiteY1" fmla="*/ 133 h 10337"/>
              <a:gd name="connsiteX2" fmla="*/ 560 w 10344"/>
              <a:gd name="connsiteY2" fmla="*/ 347 h 10337"/>
              <a:gd name="connsiteX3" fmla="*/ 17 w 10344"/>
              <a:gd name="connsiteY3" fmla="*/ 4874 h 10337"/>
              <a:gd name="connsiteX4" fmla="*/ 542 w 10344"/>
              <a:gd name="connsiteY4" fmla="*/ 9884 h 10337"/>
              <a:gd name="connsiteX5" fmla="*/ 5203 w 10344"/>
              <a:gd name="connsiteY5" fmla="*/ 10156 h 10337"/>
              <a:gd name="connsiteX6" fmla="*/ 10014 w 10344"/>
              <a:gd name="connsiteY6" fmla="*/ 9644 h 10337"/>
              <a:gd name="connsiteX7" fmla="*/ 10334 w 10344"/>
              <a:gd name="connsiteY7" fmla="*/ 4893 h 10337"/>
              <a:gd name="connsiteX8" fmla="*/ 9752 w 10344"/>
              <a:gd name="connsiteY8" fmla="*/ 390 h 10337"/>
              <a:gd name="connsiteX0" fmla="*/ 9752 w 10344"/>
              <a:gd name="connsiteY0" fmla="*/ 390 h 10279"/>
              <a:gd name="connsiteX1" fmla="*/ 5187 w 10344"/>
              <a:gd name="connsiteY1" fmla="*/ 133 h 10279"/>
              <a:gd name="connsiteX2" fmla="*/ 560 w 10344"/>
              <a:gd name="connsiteY2" fmla="*/ 347 h 10279"/>
              <a:gd name="connsiteX3" fmla="*/ 17 w 10344"/>
              <a:gd name="connsiteY3" fmla="*/ 4874 h 10279"/>
              <a:gd name="connsiteX4" fmla="*/ 542 w 10344"/>
              <a:gd name="connsiteY4" fmla="*/ 9789 h 10279"/>
              <a:gd name="connsiteX5" fmla="*/ 5203 w 10344"/>
              <a:gd name="connsiteY5" fmla="*/ 10156 h 10279"/>
              <a:gd name="connsiteX6" fmla="*/ 10014 w 10344"/>
              <a:gd name="connsiteY6" fmla="*/ 9644 h 10279"/>
              <a:gd name="connsiteX7" fmla="*/ 10334 w 10344"/>
              <a:gd name="connsiteY7" fmla="*/ 4893 h 10279"/>
              <a:gd name="connsiteX8" fmla="*/ 9752 w 10344"/>
              <a:gd name="connsiteY8" fmla="*/ 390 h 10279"/>
              <a:gd name="connsiteX0" fmla="*/ 9750 w 10342"/>
              <a:gd name="connsiteY0" fmla="*/ 467 h 10356"/>
              <a:gd name="connsiteX1" fmla="*/ 5185 w 10342"/>
              <a:gd name="connsiteY1" fmla="*/ 210 h 10356"/>
              <a:gd name="connsiteX2" fmla="*/ 558 w 10342"/>
              <a:gd name="connsiteY2" fmla="*/ 424 h 10356"/>
              <a:gd name="connsiteX3" fmla="*/ 81 w 10342"/>
              <a:gd name="connsiteY3" fmla="*/ 5424 h 10356"/>
              <a:gd name="connsiteX4" fmla="*/ 540 w 10342"/>
              <a:gd name="connsiteY4" fmla="*/ 9866 h 10356"/>
              <a:gd name="connsiteX5" fmla="*/ 5201 w 10342"/>
              <a:gd name="connsiteY5" fmla="*/ 10233 h 10356"/>
              <a:gd name="connsiteX6" fmla="*/ 10012 w 10342"/>
              <a:gd name="connsiteY6" fmla="*/ 9721 h 10356"/>
              <a:gd name="connsiteX7" fmla="*/ 10332 w 10342"/>
              <a:gd name="connsiteY7" fmla="*/ 4970 h 10356"/>
              <a:gd name="connsiteX8" fmla="*/ 9750 w 10342"/>
              <a:gd name="connsiteY8" fmla="*/ 467 h 10356"/>
              <a:gd name="connsiteX0" fmla="*/ 9798 w 10390"/>
              <a:gd name="connsiteY0" fmla="*/ 469 h 10358"/>
              <a:gd name="connsiteX1" fmla="*/ 5233 w 10390"/>
              <a:gd name="connsiteY1" fmla="*/ 212 h 10358"/>
              <a:gd name="connsiteX2" fmla="*/ 606 w 10390"/>
              <a:gd name="connsiteY2" fmla="*/ 426 h 10358"/>
              <a:gd name="connsiteX3" fmla="*/ 52 w 10390"/>
              <a:gd name="connsiteY3" fmla="*/ 5464 h 10358"/>
              <a:gd name="connsiteX4" fmla="*/ 588 w 10390"/>
              <a:gd name="connsiteY4" fmla="*/ 9868 h 10358"/>
              <a:gd name="connsiteX5" fmla="*/ 5249 w 10390"/>
              <a:gd name="connsiteY5" fmla="*/ 10235 h 10358"/>
              <a:gd name="connsiteX6" fmla="*/ 10060 w 10390"/>
              <a:gd name="connsiteY6" fmla="*/ 9723 h 10358"/>
              <a:gd name="connsiteX7" fmla="*/ 10380 w 10390"/>
              <a:gd name="connsiteY7" fmla="*/ 4972 h 10358"/>
              <a:gd name="connsiteX8" fmla="*/ 9798 w 10390"/>
              <a:gd name="connsiteY8" fmla="*/ 469 h 10358"/>
              <a:gd name="connsiteX0" fmla="*/ 9762 w 10354"/>
              <a:gd name="connsiteY0" fmla="*/ 469 h 10358"/>
              <a:gd name="connsiteX1" fmla="*/ 5197 w 10354"/>
              <a:gd name="connsiteY1" fmla="*/ 212 h 10358"/>
              <a:gd name="connsiteX2" fmla="*/ 570 w 10354"/>
              <a:gd name="connsiteY2" fmla="*/ 426 h 10358"/>
              <a:gd name="connsiteX3" fmla="*/ 16 w 10354"/>
              <a:gd name="connsiteY3" fmla="*/ 5464 h 10358"/>
              <a:gd name="connsiteX4" fmla="*/ 552 w 10354"/>
              <a:gd name="connsiteY4" fmla="*/ 9868 h 10358"/>
              <a:gd name="connsiteX5" fmla="*/ 5213 w 10354"/>
              <a:gd name="connsiteY5" fmla="*/ 10235 h 10358"/>
              <a:gd name="connsiteX6" fmla="*/ 10024 w 10354"/>
              <a:gd name="connsiteY6" fmla="*/ 9723 h 10358"/>
              <a:gd name="connsiteX7" fmla="*/ 10344 w 10354"/>
              <a:gd name="connsiteY7" fmla="*/ 4972 h 10358"/>
              <a:gd name="connsiteX8" fmla="*/ 9762 w 10354"/>
              <a:gd name="connsiteY8" fmla="*/ 469 h 10358"/>
              <a:gd name="connsiteX0" fmla="*/ 9758 w 10350"/>
              <a:gd name="connsiteY0" fmla="*/ 469 h 10393"/>
              <a:gd name="connsiteX1" fmla="*/ 5193 w 10350"/>
              <a:gd name="connsiteY1" fmla="*/ 212 h 10393"/>
              <a:gd name="connsiteX2" fmla="*/ 566 w 10350"/>
              <a:gd name="connsiteY2" fmla="*/ 426 h 10393"/>
              <a:gd name="connsiteX3" fmla="*/ 12 w 10350"/>
              <a:gd name="connsiteY3" fmla="*/ 5464 h 10393"/>
              <a:gd name="connsiteX4" fmla="*/ 603 w 10350"/>
              <a:gd name="connsiteY4" fmla="*/ 9925 h 10393"/>
              <a:gd name="connsiteX5" fmla="*/ 5209 w 10350"/>
              <a:gd name="connsiteY5" fmla="*/ 10235 h 10393"/>
              <a:gd name="connsiteX6" fmla="*/ 10020 w 10350"/>
              <a:gd name="connsiteY6" fmla="*/ 9723 h 10393"/>
              <a:gd name="connsiteX7" fmla="*/ 10340 w 10350"/>
              <a:gd name="connsiteY7" fmla="*/ 4972 h 10393"/>
              <a:gd name="connsiteX8" fmla="*/ 9758 w 10350"/>
              <a:gd name="connsiteY8" fmla="*/ 469 h 10393"/>
              <a:gd name="connsiteX0" fmla="*/ 9759 w 10351"/>
              <a:gd name="connsiteY0" fmla="*/ 469 h 10325"/>
              <a:gd name="connsiteX1" fmla="*/ 5194 w 10351"/>
              <a:gd name="connsiteY1" fmla="*/ 212 h 10325"/>
              <a:gd name="connsiteX2" fmla="*/ 567 w 10351"/>
              <a:gd name="connsiteY2" fmla="*/ 426 h 10325"/>
              <a:gd name="connsiteX3" fmla="*/ 13 w 10351"/>
              <a:gd name="connsiteY3" fmla="*/ 5464 h 10325"/>
              <a:gd name="connsiteX4" fmla="*/ 638 w 10351"/>
              <a:gd name="connsiteY4" fmla="*/ 9808 h 10325"/>
              <a:gd name="connsiteX5" fmla="*/ 5210 w 10351"/>
              <a:gd name="connsiteY5" fmla="*/ 10235 h 10325"/>
              <a:gd name="connsiteX6" fmla="*/ 10021 w 10351"/>
              <a:gd name="connsiteY6" fmla="*/ 9723 h 10325"/>
              <a:gd name="connsiteX7" fmla="*/ 10341 w 10351"/>
              <a:gd name="connsiteY7" fmla="*/ 4972 h 10325"/>
              <a:gd name="connsiteX8" fmla="*/ 9759 w 10351"/>
              <a:gd name="connsiteY8" fmla="*/ 469 h 10325"/>
              <a:gd name="connsiteX0" fmla="*/ 9759 w 10351"/>
              <a:gd name="connsiteY0" fmla="*/ 469 h 10269"/>
              <a:gd name="connsiteX1" fmla="*/ 5194 w 10351"/>
              <a:gd name="connsiteY1" fmla="*/ 212 h 10269"/>
              <a:gd name="connsiteX2" fmla="*/ 567 w 10351"/>
              <a:gd name="connsiteY2" fmla="*/ 426 h 10269"/>
              <a:gd name="connsiteX3" fmla="*/ 13 w 10351"/>
              <a:gd name="connsiteY3" fmla="*/ 5464 h 10269"/>
              <a:gd name="connsiteX4" fmla="*/ 638 w 10351"/>
              <a:gd name="connsiteY4" fmla="*/ 9808 h 10269"/>
              <a:gd name="connsiteX5" fmla="*/ 5176 w 10351"/>
              <a:gd name="connsiteY5" fmla="*/ 10118 h 10269"/>
              <a:gd name="connsiteX6" fmla="*/ 10021 w 10351"/>
              <a:gd name="connsiteY6" fmla="*/ 9723 h 10269"/>
              <a:gd name="connsiteX7" fmla="*/ 10341 w 10351"/>
              <a:gd name="connsiteY7" fmla="*/ 4972 h 10269"/>
              <a:gd name="connsiteX8" fmla="*/ 9759 w 10351"/>
              <a:gd name="connsiteY8" fmla="*/ 469 h 10269"/>
              <a:gd name="connsiteX0" fmla="*/ 9759 w 10351"/>
              <a:gd name="connsiteY0" fmla="*/ 469 h 10260"/>
              <a:gd name="connsiteX1" fmla="*/ 5194 w 10351"/>
              <a:gd name="connsiteY1" fmla="*/ 212 h 10260"/>
              <a:gd name="connsiteX2" fmla="*/ 567 w 10351"/>
              <a:gd name="connsiteY2" fmla="*/ 426 h 10260"/>
              <a:gd name="connsiteX3" fmla="*/ 13 w 10351"/>
              <a:gd name="connsiteY3" fmla="*/ 5464 h 10260"/>
              <a:gd name="connsiteX4" fmla="*/ 638 w 10351"/>
              <a:gd name="connsiteY4" fmla="*/ 9808 h 10260"/>
              <a:gd name="connsiteX5" fmla="*/ 5176 w 10351"/>
              <a:gd name="connsiteY5" fmla="*/ 10118 h 10260"/>
              <a:gd name="connsiteX6" fmla="*/ 10021 w 10351"/>
              <a:gd name="connsiteY6" fmla="*/ 9723 h 10260"/>
              <a:gd name="connsiteX7" fmla="*/ 10341 w 10351"/>
              <a:gd name="connsiteY7" fmla="*/ 4972 h 10260"/>
              <a:gd name="connsiteX8" fmla="*/ 9759 w 10351"/>
              <a:gd name="connsiteY8" fmla="*/ 469 h 10260"/>
              <a:gd name="connsiteX0" fmla="*/ 9759 w 10341"/>
              <a:gd name="connsiteY0" fmla="*/ 469 h 10225"/>
              <a:gd name="connsiteX1" fmla="*/ 5194 w 10341"/>
              <a:gd name="connsiteY1" fmla="*/ 212 h 10225"/>
              <a:gd name="connsiteX2" fmla="*/ 567 w 10341"/>
              <a:gd name="connsiteY2" fmla="*/ 426 h 10225"/>
              <a:gd name="connsiteX3" fmla="*/ 13 w 10341"/>
              <a:gd name="connsiteY3" fmla="*/ 5464 h 10225"/>
              <a:gd name="connsiteX4" fmla="*/ 638 w 10341"/>
              <a:gd name="connsiteY4" fmla="*/ 9808 h 10225"/>
              <a:gd name="connsiteX5" fmla="*/ 5176 w 10341"/>
              <a:gd name="connsiteY5" fmla="*/ 10118 h 10225"/>
              <a:gd name="connsiteX6" fmla="*/ 9853 w 10341"/>
              <a:gd name="connsiteY6" fmla="*/ 9665 h 10225"/>
              <a:gd name="connsiteX7" fmla="*/ 10341 w 10341"/>
              <a:gd name="connsiteY7" fmla="*/ 4972 h 10225"/>
              <a:gd name="connsiteX8" fmla="*/ 9759 w 10341"/>
              <a:gd name="connsiteY8" fmla="*/ 469 h 10225"/>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3"/>
              <a:gd name="connsiteY0" fmla="*/ 469 h 10170"/>
              <a:gd name="connsiteX1" fmla="*/ 5194 w 10343"/>
              <a:gd name="connsiteY1" fmla="*/ 212 h 10170"/>
              <a:gd name="connsiteX2" fmla="*/ 567 w 10343"/>
              <a:gd name="connsiteY2" fmla="*/ 426 h 10170"/>
              <a:gd name="connsiteX3" fmla="*/ 13 w 10343"/>
              <a:gd name="connsiteY3" fmla="*/ 5464 h 10170"/>
              <a:gd name="connsiteX4" fmla="*/ 638 w 10343"/>
              <a:gd name="connsiteY4" fmla="*/ 9808 h 10170"/>
              <a:gd name="connsiteX5" fmla="*/ 5176 w 10343"/>
              <a:gd name="connsiteY5" fmla="*/ 10118 h 10170"/>
              <a:gd name="connsiteX6" fmla="*/ 9853 w 10343"/>
              <a:gd name="connsiteY6" fmla="*/ 9665 h 10170"/>
              <a:gd name="connsiteX7" fmla="*/ 10341 w 10343"/>
              <a:gd name="connsiteY7" fmla="*/ 4972 h 10170"/>
              <a:gd name="connsiteX8" fmla="*/ 9759 w 10343"/>
              <a:gd name="connsiteY8" fmla="*/ 469 h 10170"/>
              <a:gd name="connsiteX0" fmla="*/ 9759 w 10344"/>
              <a:gd name="connsiteY0" fmla="*/ 469 h 10166"/>
              <a:gd name="connsiteX1" fmla="*/ 5194 w 10344"/>
              <a:gd name="connsiteY1" fmla="*/ 212 h 10166"/>
              <a:gd name="connsiteX2" fmla="*/ 567 w 10344"/>
              <a:gd name="connsiteY2" fmla="*/ 426 h 10166"/>
              <a:gd name="connsiteX3" fmla="*/ 13 w 10344"/>
              <a:gd name="connsiteY3" fmla="*/ 5464 h 10166"/>
              <a:gd name="connsiteX4" fmla="*/ 638 w 10344"/>
              <a:gd name="connsiteY4" fmla="*/ 9808 h 10166"/>
              <a:gd name="connsiteX5" fmla="*/ 5176 w 10344"/>
              <a:gd name="connsiteY5" fmla="*/ 10118 h 10166"/>
              <a:gd name="connsiteX6" fmla="*/ 9875 w 10344"/>
              <a:gd name="connsiteY6" fmla="*/ 9723 h 10166"/>
              <a:gd name="connsiteX7" fmla="*/ 10341 w 10344"/>
              <a:gd name="connsiteY7" fmla="*/ 4972 h 10166"/>
              <a:gd name="connsiteX8" fmla="*/ 9759 w 10344"/>
              <a:gd name="connsiteY8" fmla="*/ 469 h 10166"/>
              <a:gd name="connsiteX0" fmla="*/ 9759 w 10341"/>
              <a:gd name="connsiteY0" fmla="*/ 469 h 10166"/>
              <a:gd name="connsiteX1" fmla="*/ 5194 w 10341"/>
              <a:gd name="connsiteY1" fmla="*/ 212 h 10166"/>
              <a:gd name="connsiteX2" fmla="*/ 567 w 10341"/>
              <a:gd name="connsiteY2" fmla="*/ 426 h 10166"/>
              <a:gd name="connsiteX3" fmla="*/ 13 w 10341"/>
              <a:gd name="connsiteY3" fmla="*/ 5464 h 10166"/>
              <a:gd name="connsiteX4" fmla="*/ 638 w 10341"/>
              <a:gd name="connsiteY4" fmla="*/ 9808 h 10166"/>
              <a:gd name="connsiteX5" fmla="*/ 5176 w 10341"/>
              <a:gd name="connsiteY5" fmla="*/ 10118 h 10166"/>
              <a:gd name="connsiteX6" fmla="*/ 9875 w 10341"/>
              <a:gd name="connsiteY6" fmla="*/ 9723 h 10166"/>
              <a:gd name="connsiteX7" fmla="*/ 10341 w 10341"/>
              <a:gd name="connsiteY7" fmla="*/ 4972 h 10166"/>
              <a:gd name="connsiteX8" fmla="*/ 9759 w 10341"/>
              <a:gd name="connsiteY8" fmla="*/ 469 h 10166"/>
              <a:gd name="connsiteX0" fmla="*/ 9759 w 10414"/>
              <a:gd name="connsiteY0" fmla="*/ 469 h 10224"/>
              <a:gd name="connsiteX1" fmla="*/ 5194 w 10414"/>
              <a:gd name="connsiteY1" fmla="*/ 212 h 10224"/>
              <a:gd name="connsiteX2" fmla="*/ 567 w 10414"/>
              <a:gd name="connsiteY2" fmla="*/ 426 h 10224"/>
              <a:gd name="connsiteX3" fmla="*/ 13 w 10414"/>
              <a:gd name="connsiteY3" fmla="*/ 5464 h 10224"/>
              <a:gd name="connsiteX4" fmla="*/ 638 w 10414"/>
              <a:gd name="connsiteY4" fmla="*/ 9808 h 10224"/>
              <a:gd name="connsiteX5" fmla="*/ 5176 w 10414"/>
              <a:gd name="connsiteY5" fmla="*/ 10118 h 10224"/>
              <a:gd name="connsiteX6" fmla="*/ 9875 w 10414"/>
              <a:gd name="connsiteY6" fmla="*/ 9723 h 10224"/>
              <a:gd name="connsiteX7" fmla="*/ 10307 w 10414"/>
              <a:gd name="connsiteY7" fmla="*/ 5166 h 10224"/>
              <a:gd name="connsiteX8" fmla="*/ 9759 w 10414"/>
              <a:gd name="connsiteY8" fmla="*/ 469 h 10224"/>
              <a:gd name="connsiteX0" fmla="*/ 9759 w 10336"/>
              <a:gd name="connsiteY0" fmla="*/ 469 h 10166"/>
              <a:gd name="connsiteX1" fmla="*/ 5194 w 10336"/>
              <a:gd name="connsiteY1" fmla="*/ 212 h 10166"/>
              <a:gd name="connsiteX2" fmla="*/ 567 w 10336"/>
              <a:gd name="connsiteY2" fmla="*/ 426 h 10166"/>
              <a:gd name="connsiteX3" fmla="*/ 13 w 10336"/>
              <a:gd name="connsiteY3" fmla="*/ 5464 h 10166"/>
              <a:gd name="connsiteX4" fmla="*/ 638 w 10336"/>
              <a:gd name="connsiteY4" fmla="*/ 9808 h 10166"/>
              <a:gd name="connsiteX5" fmla="*/ 5176 w 10336"/>
              <a:gd name="connsiteY5" fmla="*/ 10118 h 10166"/>
              <a:gd name="connsiteX6" fmla="*/ 9875 w 10336"/>
              <a:gd name="connsiteY6" fmla="*/ 9723 h 10166"/>
              <a:gd name="connsiteX7" fmla="*/ 10307 w 10336"/>
              <a:gd name="connsiteY7" fmla="*/ 5166 h 10166"/>
              <a:gd name="connsiteX8" fmla="*/ 9759 w 10336"/>
              <a:gd name="connsiteY8" fmla="*/ 469 h 10166"/>
              <a:gd name="connsiteX0" fmla="*/ 9759 w 10315"/>
              <a:gd name="connsiteY0" fmla="*/ 469 h 10166"/>
              <a:gd name="connsiteX1" fmla="*/ 5194 w 10315"/>
              <a:gd name="connsiteY1" fmla="*/ 212 h 10166"/>
              <a:gd name="connsiteX2" fmla="*/ 567 w 10315"/>
              <a:gd name="connsiteY2" fmla="*/ 426 h 10166"/>
              <a:gd name="connsiteX3" fmla="*/ 13 w 10315"/>
              <a:gd name="connsiteY3" fmla="*/ 5464 h 10166"/>
              <a:gd name="connsiteX4" fmla="*/ 638 w 10315"/>
              <a:gd name="connsiteY4" fmla="*/ 9808 h 10166"/>
              <a:gd name="connsiteX5" fmla="*/ 5176 w 10315"/>
              <a:gd name="connsiteY5" fmla="*/ 10118 h 10166"/>
              <a:gd name="connsiteX6" fmla="*/ 9875 w 10315"/>
              <a:gd name="connsiteY6" fmla="*/ 9723 h 10166"/>
              <a:gd name="connsiteX7" fmla="*/ 10307 w 10315"/>
              <a:gd name="connsiteY7" fmla="*/ 5166 h 10166"/>
              <a:gd name="connsiteX8" fmla="*/ 9759 w 10315"/>
              <a:gd name="connsiteY8" fmla="*/ 469 h 10166"/>
              <a:gd name="connsiteX0" fmla="*/ 9759 w 10309"/>
              <a:gd name="connsiteY0" fmla="*/ 469 h 10158"/>
              <a:gd name="connsiteX1" fmla="*/ 5194 w 10309"/>
              <a:gd name="connsiteY1" fmla="*/ 212 h 10158"/>
              <a:gd name="connsiteX2" fmla="*/ 567 w 10309"/>
              <a:gd name="connsiteY2" fmla="*/ 426 h 10158"/>
              <a:gd name="connsiteX3" fmla="*/ 13 w 10309"/>
              <a:gd name="connsiteY3" fmla="*/ 5464 h 10158"/>
              <a:gd name="connsiteX4" fmla="*/ 638 w 10309"/>
              <a:gd name="connsiteY4" fmla="*/ 9808 h 10158"/>
              <a:gd name="connsiteX5" fmla="*/ 5176 w 10309"/>
              <a:gd name="connsiteY5" fmla="*/ 10118 h 10158"/>
              <a:gd name="connsiteX6" fmla="*/ 9819 w 10309"/>
              <a:gd name="connsiteY6" fmla="*/ 9840 h 10158"/>
              <a:gd name="connsiteX7" fmla="*/ 10307 w 10309"/>
              <a:gd name="connsiteY7" fmla="*/ 5166 h 10158"/>
              <a:gd name="connsiteX8" fmla="*/ 9759 w 10309"/>
              <a:gd name="connsiteY8" fmla="*/ 469 h 10158"/>
              <a:gd name="connsiteX0" fmla="*/ 9759 w 10307"/>
              <a:gd name="connsiteY0" fmla="*/ 469 h 10158"/>
              <a:gd name="connsiteX1" fmla="*/ 5194 w 10307"/>
              <a:gd name="connsiteY1" fmla="*/ 212 h 10158"/>
              <a:gd name="connsiteX2" fmla="*/ 567 w 10307"/>
              <a:gd name="connsiteY2" fmla="*/ 426 h 10158"/>
              <a:gd name="connsiteX3" fmla="*/ 13 w 10307"/>
              <a:gd name="connsiteY3" fmla="*/ 5464 h 10158"/>
              <a:gd name="connsiteX4" fmla="*/ 638 w 10307"/>
              <a:gd name="connsiteY4" fmla="*/ 9808 h 10158"/>
              <a:gd name="connsiteX5" fmla="*/ 5176 w 10307"/>
              <a:gd name="connsiteY5" fmla="*/ 10118 h 10158"/>
              <a:gd name="connsiteX6" fmla="*/ 9819 w 10307"/>
              <a:gd name="connsiteY6" fmla="*/ 9840 h 10158"/>
              <a:gd name="connsiteX7" fmla="*/ 10307 w 10307"/>
              <a:gd name="connsiteY7" fmla="*/ 5166 h 10158"/>
              <a:gd name="connsiteX8" fmla="*/ 9759 w 10307"/>
              <a:gd name="connsiteY8" fmla="*/ 469 h 10158"/>
              <a:gd name="connsiteX0" fmla="*/ 9765 w 10313"/>
              <a:gd name="connsiteY0" fmla="*/ 469 h 10158"/>
              <a:gd name="connsiteX1" fmla="*/ 5200 w 10313"/>
              <a:gd name="connsiteY1" fmla="*/ 212 h 10158"/>
              <a:gd name="connsiteX2" fmla="*/ 573 w 10313"/>
              <a:gd name="connsiteY2" fmla="*/ 426 h 10158"/>
              <a:gd name="connsiteX3" fmla="*/ 19 w 10313"/>
              <a:gd name="connsiteY3" fmla="*/ 5464 h 10158"/>
              <a:gd name="connsiteX4" fmla="*/ 722 w 10313"/>
              <a:gd name="connsiteY4" fmla="*/ 9808 h 10158"/>
              <a:gd name="connsiteX5" fmla="*/ 5182 w 10313"/>
              <a:gd name="connsiteY5" fmla="*/ 10118 h 10158"/>
              <a:gd name="connsiteX6" fmla="*/ 9825 w 10313"/>
              <a:gd name="connsiteY6" fmla="*/ 9840 h 10158"/>
              <a:gd name="connsiteX7" fmla="*/ 10313 w 10313"/>
              <a:gd name="connsiteY7" fmla="*/ 5166 h 10158"/>
              <a:gd name="connsiteX8" fmla="*/ 9765 w 10313"/>
              <a:gd name="connsiteY8" fmla="*/ 469 h 10158"/>
              <a:gd name="connsiteX0" fmla="*/ 9765 w 10313"/>
              <a:gd name="connsiteY0" fmla="*/ 469 h 10189"/>
              <a:gd name="connsiteX1" fmla="*/ 5200 w 10313"/>
              <a:gd name="connsiteY1" fmla="*/ 212 h 10189"/>
              <a:gd name="connsiteX2" fmla="*/ 573 w 10313"/>
              <a:gd name="connsiteY2" fmla="*/ 426 h 10189"/>
              <a:gd name="connsiteX3" fmla="*/ 19 w 10313"/>
              <a:gd name="connsiteY3" fmla="*/ 5464 h 10189"/>
              <a:gd name="connsiteX4" fmla="*/ 722 w 10313"/>
              <a:gd name="connsiteY4" fmla="*/ 9866 h 10189"/>
              <a:gd name="connsiteX5" fmla="*/ 5182 w 10313"/>
              <a:gd name="connsiteY5" fmla="*/ 10118 h 10189"/>
              <a:gd name="connsiteX6" fmla="*/ 9825 w 10313"/>
              <a:gd name="connsiteY6" fmla="*/ 9840 h 10189"/>
              <a:gd name="connsiteX7" fmla="*/ 10313 w 10313"/>
              <a:gd name="connsiteY7" fmla="*/ 5166 h 10189"/>
              <a:gd name="connsiteX8" fmla="*/ 9765 w 10313"/>
              <a:gd name="connsiteY8" fmla="*/ 469 h 10189"/>
              <a:gd name="connsiteX0" fmla="*/ 9765 w 10313"/>
              <a:gd name="connsiteY0" fmla="*/ 469 h 10154"/>
              <a:gd name="connsiteX1" fmla="*/ 5200 w 10313"/>
              <a:gd name="connsiteY1" fmla="*/ 212 h 10154"/>
              <a:gd name="connsiteX2" fmla="*/ 573 w 10313"/>
              <a:gd name="connsiteY2" fmla="*/ 426 h 10154"/>
              <a:gd name="connsiteX3" fmla="*/ 19 w 10313"/>
              <a:gd name="connsiteY3" fmla="*/ 5464 h 10154"/>
              <a:gd name="connsiteX4" fmla="*/ 722 w 10313"/>
              <a:gd name="connsiteY4" fmla="*/ 9866 h 10154"/>
              <a:gd name="connsiteX5" fmla="*/ 5182 w 10313"/>
              <a:gd name="connsiteY5" fmla="*/ 10118 h 10154"/>
              <a:gd name="connsiteX6" fmla="*/ 9825 w 10313"/>
              <a:gd name="connsiteY6" fmla="*/ 9840 h 10154"/>
              <a:gd name="connsiteX7" fmla="*/ 10313 w 10313"/>
              <a:gd name="connsiteY7" fmla="*/ 5166 h 10154"/>
              <a:gd name="connsiteX8" fmla="*/ 9765 w 10313"/>
              <a:gd name="connsiteY8" fmla="*/ 469 h 10154"/>
              <a:gd name="connsiteX0" fmla="*/ 9765 w 10313"/>
              <a:gd name="connsiteY0" fmla="*/ 469 h 10154"/>
              <a:gd name="connsiteX1" fmla="*/ 5200 w 10313"/>
              <a:gd name="connsiteY1" fmla="*/ 212 h 10154"/>
              <a:gd name="connsiteX2" fmla="*/ 573 w 10313"/>
              <a:gd name="connsiteY2" fmla="*/ 426 h 10154"/>
              <a:gd name="connsiteX3" fmla="*/ 19 w 10313"/>
              <a:gd name="connsiteY3" fmla="*/ 5464 h 10154"/>
              <a:gd name="connsiteX4" fmla="*/ 722 w 10313"/>
              <a:gd name="connsiteY4" fmla="*/ 9866 h 10154"/>
              <a:gd name="connsiteX5" fmla="*/ 5182 w 10313"/>
              <a:gd name="connsiteY5" fmla="*/ 10118 h 10154"/>
              <a:gd name="connsiteX6" fmla="*/ 9825 w 10313"/>
              <a:gd name="connsiteY6" fmla="*/ 9840 h 10154"/>
              <a:gd name="connsiteX7" fmla="*/ 10313 w 10313"/>
              <a:gd name="connsiteY7" fmla="*/ 5166 h 10154"/>
              <a:gd name="connsiteX8" fmla="*/ 9765 w 10313"/>
              <a:gd name="connsiteY8" fmla="*/ 469 h 10154"/>
              <a:gd name="connsiteX0" fmla="*/ 9765 w 10313"/>
              <a:gd name="connsiteY0" fmla="*/ 469 h 10154"/>
              <a:gd name="connsiteX1" fmla="*/ 5200 w 10313"/>
              <a:gd name="connsiteY1" fmla="*/ 212 h 10154"/>
              <a:gd name="connsiteX2" fmla="*/ 573 w 10313"/>
              <a:gd name="connsiteY2" fmla="*/ 426 h 10154"/>
              <a:gd name="connsiteX3" fmla="*/ 19 w 10313"/>
              <a:gd name="connsiteY3" fmla="*/ 5464 h 10154"/>
              <a:gd name="connsiteX4" fmla="*/ 722 w 10313"/>
              <a:gd name="connsiteY4" fmla="*/ 9866 h 10154"/>
              <a:gd name="connsiteX5" fmla="*/ 5182 w 10313"/>
              <a:gd name="connsiteY5" fmla="*/ 10118 h 10154"/>
              <a:gd name="connsiteX6" fmla="*/ 9825 w 10313"/>
              <a:gd name="connsiteY6" fmla="*/ 9840 h 10154"/>
              <a:gd name="connsiteX7" fmla="*/ 10313 w 10313"/>
              <a:gd name="connsiteY7" fmla="*/ 5166 h 10154"/>
              <a:gd name="connsiteX8" fmla="*/ 9765 w 10313"/>
              <a:gd name="connsiteY8" fmla="*/ 469 h 10154"/>
              <a:gd name="connsiteX0" fmla="*/ 9747 w 10295"/>
              <a:gd name="connsiteY0" fmla="*/ 469 h 10293"/>
              <a:gd name="connsiteX1" fmla="*/ 5182 w 10295"/>
              <a:gd name="connsiteY1" fmla="*/ 212 h 10293"/>
              <a:gd name="connsiteX2" fmla="*/ 555 w 10295"/>
              <a:gd name="connsiteY2" fmla="*/ 426 h 10293"/>
              <a:gd name="connsiteX3" fmla="*/ 102 w 10295"/>
              <a:gd name="connsiteY3" fmla="*/ 5445 h 10293"/>
              <a:gd name="connsiteX4" fmla="*/ 704 w 10295"/>
              <a:gd name="connsiteY4" fmla="*/ 9866 h 10293"/>
              <a:gd name="connsiteX5" fmla="*/ 5164 w 10295"/>
              <a:gd name="connsiteY5" fmla="*/ 10118 h 10293"/>
              <a:gd name="connsiteX6" fmla="*/ 9807 w 10295"/>
              <a:gd name="connsiteY6" fmla="*/ 9840 h 10293"/>
              <a:gd name="connsiteX7" fmla="*/ 10295 w 10295"/>
              <a:gd name="connsiteY7" fmla="*/ 5166 h 10293"/>
              <a:gd name="connsiteX8" fmla="*/ 9747 w 10295"/>
              <a:gd name="connsiteY8" fmla="*/ 469 h 10293"/>
              <a:gd name="connsiteX0" fmla="*/ 9708 w 10256"/>
              <a:gd name="connsiteY0" fmla="*/ 386 h 10210"/>
              <a:gd name="connsiteX1" fmla="*/ 5143 w 10256"/>
              <a:gd name="connsiteY1" fmla="*/ 129 h 10210"/>
              <a:gd name="connsiteX2" fmla="*/ 594 w 10256"/>
              <a:gd name="connsiteY2" fmla="*/ 479 h 10210"/>
              <a:gd name="connsiteX3" fmla="*/ 63 w 10256"/>
              <a:gd name="connsiteY3" fmla="*/ 5362 h 10210"/>
              <a:gd name="connsiteX4" fmla="*/ 665 w 10256"/>
              <a:gd name="connsiteY4" fmla="*/ 9783 h 10210"/>
              <a:gd name="connsiteX5" fmla="*/ 5125 w 10256"/>
              <a:gd name="connsiteY5" fmla="*/ 10035 h 10210"/>
              <a:gd name="connsiteX6" fmla="*/ 9768 w 10256"/>
              <a:gd name="connsiteY6" fmla="*/ 9757 h 10210"/>
              <a:gd name="connsiteX7" fmla="*/ 10256 w 10256"/>
              <a:gd name="connsiteY7" fmla="*/ 5083 h 10210"/>
              <a:gd name="connsiteX8" fmla="*/ 9708 w 10256"/>
              <a:gd name="connsiteY8" fmla="*/ 386 h 10210"/>
              <a:gd name="connsiteX0" fmla="*/ 9672 w 10220"/>
              <a:gd name="connsiteY0" fmla="*/ 386 h 10210"/>
              <a:gd name="connsiteX1" fmla="*/ 5107 w 10220"/>
              <a:gd name="connsiteY1" fmla="*/ 129 h 10210"/>
              <a:gd name="connsiteX2" fmla="*/ 558 w 10220"/>
              <a:gd name="connsiteY2" fmla="*/ 479 h 10210"/>
              <a:gd name="connsiteX3" fmla="*/ 27 w 10220"/>
              <a:gd name="connsiteY3" fmla="*/ 5362 h 10210"/>
              <a:gd name="connsiteX4" fmla="*/ 629 w 10220"/>
              <a:gd name="connsiteY4" fmla="*/ 9783 h 10210"/>
              <a:gd name="connsiteX5" fmla="*/ 5089 w 10220"/>
              <a:gd name="connsiteY5" fmla="*/ 10035 h 10210"/>
              <a:gd name="connsiteX6" fmla="*/ 9732 w 10220"/>
              <a:gd name="connsiteY6" fmla="*/ 9757 h 10210"/>
              <a:gd name="connsiteX7" fmla="*/ 10220 w 10220"/>
              <a:gd name="connsiteY7" fmla="*/ 5083 h 10210"/>
              <a:gd name="connsiteX8" fmla="*/ 9672 w 10220"/>
              <a:gd name="connsiteY8" fmla="*/ 386 h 10210"/>
              <a:gd name="connsiteX0" fmla="*/ 9672 w 10220"/>
              <a:gd name="connsiteY0" fmla="*/ 386 h 10210"/>
              <a:gd name="connsiteX1" fmla="*/ 5107 w 10220"/>
              <a:gd name="connsiteY1" fmla="*/ 129 h 10210"/>
              <a:gd name="connsiteX2" fmla="*/ 558 w 10220"/>
              <a:gd name="connsiteY2" fmla="*/ 479 h 10210"/>
              <a:gd name="connsiteX3" fmla="*/ 27 w 10220"/>
              <a:gd name="connsiteY3" fmla="*/ 5362 h 10210"/>
              <a:gd name="connsiteX4" fmla="*/ 629 w 10220"/>
              <a:gd name="connsiteY4" fmla="*/ 9783 h 10210"/>
              <a:gd name="connsiteX5" fmla="*/ 5089 w 10220"/>
              <a:gd name="connsiteY5" fmla="*/ 10035 h 10210"/>
              <a:gd name="connsiteX6" fmla="*/ 9732 w 10220"/>
              <a:gd name="connsiteY6" fmla="*/ 9757 h 10210"/>
              <a:gd name="connsiteX7" fmla="*/ 10220 w 10220"/>
              <a:gd name="connsiteY7" fmla="*/ 5083 h 10210"/>
              <a:gd name="connsiteX8" fmla="*/ 9672 w 10220"/>
              <a:gd name="connsiteY8" fmla="*/ 386 h 10210"/>
              <a:gd name="connsiteX0" fmla="*/ 9616 w 10220"/>
              <a:gd name="connsiteY0" fmla="*/ 410 h 10176"/>
              <a:gd name="connsiteX1" fmla="*/ 5107 w 10220"/>
              <a:gd name="connsiteY1" fmla="*/ 95 h 10176"/>
              <a:gd name="connsiteX2" fmla="*/ 558 w 10220"/>
              <a:gd name="connsiteY2" fmla="*/ 445 h 10176"/>
              <a:gd name="connsiteX3" fmla="*/ 27 w 10220"/>
              <a:gd name="connsiteY3" fmla="*/ 5328 h 10176"/>
              <a:gd name="connsiteX4" fmla="*/ 629 w 10220"/>
              <a:gd name="connsiteY4" fmla="*/ 9749 h 10176"/>
              <a:gd name="connsiteX5" fmla="*/ 5089 w 10220"/>
              <a:gd name="connsiteY5" fmla="*/ 10001 h 10176"/>
              <a:gd name="connsiteX6" fmla="*/ 9732 w 10220"/>
              <a:gd name="connsiteY6" fmla="*/ 9723 h 10176"/>
              <a:gd name="connsiteX7" fmla="*/ 10220 w 10220"/>
              <a:gd name="connsiteY7" fmla="*/ 5049 h 10176"/>
              <a:gd name="connsiteX8" fmla="*/ 9616 w 10220"/>
              <a:gd name="connsiteY8" fmla="*/ 410 h 10176"/>
              <a:gd name="connsiteX0" fmla="*/ 9616 w 10255"/>
              <a:gd name="connsiteY0" fmla="*/ 410 h 10177"/>
              <a:gd name="connsiteX1" fmla="*/ 5107 w 10255"/>
              <a:gd name="connsiteY1" fmla="*/ 95 h 10177"/>
              <a:gd name="connsiteX2" fmla="*/ 558 w 10255"/>
              <a:gd name="connsiteY2" fmla="*/ 445 h 10177"/>
              <a:gd name="connsiteX3" fmla="*/ 27 w 10255"/>
              <a:gd name="connsiteY3" fmla="*/ 5328 h 10177"/>
              <a:gd name="connsiteX4" fmla="*/ 629 w 10255"/>
              <a:gd name="connsiteY4" fmla="*/ 9749 h 10177"/>
              <a:gd name="connsiteX5" fmla="*/ 5089 w 10255"/>
              <a:gd name="connsiteY5" fmla="*/ 10001 h 10177"/>
              <a:gd name="connsiteX6" fmla="*/ 9732 w 10255"/>
              <a:gd name="connsiteY6" fmla="*/ 9723 h 10177"/>
              <a:gd name="connsiteX7" fmla="*/ 10142 w 10255"/>
              <a:gd name="connsiteY7" fmla="*/ 5049 h 10177"/>
              <a:gd name="connsiteX8" fmla="*/ 9616 w 10255"/>
              <a:gd name="connsiteY8" fmla="*/ 410 h 10177"/>
              <a:gd name="connsiteX0" fmla="*/ 9616 w 10233"/>
              <a:gd name="connsiteY0" fmla="*/ 410 h 10183"/>
              <a:gd name="connsiteX1" fmla="*/ 5107 w 10233"/>
              <a:gd name="connsiteY1" fmla="*/ 95 h 10183"/>
              <a:gd name="connsiteX2" fmla="*/ 558 w 10233"/>
              <a:gd name="connsiteY2" fmla="*/ 445 h 10183"/>
              <a:gd name="connsiteX3" fmla="*/ 27 w 10233"/>
              <a:gd name="connsiteY3" fmla="*/ 5328 h 10183"/>
              <a:gd name="connsiteX4" fmla="*/ 629 w 10233"/>
              <a:gd name="connsiteY4" fmla="*/ 9749 h 10183"/>
              <a:gd name="connsiteX5" fmla="*/ 5089 w 10233"/>
              <a:gd name="connsiteY5" fmla="*/ 10001 h 10183"/>
              <a:gd name="connsiteX6" fmla="*/ 9687 w 10233"/>
              <a:gd name="connsiteY6" fmla="*/ 9587 h 10183"/>
              <a:gd name="connsiteX7" fmla="*/ 10142 w 10233"/>
              <a:gd name="connsiteY7" fmla="*/ 5049 h 10183"/>
              <a:gd name="connsiteX8" fmla="*/ 9616 w 10233"/>
              <a:gd name="connsiteY8" fmla="*/ 410 h 10183"/>
              <a:gd name="connsiteX0" fmla="*/ 9616 w 10157"/>
              <a:gd name="connsiteY0" fmla="*/ 410 h 10183"/>
              <a:gd name="connsiteX1" fmla="*/ 5107 w 10157"/>
              <a:gd name="connsiteY1" fmla="*/ 95 h 10183"/>
              <a:gd name="connsiteX2" fmla="*/ 558 w 10157"/>
              <a:gd name="connsiteY2" fmla="*/ 445 h 10183"/>
              <a:gd name="connsiteX3" fmla="*/ 27 w 10157"/>
              <a:gd name="connsiteY3" fmla="*/ 5328 h 10183"/>
              <a:gd name="connsiteX4" fmla="*/ 629 w 10157"/>
              <a:gd name="connsiteY4" fmla="*/ 9749 h 10183"/>
              <a:gd name="connsiteX5" fmla="*/ 5089 w 10157"/>
              <a:gd name="connsiteY5" fmla="*/ 10001 h 10183"/>
              <a:gd name="connsiteX6" fmla="*/ 9687 w 10157"/>
              <a:gd name="connsiteY6" fmla="*/ 9587 h 10183"/>
              <a:gd name="connsiteX7" fmla="*/ 10142 w 10157"/>
              <a:gd name="connsiteY7" fmla="*/ 5049 h 10183"/>
              <a:gd name="connsiteX8" fmla="*/ 9616 w 10157"/>
              <a:gd name="connsiteY8" fmla="*/ 410 h 10183"/>
              <a:gd name="connsiteX0" fmla="*/ 9616 w 10146"/>
              <a:gd name="connsiteY0" fmla="*/ 410 h 10183"/>
              <a:gd name="connsiteX1" fmla="*/ 5107 w 10146"/>
              <a:gd name="connsiteY1" fmla="*/ 95 h 10183"/>
              <a:gd name="connsiteX2" fmla="*/ 558 w 10146"/>
              <a:gd name="connsiteY2" fmla="*/ 445 h 10183"/>
              <a:gd name="connsiteX3" fmla="*/ 27 w 10146"/>
              <a:gd name="connsiteY3" fmla="*/ 5328 h 10183"/>
              <a:gd name="connsiteX4" fmla="*/ 629 w 10146"/>
              <a:gd name="connsiteY4" fmla="*/ 9749 h 10183"/>
              <a:gd name="connsiteX5" fmla="*/ 5089 w 10146"/>
              <a:gd name="connsiteY5" fmla="*/ 10001 h 10183"/>
              <a:gd name="connsiteX6" fmla="*/ 9687 w 10146"/>
              <a:gd name="connsiteY6" fmla="*/ 9587 h 10183"/>
              <a:gd name="connsiteX7" fmla="*/ 10142 w 10146"/>
              <a:gd name="connsiteY7" fmla="*/ 5049 h 10183"/>
              <a:gd name="connsiteX8" fmla="*/ 9616 w 10146"/>
              <a:gd name="connsiteY8" fmla="*/ 410 h 10183"/>
              <a:gd name="connsiteX0" fmla="*/ 9616 w 10180"/>
              <a:gd name="connsiteY0" fmla="*/ 410 h 10186"/>
              <a:gd name="connsiteX1" fmla="*/ 5107 w 10180"/>
              <a:gd name="connsiteY1" fmla="*/ 95 h 10186"/>
              <a:gd name="connsiteX2" fmla="*/ 558 w 10180"/>
              <a:gd name="connsiteY2" fmla="*/ 445 h 10186"/>
              <a:gd name="connsiteX3" fmla="*/ 27 w 10180"/>
              <a:gd name="connsiteY3" fmla="*/ 5328 h 10186"/>
              <a:gd name="connsiteX4" fmla="*/ 629 w 10180"/>
              <a:gd name="connsiteY4" fmla="*/ 9749 h 10186"/>
              <a:gd name="connsiteX5" fmla="*/ 5089 w 10180"/>
              <a:gd name="connsiteY5" fmla="*/ 10001 h 10186"/>
              <a:gd name="connsiteX6" fmla="*/ 9822 w 10180"/>
              <a:gd name="connsiteY6" fmla="*/ 9529 h 10186"/>
              <a:gd name="connsiteX7" fmla="*/ 10142 w 10180"/>
              <a:gd name="connsiteY7" fmla="*/ 5049 h 10186"/>
              <a:gd name="connsiteX8" fmla="*/ 9616 w 10180"/>
              <a:gd name="connsiteY8" fmla="*/ 410 h 10186"/>
              <a:gd name="connsiteX0" fmla="*/ 9616 w 10153"/>
              <a:gd name="connsiteY0" fmla="*/ 410 h 10186"/>
              <a:gd name="connsiteX1" fmla="*/ 5107 w 10153"/>
              <a:gd name="connsiteY1" fmla="*/ 95 h 10186"/>
              <a:gd name="connsiteX2" fmla="*/ 558 w 10153"/>
              <a:gd name="connsiteY2" fmla="*/ 445 h 10186"/>
              <a:gd name="connsiteX3" fmla="*/ 27 w 10153"/>
              <a:gd name="connsiteY3" fmla="*/ 5328 h 10186"/>
              <a:gd name="connsiteX4" fmla="*/ 629 w 10153"/>
              <a:gd name="connsiteY4" fmla="*/ 9749 h 10186"/>
              <a:gd name="connsiteX5" fmla="*/ 5089 w 10153"/>
              <a:gd name="connsiteY5" fmla="*/ 10001 h 10186"/>
              <a:gd name="connsiteX6" fmla="*/ 9822 w 10153"/>
              <a:gd name="connsiteY6" fmla="*/ 9529 h 10186"/>
              <a:gd name="connsiteX7" fmla="*/ 10142 w 10153"/>
              <a:gd name="connsiteY7" fmla="*/ 5049 h 10186"/>
              <a:gd name="connsiteX8" fmla="*/ 9616 w 10153"/>
              <a:gd name="connsiteY8" fmla="*/ 410 h 10186"/>
              <a:gd name="connsiteX0" fmla="*/ 9612 w 10149"/>
              <a:gd name="connsiteY0" fmla="*/ 410 h 10094"/>
              <a:gd name="connsiteX1" fmla="*/ 5103 w 10149"/>
              <a:gd name="connsiteY1" fmla="*/ 95 h 10094"/>
              <a:gd name="connsiteX2" fmla="*/ 554 w 10149"/>
              <a:gd name="connsiteY2" fmla="*/ 445 h 10094"/>
              <a:gd name="connsiteX3" fmla="*/ 23 w 10149"/>
              <a:gd name="connsiteY3" fmla="*/ 5328 h 10094"/>
              <a:gd name="connsiteX4" fmla="*/ 636 w 10149"/>
              <a:gd name="connsiteY4" fmla="*/ 9594 h 10094"/>
              <a:gd name="connsiteX5" fmla="*/ 5085 w 10149"/>
              <a:gd name="connsiteY5" fmla="*/ 10001 h 10094"/>
              <a:gd name="connsiteX6" fmla="*/ 9818 w 10149"/>
              <a:gd name="connsiteY6" fmla="*/ 9529 h 10094"/>
              <a:gd name="connsiteX7" fmla="*/ 10138 w 10149"/>
              <a:gd name="connsiteY7" fmla="*/ 5049 h 10094"/>
              <a:gd name="connsiteX8" fmla="*/ 9612 w 10149"/>
              <a:gd name="connsiteY8" fmla="*/ 410 h 10094"/>
              <a:gd name="connsiteX0" fmla="*/ 9621 w 10158"/>
              <a:gd name="connsiteY0" fmla="*/ 410 h 10013"/>
              <a:gd name="connsiteX1" fmla="*/ 5112 w 10158"/>
              <a:gd name="connsiteY1" fmla="*/ 95 h 10013"/>
              <a:gd name="connsiteX2" fmla="*/ 563 w 10158"/>
              <a:gd name="connsiteY2" fmla="*/ 445 h 10013"/>
              <a:gd name="connsiteX3" fmla="*/ 32 w 10158"/>
              <a:gd name="connsiteY3" fmla="*/ 5328 h 10013"/>
              <a:gd name="connsiteX4" fmla="*/ 645 w 10158"/>
              <a:gd name="connsiteY4" fmla="*/ 9594 h 10013"/>
              <a:gd name="connsiteX5" fmla="*/ 5094 w 10158"/>
              <a:gd name="connsiteY5" fmla="*/ 10001 h 10013"/>
              <a:gd name="connsiteX6" fmla="*/ 9827 w 10158"/>
              <a:gd name="connsiteY6" fmla="*/ 9529 h 10013"/>
              <a:gd name="connsiteX7" fmla="*/ 10147 w 10158"/>
              <a:gd name="connsiteY7" fmla="*/ 5049 h 10013"/>
              <a:gd name="connsiteX8" fmla="*/ 9621 w 10158"/>
              <a:gd name="connsiteY8" fmla="*/ 410 h 10013"/>
              <a:gd name="connsiteX0" fmla="*/ 9606 w 10143"/>
              <a:gd name="connsiteY0" fmla="*/ 410 h 10033"/>
              <a:gd name="connsiteX1" fmla="*/ 5097 w 10143"/>
              <a:gd name="connsiteY1" fmla="*/ 95 h 10033"/>
              <a:gd name="connsiteX2" fmla="*/ 548 w 10143"/>
              <a:gd name="connsiteY2" fmla="*/ 445 h 10033"/>
              <a:gd name="connsiteX3" fmla="*/ 17 w 10143"/>
              <a:gd name="connsiteY3" fmla="*/ 5328 h 10033"/>
              <a:gd name="connsiteX4" fmla="*/ 675 w 10143"/>
              <a:gd name="connsiteY4" fmla="*/ 9652 h 10033"/>
              <a:gd name="connsiteX5" fmla="*/ 5079 w 10143"/>
              <a:gd name="connsiteY5" fmla="*/ 10001 h 10033"/>
              <a:gd name="connsiteX6" fmla="*/ 9812 w 10143"/>
              <a:gd name="connsiteY6" fmla="*/ 9529 h 10033"/>
              <a:gd name="connsiteX7" fmla="*/ 10132 w 10143"/>
              <a:gd name="connsiteY7" fmla="*/ 5049 h 10033"/>
              <a:gd name="connsiteX8" fmla="*/ 9606 w 10143"/>
              <a:gd name="connsiteY8" fmla="*/ 410 h 10033"/>
              <a:gd name="connsiteX0" fmla="*/ 9604 w 10292"/>
              <a:gd name="connsiteY0" fmla="*/ 410 h 10068"/>
              <a:gd name="connsiteX1" fmla="*/ 5095 w 10292"/>
              <a:gd name="connsiteY1" fmla="*/ 95 h 10068"/>
              <a:gd name="connsiteX2" fmla="*/ 546 w 10292"/>
              <a:gd name="connsiteY2" fmla="*/ 445 h 10068"/>
              <a:gd name="connsiteX3" fmla="*/ 15 w 10292"/>
              <a:gd name="connsiteY3" fmla="*/ 5328 h 10068"/>
              <a:gd name="connsiteX4" fmla="*/ 673 w 10292"/>
              <a:gd name="connsiteY4" fmla="*/ 9652 h 10068"/>
              <a:gd name="connsiteX5" fmla="*/ 5077 w 10292"/>
              <a:gd name="connsiteY5" fmla="*/ 9884 h 10068"/>
              <a:gd name="connsiteX6" fmla="*/ 9810 w 10292"/>
              <a:gd name="connsiteY6" fmla="*/ 9529 h 10068"/>
              <a:gd name="connsiteX7" fmla="*/ 10130 w 10292"/>
              <a:gd name="connsiteY7" fmla="*/ 5049 h 10068"/>
              <a:gd name="connsiteX8" fmla="*/ 9604 w 10292"/>
              <a:gd name="connsiteY8" fmla="*/ 410 h 10068"/>
              <a:gd name="connsiteX0" fmla="*/ 9604 w 10130"/>
              <a:gd name="connsiteY0" fmla="*/ 410 h 10068"/>
              <a:gd name="connsiteX1" fmla="*/ 5095 w 10130"/>
              <a:gd name="connsiteY1" fmla="*/ 95 h 10068"/>
              <a:gd name="connsiteX2" fmla="*/ 546 w 10130"/>
              <a:gd name="connsiteY2" fmla="*/ 445 h 10068"/>
              <a:gd name="connsiteX3" fmla="*/ 15 w 10130"/>
              <a:gd name="connsiteY3" fmla="*/ 5328 h 10068"/>
              <a:gd name="connsiteX4" fmla="*/ 673 w 10130"/>
              <a:gd name="connsiteY4" fmla="*/ 9652 h 10068"/>
              <a:gd name="connsiteX5" fmla="*/ 5077 w 10130"/>
              <a:gd name="connsiteY5" fmla="*/ 9884 h 10068"/>
              <a:gd name="connsiteX6" fmla="*/ 9810 w 10130"/>
              <a:gd name="connsiteY6" fmla="*/ 9529 h 10068"/>
              <a:gd name="connsiteX7" fmla="*/ 10130 w 10130"/>
              <a:gd name="connsiteY7" fmla="*/ 5049 h 10068"/>
              <a:gd name="connsiteX8" fmla="*/ 9604 w 10130"/>
              <a:gd name="connsiteY8" fmla="*/ 410 h 10068"/>
              <a:gd name="connsiteX0" fmla="*/ 9604 w 10130"/>
              <a:gd name="connsiteY0" fmla="*/ 410 h 10068"/>
              <a:gd name="connsiteX1" fmla="*/ 5095 w 10130"/>
              <a:gd name="connsiteY1" fmla="*/ 95 h 10068"/>
              <a:gd name="connsiteX2" fmla="*/ 546 w 10130"/>
              <a:gd name="connsiteY2" fmla="*/ 445 h 10068"/>
              <a:gd name="connsiteX3" fmla="*/ 15 w 10130"/>
              <a:gd name="connsiteY3" fmla="*/ 5328 h 10068"/>
              <a:gd name="connsiteX4" fmla="*/ 673 w 10130"/>
              <a:gd name="connsiteY4" fmla="*/ 9652 h 10068"/>
              <a:gd name="connsiteX5" fmla="*/ 5077 w 10130"/>
              <a:gd name="connsiteY5" fmla="*/ 9884 h 10068"/>
              <a:gd name="connsiteX6" fmla="*/ 9810 w 10130"/>
              <a:gd name="connsiteY6" fmla="*/ 9529 h 10068"/>
              <a:gd name="connsiteX7" fmla="*/ 10130 w 10130"/>
              <a:gd name="connsiteY7" fmla="*/ 5049 h 10068"/>
              <a:gd name="connsiteX8" fmla="*/ 9604 w 10130"/>
              <a:gd name="connsiteY8" fmla="*/ 410 h 10068"/>
              <a:gd name="connsiteX0" fmla="*/ 9604 w 10130"/>
              <a:gd name="connsiteY0" fmla="*/ 410 h 10068"/>
              <a:gd name="connsiteX1" fmla="*/ 5095 w 10130"/>
              <a:gd name="connsiteY1" fmla="*/ 95 h 10068"/>
              <a:gd name="connsiteX2" fmla="*/ 546 w 10130"/>
              <a:gd name="connsiteY2" fmla="*/ 445 h 10068"/>
              <a:gd name="connsiteX3" fmla="*/ 15 w 10130"/>
              <a:gd name="connsiteY3" fmla="*/ 5328 h 10068"/>
              <a:gd name="connsiteX4" fmla="*/ 673 w 10130"/>
              <a:gd name="connsiteY4" fmla="*/ 9652 h 10068"/>
              <a:gd name="connsiteX5" fmla="*/ 5077 w 10130"/>
              <a:gd name="connsiteY5" fmla="*/ 9884 h 10068"/>
              <a:gd name="connsiteX6" fmla="*/ 9810 w 10130"/>
              <a:gd name="connsiteY6" fmla="*/ 9529 h 10068"/>
              <a:gd name="connsiteX7" fmla="*/ 10130 w 10130"/>
              <a:gd name="connsiteY7" fmla="*/ 5049 h 10068"/>
              <a:gd name="connsiteX8" fmla="*/ 9604 w 10130"/>
              <a:gd name="connsiteY8" fmla="*/ 410 h 10068"/>
              <a:gd name="connsiteX0" fmla="*/ 9604 w 10132"/>
              <a:gd name="connsiteY0" fmla="*/ 410 h 10068"/>
              <a:gd name="connsiteX1" fmla="*/ 5095 w 10132"/>
              <a:gd name="connsiteY1" fmla="*/ 95 h 10068"/>
              <a:gd name="connsiteX2" fmla="*/ 546 w 10132"/>
              <a:gd name="connsiteY2" fmla="*/ 445 h 10068"/>
              <a:gd name="connsiteX3" fmla="*/ 15 w 10132"/>
              <a:gd name="connsiteY3" fmla="*/ 5328 h 10068"/>
              <a:gd name="connsiteX4" fmla="*/ 673 w 10132"/>
              <a:gd name="connsiteY4" fmla="*/ 9652 h 10068"/>
              <a:gd name="connsiteX5" fmla="*/ 5077 w 10132"/>
              <a:gd name="connsiteY5" fmla="*/ 9884 h 10068"/>
              <a:gd name="connsiteX6" fmla="*/ 9810 w 10132"/>
              <a:gd name="connsiteY6" fmla="*/ 9529 h 10068"/>
              <a:gd name="connsiteX7" fmla="*/ 10130 w 10132"/>
              <a:gd name="connsiteY7" fmla="*/ 5049 h 10068"/>
              <a:gd name="connsiteX8" fmla="*/ 9604 w 10132"/>
              <a:gd name="connsiteY8" fmla="*/ 410 h 10068"/>
              <a:gd name="connsiteX0" fmla="*/ 9604 w 10132"/>
              <a:gd name="connsiteY0" fmla="*/ 410 h 10004"/>
              <a:gd name="connsiteX1" fmla="*/ 5095 w 10132"/>
              <a:gd name="connsiteY1" fmla="*/ 95 h 10004"/>
              <a:gd name="connsiteX2" fmla="*/ 546 w 10132"/>
              <a:gd name="connsiteY2" fmla="*/ 445 h 10004"/>
              <a:gd name="connsiteX3" fmla="*/ 15 w 10132"/>
              <a:gd name="connsiteY3" fmla="*/ 5328 h 10004"/>
              <a:gd name="connsiteX4" fmla="*/ 673 w 10132"/>
              <a:gd name="connsiteY4" fmla="*/ 9652 h 10004"/>
              <a:gd name="connsiteX5" fmla="*/ 5077 w 10132"/>
              <a:gd name="connsiteY5" fmla="*/ 9884 h 10004"/>
              <a:gd name="connsiteX6" fmla="*/ 9810 w 10132"/>
              <a:gd name="connsiteY6" fmla="*/ 9529 h 10004"/>
              <a:gd name="connsiteX7" fmla="*/ 10130 w 10132"/>
              <a:gd name="connsiteY7" fmla="*/ 5049 h 10004"/>
              <a:gd name="connsiteX8" fmla="*/ 9604 w 10132"/>
              <a:gd name="connsiteY8" fmla="*/ 410 h 10004"/>
              <a:gd name="connsiteX0" fmla="*/ 9604 w 10132"/>
              <a:gd name="connsiteY0" fmla="*/ 410 h 9972"/>
              <a:gd name="connsiteX1" fmla="*/ 5095 w 10132"/>
              <a:gd name="connsiteY1" fmla="*/ 95 h 9972"/>
              <a:gd name="connsiteX2" fmla="*/ 546 w 10132"/>
              <a:gd name="connsiteY2" fmla="*/ 445 h 9972"/>
              <a:gd name="connsiteX3" fmla="*/ 15 w 10132"/>
              <a:gd name="connsiteY3" fmla="*/ 5328 h 9972"/>
              <a:gd name="connsiteX4" fmla="*/ 673 w 10132"/>
              <a:gd name="connsiteY4" fmla="*/ 9652 h 9972"/>
              <a:gd name="connsiteX5" fmla="*/ 5077 w 10132"/>
              <a:gd name="connsiteY5" fmla="*/ 9884 h 9972"/>
              <a:gd name="connsiteX6" fmla="*/ 9810 w 10132"/>
              <a:gd name="connsiteY6" fmla="*/ 9529 h 9972"/>
              <a:gd name="connsiteX7" fmla="*/ 10130 w 10132"/>
              <a:gd name="connsiteY7" fmla="*/ 5049 h 9972"/>
              <a:gd name="connsiteX8" fmla="*/ 9604 w 10132"/>
              <a:gd name="connsiteY8" fmla="*/ 410 h 9972"/>
              <a:gd name="connsiteX0" fmla="*/ 9479 w 10000"/>
              <a:gd name="connsiteY0" fmla="*/ 411 h 10031"/>
              <a:gd name="connsiteX1" fmla="*/ 5029 w 10000"/>
              <a:gd name="connsiteY1" fmla="*/ 95 h 10031"/>
              <a:gd name="connsiteX2" fmla="*/ 539 w 10000"/>
              <a:gd name="connsiteY2" fmla="*/ 446 h 10031"/>
              <a:gd name="connsiteX3" fmla="*/ 15 w 10000"/>
              <a:gd name="connsiteY3" fmla="*/ 5343 h 10031"/>
              <a:gd name="connsiteX4" fmla="*/ 664 w 10000"/>
              <a:gd name="connsiteY4" fmla="*/ 9679 h 10031"/>
              <a:gd name="connsiteX5" fmla="*/ 5011 w 10000"/>
              <a:gd name="connsiteY5" fmla="*/ 9912 h 10031"/>
              <a:gd name="connsiteX6" fmla="*/ 9682 w 10000"/>
              <a:gd name="connsiteY6" fmla="*/ 9556 h 10031"/>
              <a:gd name="connsiteX7" fmla="*/ 9998 w 10000"/>
              <a:gd name="connsiteY7" fmla="*/ 5063 h 10031"/>
              <a:gd name="connsiteX8" fmla="*/ 9479 w 10000"/>
              <a:gd name="connsiteY8" fmla="*/ 411 h 10031"/>
              <a:gd name="connsiteX0" fmla="*/ 9472 w 9993"/>
              <a:gd name="connsiteY0" fmla="*/ 411 h 10019"/>
              <a:gd name="connsiteX1" fmla="*/ 5022 w 9993"/>
              <a:gd name="connsiteY1" fmla="*/ 95 h 10019"/>
              <a:gd name="connsiteX2" fmla="*/ 532 w 9993"/>
              <a:gd name="connsiteY2" fmla="*/ 446 h 10019"/>
              <a:gd name="connsiteX3" fmla="*/ 8 w 9993"/>
              <a:gd name="connsiteY3" fmla="*/ 5343 h 10019"/>
              <a:gd name="connsiteX4" fmla="*/ 557 w 9993"/>
              <a:gd name="connsiteY4" fmla="*/ 9660 h 10019"/>
              <a:gd name="connsiteX5" fmla="*/ 5004 w 9993"/>
              <a:gd name="connsiteY5" fmla="*/ 9912 h 10019"/>
              <a:gd name="connsiteX6" fmla="*/ 9675 w 9993"/>
              <a:gd name="connsiteY6" fmla="*/ 9556 h 10019"/>
              <a:gd name="connsiteX7" fmla="*/ 9991 w 9993"/>
              <a:gd name="connsiteY7" fmla="*/ 5063 h 10019"/>
              <a:gd name="connsiteX8" fmla="*/ 9472 w 9993"/>
              <a:gd name="connsiteY8" fmla="*/ 411 h 10019"/>
              <a:gd name="connsiteX0" fmla="*/ 9472 w 9993"/>
              <a:gd name="connsiteY0" fmla="*/ 410 h 10000"/>
              <a:gd name="connsiteX1" fmla="*/ 5019 w 9993"/>
              <a:gd name="connsiteY1" fmla="*/ 95 h 10000"/>
              <a:gd name="connsiteX2" fmla="*/ 569 w 9993"/>
              <a:gd name="connsiteY2" fmla="*/ 523 h 10000"/>
              <a:gd name="connsiteX3" fmla="*/ 1 w 9993"/>
              <a:gd name="connsiteY3" fmla="*/ 5333 h 10000"/>
              <a:gd name="connsiteX4" fmla="*/ 550 w 9993"/>
              <a:gd name="connsiteY4" fmla="*/ 9642 h 10000"/>
              <a:gd name="connsiteX5" fmla="*/ 5001 w 9993"/>
              <a:gd name="connsiteY5" fmla="*/ 9893 h 10000"/>
              <a:gd name="connsiteX6" fmla="*/ 9675 w 9993"/>
              <a:gd name="connsiteY6" fmla="*/ 9538 h 10000"/>
              <a:gd name="connsiteX7" fmla="*/ 9991 w 9993"/>
              <a:gd name="connsiteY7" fmla="*/ 5053 h 10000"/>
              <a:gd name="connsiteX8" fmla="*/ 9472 w 9993"/>
              <a:gd name="connsiteY8" fmla="*/ 410 h 10000"/>
              <a:gd name="connsiteX0" fmla="*/ 9401 w 10000"/>
              <a:gd name="connsiteY0" fmla="*/ 436 h 9968"/>
              <a:gd name="connsiteX1" fmla="*/ 5023 w 10000"/>
              <a:gd name="connsiteY1" fmla="*/ 63 h 9968"/>
              <a:gd name="connsiteX2" fmla="*/ 569 w 10000"/>
              <a:gd name="connsiteY2" fmla="*/ 491 h 9968"/>
              <a:gd name="connsiteX3" fmla="*/ 1 w 10000"/>
              <a:gd name="connsiteY3" fmla="*/ 5301 h 9968"/>
              <a:gd name="connsiteX4" fmla="*/ 550 w 10000"/>
              <a:gd name="connsiteY4" fmla="*/ 9610 h 9968"/>
              <a:gd name="connsiteX5" fmla="*/ 5005 w 10000"/>
              <a:gd name="connsiteY5" fmla="*/ 9861 h 9968"/>
              <a:gd name="connsiteX6" fmla="*/ 9682 w 10000"/>
              <a:gd name="connsiteY6" fmla="*/ 9506 h 9968"/>
              <a:gd name="connsiteX7" fmla="*/ 9998 w 10000"/>
              <a:gd name="connsiteY7" fmla="*/ 5021 h 9968"/>
              <a:gd name="connsiteX8" fmla="*/ 9401 w 10000"/>
              <a:gd name="connsiteY8" fmla="*/ 436 h 9968"/>
              <a:gd name="connsiteX0" fmla="*/ 9456 w 10000"/>
              <a:gd name="connsiteY0" fmla="*/ 427 h 10010"/>
              <a:gd name="connsiteX1" fmla="*/ 5023 w 10000"/>
              <a:gd name="connsiteY1" fmla="*/ 73 h 10010"/>
              <a:gd name="connsiteX2" fmla="*/ 569 w 10000"/>
              <a:gd name="connsiteY2" fmla="*/ 503 h 10010"/>
              <a:gd name="connsiteX3" fmla="*/ 1 w 10000"/>
              <a:gd name="connsiteY3" fmla="*/ 5328 h 10010"/>
              <a:gd name="connsiteX4" fmla="*/ 550 w 10000"/>
              <a:gd name="connsiteY4" fmla="*/ 9651 h 10010"/>
              <a:gd name="connsiteX5" fmla="*/ 5005 w 10000"/>
              <a:gd name="connsiteY5" fmla="*/ 9903 h 10010"/>
              <a:gd name="connsiteX6" fmla="*/ 9682 w 10000"/>
              <a:gd name="connsiteY6" fmla="*/ 9547 h 10010"/>
              <a:gd name="connsiteX7" fmla="*/ 9998 w 10000"/>
              <a:gd name="connsiteY7" fmla="*/ 5047 h 10010"/>
              <a:gd name="connsiteX8" fmla="*/ 9456 w 10000"/>
              <a:gd name="connsiteY8" fmla="*/ 427 h 10010"/>
              <a:gd name="connsiteX0" fmla="*/ 9458 w 10002"/>
              <a:gd name="connsiteY0" fmla="*/ 427 h 10010"/>
              <a:gd name="connsiteX1" fmla="*/ 5025 w 10002"/>
              <a:gd name="connsiteY1" fmla="*/ 73 h 10010"/>
              <a:gd name="connsiteX2" fmla="*/ 549 w 10002"/>
              <a:gd name="connsiteY2" fmla="*/ 444 h 10010"/>
              <a:gd name="connsiteX3" fmla="*/ 3 w 10002"/>
              <a:gd name="connsiteY3" fmla="*/ 5328 h 10010"/>
              <a:gd name="connsiteX4" fmla="*/ 552 w 10002"/>
              <a:gd name="connsiteY4" fmla="*/ 9651 h 10010"/>
              <a:gd name="connsiteX5" fmla="*/ 5007 w 10002"/>
              <a:gd name="connsiteY5" fmla="*/ 9903 h 10010"/>
              <a:gd name="connsiteX6" fmla="*/ 9684 w 10002"/>
              <a:gd name="connsiteY6" fmla="*/ 9547 h 10010"/>
              <a:gd name="connsiteX7" fmla="*/ 10000 w 10002"/>
              <a:gd name="connsiteY7" fmla="*/ 5047 h 10010"/>
              <a:gd name="connsiteX8" fmla="*/ 9458 w 10002"/>
              <a:gd name="connsiteY8" fmla="*/ 427 h 10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02" h="10010">
                <a:moveTo>
                  <a:pt x="9458" y="427"/>
                </a:moveTo>
                <a:cubicBezTo>
                  <a:pt x="8572" y="-295"/>
                  <a:pt x="6666" y="129"/>
                  <a:pt x="5025" y="73"/>
                </a:cubicBezTo>
                <a:cubicBezTo>
                  <a:pt x="3396" y="171"/>
                  <a:pt x="1083" y="-233"/>
                  <a:pt x="549" y="444"/>
                </a:cubicBezTo>
                <a:cubicBezTo>
                  <a:pt x="-74" y="1234"/>
                  <a:pt x="3" y="3794"/>
                  <a:pt x="3" y="5328"/>
                </a:cubicBezTo>
                <a:cubicBezTo>
                  <a:pt x="3" y="6862"/>
                  <a:pt x="97" y="9146"/>
                  <a:pt x="552" y="9651"/>
                </a:cubicBezTo>
                <a:cubicBezTo>
                  <a:pt x="1098" y="10255"/>
                  <a:pt x="3483" y="9920"/>
                  <a:pt x="5007" y="9903"/>
                </a:cubicBezTo>
                <a:cubicBezTo>
                  <a:pt x="6529" y="9886"/>
                  <a:pt x="9205" y="10083"/>
                  <a:pt x="9684" y="9547"/>
                </a:cubicBezTo>
                <a:cubicBezTo>
                  <a:pt x="10021" y="9168"/>
                  <a:pt x="10007" y="6583"/>
                  <a:pt x="10000" y="5047"/>
                </a:cubicBezTo>
                <a:cubicBezTo>
                  <a:pt x="9993" y="3512"/>
                  <a:pt x="10017" y="949"/>
                  <a:pt x="9458" y="427"/>
                </a:cubicBezTo>
                <a:close/>
              </a:path>
            </a:pathLst>
          </a:custGeom>
          <a:solidFill>
            <a:schemeClr val="bg1"/>
          </a:solidFill>
          <a:ln w="22225">
            <a:noFill/>
          </a:ln>
        </p:spPr>
        <p:txBody>
          <a:bodyPr vert="horz" wrap="square" lIns="91440" tIns="45720" rIns="91440" bIns="45720" numCol="1" anchor="t" anchorCtr="0" compatLnSpc="1">
            <a:prstTxWarp prst="textNoShape">
              <a:avLst/>
            </a:prstTxWarp>
          </a:bodyPr>
          <a:lstStyle/>
          <a:p>
            <a:endParaRPr lang="en-US"/>
          </a:p>
        </p:txBody>
      </p:sp>
      <p:sp>
        <p:nvSpPr>
          <p:cNvPr id="42" name="Freeform 9"/>
          <p:cNvSpPr>
            <a:spLocks/>
          </p:cNvSpPr>
          <p:nvPr userDrawn="1"/>
        </p:nvSpPr>
        <p:spPr bwMode="auto">
          <a:xfrm rot="5106336">
            <a:off x="5073495" y="1346587"/>
            <a:ext cx="4275536" cy="3106081"/>
          </a:xfrm>
          <a:custGeom>
            <a:avLst/>
            <a:gdLst>
              <a:gd name="T0" fmla="*/ 2466 w 2671"/>
              <a:gd name="T1" fmla="*/ 92 h 1682"/>
              <a:gd name="T2" fmla="*/ 200 w 2671"/>
              <a:gd name="T3" fmla="*/ 99 h 1682"/>
              <a:gd name="T4" fmla="*/ 169 w 2671"/>
              <a:gd name="T5" fmla="*/ 1583 h 1682"/>
              <a:gd name="T6" fmla="*/ 2481 w 2671"/>
              <a:gd name="T7" fmla="*/ 1562 h 1682"/>
              <a:gd name="T8" fmla="*/ 2466 w 2671"/>
              <a:gd name="T9" fmla="*/ 92 h 1682"/>
              <a:gd name="connsiteX0" fmla="*/ 9074 w 9535"/>
              <a:gd name="connsiteY0" fmla="*/ 447 h 9722"/>
              <a:gd name="connsiteX1" fmla="*/ 544 w 9535"/>
              <a:gd name="connsiteY1" fmla="*/ 264 h 9722"/>
              <a:gd name="connsiteX2" fmla="*/ 475 w 9535"/>
              <a:gd name="connsiteY2" fmla="*/ 9311 h 9722"/>
              <a:gd name="connsiteX3" fmla="*/ 9131 w 9535"/>
              <a:gd name="connsiteY3" fmla="*/ 9187 h 9722"/>
              <a:gd name="connsiteX4" fmla="*/ 9074 w 9535"/>
              <a:gd name="connsiteY4" fmla="*/ 447 h 9722"/>
              <a:gd name="connsiteX0" fmla="*/ 9519 w 10001"/>
              <a:gd name="connsiteY0" fmla="*/ 986 h 10526"/>
              <a:gd name="connsiteX1" fmla="*/ 5107 w 10001"/>
              <a:gd name="connsiteY1" fmla="*/ 519 h 10526"/>
              <a:gd name="connsiteX2" fmla="*/ 573 w 10001"/>
              <a:gd name="connsiteY2" fmla="*/ 798 h 10526"/>
              <a:gd name="connsiteX3" fmla="*/ 500 w 10001"/>
              <a:gd name="connsiteY3" fmla="*/ 10103 h 10526"/>
              <a:gd name="connsiteX4" fmla="*/ 9578 w 10001"/>
              <a:gd name="connsiteY4" fmla="*/ 9976 h 10526"/>
              <a:gd name="connsiteX5" fmla="*/ 9519 w 10001"/>
              <a:gd name="connsiteY5" fmla="*/ 986 h 10526"/>
              <a:gd name="connsiteX0" fmla="*/ 9561 w 10043"/>
              <a:gd name="connsiteY0" fmla="*/ 870 h 10410"/>
              <a:gd name="connsiteX1" fmla="*/ 5149 w 10043"/>
              <a:gd name="connsiteY1" fmla="*/ 403 h 10410"/>
              <a:gd name="connsiteX2" fmla="*/ 533 w 10043"/>
              <a:gd name="connsiteY2" fmla="*/ 862 h 10410"/>
              <a:gd name="connsiteX3" fmla="*/ 542 w 10043"/>
              <a:gd name="connsiteY3" fmla="*/ 9987 h 10410"/>
              <a:gd name="connsiteX4" fmla="*/ 9620 w 10043"/>
              <a:gd name="connsiteY4" fmla="*/ 9860 h 10410"/>
              <a:gd name="connsiteX5" fmla="*/ 9561 w 10043"/>
              <a:gd name="connsiteY5" fmla="*/ 870 h 10410"/>
              <a:gd name="connsiteX0" fmla="*/ 9572 w 10054"/>
              <a:gd name="connsiteY0" fmla="*/ 835 h 10375"/>
              <a:gd name="connsiteX1" fmla="*/ 5160 w 10054"/>
              <a:gd name="connsiteY1" fmla="*/ 368 h 10375"/>
              <a:gd name="connsiteX2" fmla="*/ 544 w 10054"/>
              <a:gd name="connsiteY2" fmla="*/ 827 h 10375"/>
              <a:gd name="connsiteX3" fmla="*/ 553 w 10054"/>
              <a:gd name="connsiteY3" fmla="*/ 9952 h 10375"/>
              <a:gd name="connsiteX4" fmla="*/ 9631 w 10054"/>
              <a:gd name="connsiteY4" fmla="*/ 9825 h 10375"/>
              <a:gd name="connsiteX5" fmla="*/ 9572 w 10054"/>
              <a:gd name="connsiteY5" fmla="*/ 835 h 10375"/>
              <a:gd name="connsiteX0" fmla="*/ 9532 w 10014"/>
              <a:gd name="connsiteY0" fmla="*/ 835 h 10375"/>
              <a:gd name="connsiteX1" fmla="*/ 5120 w 10014"/>
              <a:gd name="connsiteY1" fmla="*/ 368 h 10375"/>
              <a:gd name="connsiteX2" fmla="*/ 504 w 10014"/>
              <a:gd name="connsiteY2" fmla="*/ 827 h 10375"/>
              <a:gd name="connsiteX3" fmla="*/ 513 w 10014"/>
              <a:gd name="connsiteY3" fmla="*/ 9952 h 10375"/>
              <a:gd name="connsiteX4" fmla="*/ 9591 w 10014"/>
              <a:gd name="connsiteY4" fmla="*/ 9825 h 10375"/>
              <a:gd name="connsiteX5" fmla="*/ 9532 w 10014"/>
              <a:gd name="connsiteY5" fmla="*/ 835 h 10375"/>
              <a:gd name="connsiteX0" fmla="*/ 9532 w 10014"/>
              <a:gd name="connsiteY0" fmla="*/ 653 h 10193"/>
              <a:gd name="connsiteX1" fmla="*/ 5120 w 10014"/>
              <a:gd name="connsiteY1" fmla="*/ 186 h 10193"/>
              <a:gd name="connsiteX2" fmla="*/ 504 w 10014"/>
              <a:gd name="connsiteY2" fmla="*/ 645 h 10193"/>
              <a:gd name="connsiteX3" fmla="*/ 513 w 10014"/>
              <a:gd name="connsiteY3" fmla="*/ 9770 h 10193"/>
              <a:gd name="connsiteX4" fmla="*/ 9591 w 10014"/>
              <a:gd name="connsiteY4" fmla="*/ 9643 h 10193"/>
              <a:gd name="connsiteX5" fmla="*/ 9532 w 10014"/>
              <a:gd name="connsiteY5" fmla="*/ 653 h 10193"/>
              <a:gd name="connsiteX0" fmla="*/ 9532 w 10014"/>
              <a:gd name="connsiteY0" fmla="*/ 579 h 10119"/>
              <a:gd name="connsiteX1" fmla="*/ 5120 w 10014"/>
              <a:gd name="connsiteY1" fmla="*/ 112 h 10119"/>
              <a:gd name="connsiteX2" fmla="*/ 504 w 10014"/>
              <a:gd name="connsiteY2" fmla="*/ 571 h 10119"/>
              <a:gd name="connsiteX3" fmla="*/ 513 w 10014"/>
              <a:gd name="connsiteY3" fmla="*/ 9696 h 10119"/>
              <a:gd name="connsiteX4" fmla="*/ 9591 w 10014"/>
              <a:gd name="connsiteY4" fmla="*/ 9569 h 10119"/>
              <a:gd name="connsiteX5" fmla="*/ 9532 w 10014"/>
              <a:gd name="connsiteY5" fmla="*/ 579 h 10119"/>
              <a:gd name="connsiteX0" fmla="*/ 9560 w 10042"/>
              <a:gd name="connsiteY0" fmla="*/ 783 h 10323"/>
              <a:gd name="connsiteX1" fmla="*/ 5132 w 10042"/>
              <a:gd name="connsiteY1" fmla="*/ 521 h 10323"/>
              <a:gd name="connsiteX2" fmla="*/ 532 w 10042"/>
              <a:gd name="connsiteY2" fmla="*/ 775 h 10323"/>
              <a:gd name="connsiteX3" fmla="*/ 541 w 10042"/>
              <a:gd name="connsiteY3" fmla="*/ 9900 h 10323"/>
              <a:gd name="connsiteX4" fmla="*/ 9619 w 10042"/>
              <a:gd name="connsiteY4" fmla="*/ 9773 h 10323"/>
              <a:gd name="connsiteX5" fmla="*/ 9560 w 10042"/>
              <a:gd name="connsiteY5" fmla="*/ 783 h 10323"/>
              <a:gd name="connsiteX0" fmla="*/ 9562 w 10044"/>
              <a:gd name="connsiteY0" fmla="*/ 560 h 10100"/>
              <a:gd name="connsiteX1" fmla="*/ 5134 w 10044"/>
              <a:gd name="connsiteY1" fmla="*/ 298 h 10100"/>
              <a:gd name="connsiteX2" fmla="*/ 534 w 10044"/>
              <a:gd name="connsiteY2" fmla="*/ 552 h 10100"/>
              <a:gd name="connsiteX3" fmla="*/ 543 w 10044"/>
              <a:gd name="connsiteY3" fmla="*/ 9677 h 10100"/>
              <a:gd name="connsiteX4" fmla="*/ 9621 w 10044"/>
              <a:gd name="connsiteY4" fmla="*/ 9550 h 10100"/>
              <a:gd name="connsiteX5" fmla="*/ 9562 w 10044"/>
              <a:gd name="connsiteY5" fmla="*/ 560 h 10100"/>
              <a:gd name="connsiteX0" fmla="*/ 9598 w 10080"/>
              <a:gd name="connsiteY0" fmla="*/ 482 h 10022"/>
              <a:gd name="connsiteX1" fmla="*/ 5170 w 10080"/>
              <a:gd name="connsiteY1" fmla="*/ 220 h 10022"/>
              <a:gd name="connsiteX2" fmla="*/ 504 w 10080"/>
              <a:gd name="connsiteY2" fmla="*/ 602 h 10022"/>
              <a:gd name="connsiteX3" fmla="*/ 579 w 10080"/>
              <a:gd name="connsiteY3" fmla="*/ 9599 h 10022"/>
              <a:gd name="connsiteX4" fmla="*/ 9657 w 10080"/>
              <a:gd name="connsiteY4" fmla="*/ 9472 h 10022"/>
              <a:gd name="connsiteX5" fmla="*/ 9598 w 10080"/>
              <a:gd name="connsiteY5" fmla="*/ 482 h 10022"/>
              <a:gd name="connsiteX0" fmla="*/ 9553 w 10035"/>
              <a:gd name="connsiteY0" fmla="*/ 453 h 9993"/>
              <a:gd name="connsiteX1" fmla="*/ 5125 w 10035"/>
              <a:gd name="connsiteY1" fmla="*/ 191 h 9993"/>
              <a:gd name="connsiteX2" fmla="*/ 459 w 10035"/>
              <a:gd name="connsiteY2" fmla="*/ 573 h 9993"/>
              <a:gd name="connsiteX3" fmla="*/ 534 w 10035"/>
              <a:gd name="connsiteY3" fmla="*/ 9570 h 9993"/>
              <a:gd name="connsiteX4" fmla="*/ 9612 w 10035"/>
              <a:gd name="connsiteY4" fmla="*/ 9443 h 9993"/>
              <a:gd name="connsiteX5" fmla="*/ 9553 w 10035"/>
              <a:gd name="connsiteY5" fmla="*/ 453 h 9993"/>
              <a:gd name="connsiteX0" fmla="*/ 9520 w 10000"/>
              <a:gd name="connsiteY0" fmla="*/ 453 h 10000"/>
              <a:gd name="connsiteX1" fmla="*/ 5107 w 10000"/>
              <a:gd name="connsiteY1" fmla="*/ 191 h 10000"/>
              <a:gd name="connsiteX2" fmla="*/ 457 w 10000"/>
              <a:gd name="connsiteY2" fmla="*/ 573 h 10000"/>
              <a:gd name="connsiteX3" fmla="*/ 532 w 10000"/>
              <a:gd name="connsiteY3" fmla="*/ 9577 h 10000"/>
              <a:gd name="connsiteX4" fmla="*/ 9578 w 10000"/>
              <a:gd name="connsiteY4" fmla="*/ 9450 h 10000"/>
              <a:gd name="connsiteX5" fmla="*/ 9520 w 10000"/>
              <a:gd name="connsiteY5" fmla="*/ 453 h 10000"/>
              <a:gd name="connsiteX0" fmla="*/ 9520 w 10000"/>
              <a:gd name="connsiteY0" fmla="*/ 445 h 9992"/>
              <a:gd name="connsiteX1" fmla="*/ 5107 w 10000"/>
              <a:gd name="connsiteY1" fmla="*/ 183 h 9992"/>
              <a:gd name="connsiteX2" fmla="*/ 457 w 10000"/>
              <a:gd name="connsiteY2" fmla="*/ 565 h 9992"/>
              <a:gd name="connsiteX3" fmla="*/ 532 w 10000"/>
              <a:gd name="connsiteY3" fmla="*/ 9569 h 9992"/>
              <a:gd name="connsiteX4" fmla="*/ 9578 w 10000"/>
              <a:gd name="connsiteY4" fmla="*/ 9442 h 9992"/>
              <a:gd name="connsiteX5" fmla="*/ 9520 w 10000"/>
              <a:gd name="connsiteY5" fmla="*/ 445 h 9992"/>
              <a:gd name="connsiteX0" fmla="*/ 9561 w 10041"/>
              <a:gd name="connsiteY0" fmla="*/ 695 h 10250"/>
              <a:gd name="connsiteX1" fmla="*/ 5115 w 10041"/>
              <a:gd name="connsiteY1" fmla="*/ 356 h 10250"/>
              <a:gd name="connsiteX2" fmla="*/ 498 w 10041"/>
              <a:gd name="connsiteY2" fmla="*/ 815 h 10250"/>
              <a:gd name="connsiteX3" fmla="*/ 573 w 10041"/>
              <a:gd name="connsiteY3" fmla="*/ 9827 h 10250"/>
              <a:gd name="connsiteX4" fmla="*/ 9619 w 10041"/>
              <a:gd name="connsiteY4" fmla="*/ 9700 h 10250"/>
              <a:gd name="connsiteX5" fmla="*/ 9561 w 10041"/>
              <a:gd name="connsiteY5" fmla="*/ 695 h 10250"/>
              <a:gd name="connsiteX0" fmla="*/ 9561 w 9999"/>
              <a:gd name="connsiteY0" fmla="*/ 695 h 10250"/>
              <a:gd name="connsiteX1" fmla="*/ 5115 w 9999"/>
              <a:gd name="connsiteY1" fmla="*/ 356 h 10250"/>
              <a:gd name="connsiteX2" fmla="*/ 498 w 9999"/>
              <a:gd name="connsiteY2" fmla="*/ 815 h 10250"/>
              <a:gd name="connsiteX3" fmla="*/ 573 w 9999"/>
              <a:gd name="connsiteY3" fmla="*/ 9827 h 10250"/>
              <a:gd name="connsiteX4" fmla="*/ 9619 w 9999"/>
              <a:gd name="connsiteY4" fmla="*/ 9700 h 10250"/>
              <a:gd name="connsiteX5" fmla="*/ 9561 w 9999"/>
              <a:gd name="connsiteY5" fmla="*/ 695 h 10250"/>
              <a:gd name="connsiteX0" fmla="*/ 9562 w 10000"/>
              <a:gd name="connsiteY0" fmla="*/ 678 h 10000"/>
              <a:gd name="connsiteX1" fmla="*/ 5116 w 10000"/>
              <a:gd name="connsiteY1" fmla="*/ 347 h 10000"/>
              <a:gd name="connsiteX2" fmla="*/ 498 w 10000"/>
              <a:gd name="connsiteY2" fmla="*/ 795 h 10000"/>
              <a:gd name="connsiteX3" fmla="*/ 573 w 10000"/>
              <a:gd name="connsiteY3" fmla="*/ 9587 h 10000"/>
              <a:gd name="connsiteX4" fmla="*/ 9620 w 10000"/>
              <a:gd name="connsiteY4" fmla="*/ 9463 h 10000"/>
              <a:gd name="connsiteX5" fmla="*/ 9562 w 10000"/>
              <a:gd name="connsiteY5" fmla="*/ 678 h 10000"/>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604 w 10042"/>
              <a:gd name="connsiteY0" fmla="*/ 678 h 10231"/>
              <a:gd name="connsiteX1" fmla="*/ 5158 w 10042"/>
              <a:gd name="connsiteY1" fmla="*/ 347 h 10231"/>
              <a:gd name="connsiteX2" fmla="*/ 540 w 10042"/>
              <a:gd name="connsiteY2" fmla="*/ 795 h 10231"/>
              <a:gd name="connsiteX3" fmla="*/ 615 w 10042"/>
              <a:gd name="connsiteY3" fmla="*/ 9587 h 10231"/>
              <a:gd name="connsiteX4" fmla="*/ 5174 w 10042"/>
              <a:gd name="connsiteY4" fmla="*/ 10029 h 10231"/>
              <a:gd name="connsiteX5" fmla="*/ 9662 w 10042"/>
              <a:gd name="connsiteY5" fmla="*/ 9463 h 10231"/>
              <a:gd name="connsiteX6" fmla="*/ 9604 w 10042"/>
              <a:gd name="connsiteY6" fmla="*/ 678 h 10231"/>
              <a:gd name="connsiteX0" fmla="*/ 9631 w 10069"/>
              <a:gd name="connsiteY0" fmla="*/ 685 h 10297"/>
              <a:gd name="connsiteX1" fmla="*/ 5185 w 10069"/>
              <a:gd name="connsiteY1" fmla="*/ 354 h 10297"/>
              <a:gd name="connsiteX2" fmla="*/ 567 w 10069"/>
              <a:gd name="connsiteY2" fmla="*/ 802 h 10297"/>
              <a:gd name="connsiteX3" fmla="*/ 593 w 10069"/>
              <a:gd name="connsiteY3" fmla="*/ 9694 h 10297"/>
              <a:gd name="connsiteX4" fmla="*/ 5201 w 10069"/>
              <a:gd name="connsiteY4" fmla="*/ 10036 h 10297"/>
              <a:gd name="connsiteX5" fmla="*/ 9689 w 10069"/>
              <a:gd name="connsiteY5" fmla="*/ 9470 h 10297"/>
              <a:gd name="connsiteX6" fmla="*/ 9631 w 10069"/>
              <a:gd name="connsiteY6" fmla="*/ 685 h 10297"/>
              <a:gd name="connsiteX0" fmla="*/ 9642 w 10080"/>
              <a:gd name="connsiteY0" fmla="*/ 685 h 10204"/>
              <a:gd name="connsiteX1" fmla="*/ 5196 w 10080"/>
              <a:gd name="connsiteY1" fmla="*/ 354 h 10204"/>
              <a:gd name="connsiteX2" fmla="*/ 578 w 10080"/>
              <a:gd name="connsiteY2" fmla="*/ 802 h 10204"/>
              <a:gd name="connsiteX3" fmla="*/ 604 w 10080"/>
              <a:gd name="connsiteY3" fmla="*/ 9694 h 10204"/>
              <a:gd name="connsiteX4" fmla="*/ 5212 w 10080"/>
              <a:gd name="connsiteY4" fmla="*/ 10036 h 10204"/>
              <a:gd name="connsiteX5" fmla="*/ 9700 w 10080"/>
              <a:gd name="connsiteY5" fmla="*/ 9470 h 10204"/>
              <a:gd name="connsiteX6" fmla="*/ 9642 w 10080"/>
              <a:gd name="connsiteY6" fmla="*/ 685 h 10204"/>
              <a:gd name="connsiteX0" fmla="*/ 9642 w 10204"/>
              <a:gd name="connsiteY0" fmla="*/ 772 h 10409"/>
              <a:gd name="connsiteX1" fmla="*/ 5196 w 10204"/>
              <a:gd name="connsiteY1" fmla="*/ 441 h 10409"/>
              <a:gd name="connsiteX2" fmla="*/ 578 w 10204"/>
              <a:gd name="connsiteY2" fmla="*/ 889 h 10409"/>
              <a:gd name="connsiteX3" fmla="*/ 604 w 10204"/>
              <a:gd name="connsiteY3" fmla="*/ 9781 h 10409"/>
              <a:gd name="connsiteX4" fmla="*/ 5212 w 10204"/>
              <a:gd name="connsiteY4" fmla="*/ 10123 h 10409"/>
              <a:gd name="connsiteX5" fmla="*/ 9651 w 10204"/>
              <a:gd name="connsiteY5" fmla="*/ 9758 h 10409"/>
              <a:gd name="connsiteX6" fmla="*/ 9642 w 10204"/>
              <a:gd name="connsiteY6" fmla="*/ 772 h 10409"/>
              <a:gd name="connsiteX0" fmla="*/ 9642 w 10230"/>
              <a:gd name="connsiteY0" fmla="*/ 772 h 10250"/>
              <a:gd name="connsiteX1" fmla="*/ 5196 w 10230"/>
              <a:gd name="connsiteY1" fmla="*/ 441 h 10250"/>
              <a:gd name="connsiteX2" fmla="*/ 578 w 10230"/>
              <a:gd name="connsiteY2" fmla="*/ 889 h 10250"/>
              <a:gd name="connsiteX3" fmla="*/ 604 w 10230"/>
              <a:gd name="connsiteY3" fmla="*/ 9781 h 10250"/>
              <a:gd name="connsiteX4" fmla="*/ 5212 w 10230"/>
              <a:gd name="connsiteY4" fmla="*/ 10123 h 10250"/>
              <a:gd name="connsiteX5" fmla="*/ 9651 w 10230"/>
              <a:gd name="connsiteY5" fmla="*/ 9758 h 10250"/>
              <a:gd name="connsiteX6" fmla="*/ 9642 w 10230"/>
              <a:gd name="connsiteY6" fmla="*/ 772 h 10250"/>
              <a:gd name="connsiteX0" fmla="*/ 9642 w 10133"/>
              <a:gd name="connsiteY0" fmla="*/ 772 h 10250"/>
              <a:gd name="connsiteX1" fmla="*/ 5196 w 10133"/>
              <a:gd name="connsiteY1" fmla="*/ 441 h 10250"/>
              <a:gd name="connsiteX2" fmla="*/ 578 w 10133"/>
              <a:gd name="connsiteY2" fmla="*/ 889 h 10250"/>
              <a:gd name="connsiteX3" fmla="*/ 604 w 10133"/>
              <a:gd name="connsiteY3" fmla="*/ 9781 h 10250"/>
              <a:gd name="connsiteX4" fmla="*/ 5212 w 10133"/>
              <a:gd name="connsiteY4" fmla="*/ 10123 h 10250"/>
              <a:gd name="connsiteX5" fmla="*/ 9651 w 10133"/>
              <a:gd name="connsiteY5" fmla="*/ 9758 h 10250"/>
              <a:gd name="connsiteX6" fmla="*/ 9642 w 10133"/>
              <a:gd name="connsiteY6" fmla="*/ 772 h 10250"/>
              <a:gd name="connsiteX0" fmla="*/ 9642 w 10150"/>
              <a:gd name="connsiteY0" fmla="*/ 779 h 10263"/>
              <a:gd name="connsiteX1" fmla="*/ 5196 w 10150"/>
              <a:gd name="connsiteY1" fmla="*/ 448 h 10263"/>
              <a:gd name="connsiteX2" fmla="*/ 578 w 10150"/>
              <a:gd name="connsiteY2" fmla="*/ 896 h 10263"/>
              <a:gd name="connsiteX3" fmla="*/ 604 w 10150"/>
              <a:gd name="connsiteY3" fmla="*/ 9788 h 10263"/>
              <a:gd name="connsiteX4" fmla="*/ 5212 w 10150"/>
              <a:gd name="connsiteY4" fmla="*/ 10130 h 10263"/>
              <a:gd name="connsiteX5" fmla="*/ 9684 w 10150"/>
              <a:gd name="connsiteY5" fmla="*/ 9865 h 10263"/>
              <a:gd name="connsiteX6" fmla="*/ 9642 w 10150"/>
              <a:gd name="connsiteY6" fmla="*/ 779 h 10263"/>
              <a:gd name="connsiteX0" fmla="*/ 9642 w 10204"/>
              <a:gd name="connsiteY0" fmla="*/ 779 h 10257"/>
              <a:gd name="connsiteX1" fmla="*/ 5196 w 10204"/>
              <a:gd name="connsiteY1" fmla="*/ 448 h 10257"/>
              <a:gd name="connsiteX2" fmla="*/ 578 w 10204"/>
              <a:gd name="connsiteY2" fmla="*/ 896 h 10257"/>
              <a:gd name="connsiteX3" fmla="*/ 604 w 10204"/>
              <a:gd name="connsiteY3" fmla="*/ 9788 h 10257"/>
              <a:gd name="connsiteX4" fmla="*/ 5212 w 10204"/>
              <a:gd name="connsiteY4" fmla="*/ 10130 h 10257"/>
              <a:gd name="connsiteX5" fmla="*/ 9684 w 10204"/>
              <a:gd name="connsiteY5" fmla="*/ 9865 h 10257"/>
              <a:gd name="connsiteX6" fmla="*/ 9642 w 10204"/>
              <a:gd name="connsiteY6" fmla="*/ 779 h 10257"/>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23"/>
              <a:gd name="connsiteY0" fmla="*/ 686 h 10164"/>
              <a:gd name="connsiteX1" fmla="*/ 5196 w 10223"/>
              <a:gd name="connsiteY1" fmla="*/ 355 h 10164"/>
              <a:gd name="connsiteX2" fmla="*/ 578 w 10223"/>
              <a:gd name="connsiteY2" fmla="*/ 803 h 10164"/>
              <a:gd name="connsiteX3" fmla="*/ 604 w 10223"/>
              <a:gd name="connsiteY3" fmla="*/ 9695 h 10164"/>
              <a:gd name="connsiteX4" fmla="*/ 5212 w 10223"/>
              <a:gd name="connsiteY4" fmla="*/ 10037 h 10164"/>
              <a:gd name="connsiteX5" fmla="*/ 9684 w 10223"/>
              <a:gd name="connsiteY5" fmla="*/ 9772 h 10164"/>
              <a:gd name="connsiteX6" fmla="*/ 10111 w 10223"/>
              <a:gd name="connsiteY6" fmla="*/ 5246 h 10164"/>
              <a:gd name="connsiteX7" fmla="*/ 9642 w 10223"/>
              <a:gd name="connsiteY7" fmla="*/ 686 h 10164"/>
              <a:gd name="connsiteX0" fmla="*/ 9642 w 10136"/>
              <a:gd name="connsiteY0" fmla="*/ 686 h 10164"/>
              <a:gd name="connsiteX1" fmla="*/ 5196 w 10136"/>
              <a:gd name="connsiteY1" fmla="*/ 355 h 10164"/>
              <a:gd name="connsiteX2" fmla="*/ 578 w 10136"/>
              <a:gd name="connsiteY2" fmla="*/ 803 h 10164"/>
              <a:gd name="connsiteX3" fmla="*/ 604 w 10136"/>
              <a:gd name="connsiteY3" fmla="*/ 9695 h 10164"/>
              <a:gd name="connsiteX4" fmla="*/ 5212 w 10136"/>
              <a:gd name="connsiteY4" fmla="*/ 10037 h 10164"/>
              <a:gd name="connsiteX5" fmla="*/ 9684 w 10136"/>
              <a:gd name="connsiteY5" fmla="*/ 9772 h 10164"/>
              <a:gd name="connsiteX6" fmla="*/ 10111 w 10136"/>
              <a:gd name="connsiteY6" fmla="*/ 5246 h 10164"/>
              <a:gd name="connsiteX7" fmla="*/ 9642 w 10136"/>
              <a:gd name="connsiteY7" fmla="*/ 686 h 10164"/>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182"/>
              <a:gd name="connsiteY0" fmla="*/ 686 h 10202"/>
              <a:gd name="connsiteX1" fmla="*/ 5196 w 10182"/>
              <a:gd name="connsiteY1" fmla="*/ 355 h 10202"/>
              <a:gd name="connsiteX2" fmla="*/ 578 w 10182"/>
              <a:gd name="connsiteY2" fmla="*/ 803 h 10202"/>
              <a:gd name="connsiteX3" fmla="*/ 604 w 10182"/>
              <a:gd name="connsiteY3" fmla="*/ 9695 h 10202"/>
              <a:gd name="connsiteX4" fmla="*/ 5212 w 10182"/>
              <a:gd name="connsiteY4" fmla="*/ 10037 h 10202"/>
              <a:gd name="connsiteX5" fmla="*/ 9684 w 10182"/>
              <a:gd name="connsiteY5" fmla="*/ 9772 h 10202"/>
              <a:gd name="connsiteX6" fmla="*/ 10160 w 10182"/>
              <a:gd name="connsiteY6" fmla="*/ 5271 h 10202"/>
              <a:gd name="connsiteX7" fmla="*/ 9642 w 10182"/>
              <a:gd name="connsiteY7" fmla="*/ 686 h 10202"/>
              <a:gd name="connsiteX0" fmla="*/ 9642 w 10190"/>
              <a:gd name="connsiteY0" fmla="*/ 686 h 10164"/>
              <a:gd name="connsiteX1" fmla="*/ 5196 w 10190"/>
              <a:gd name="connsiteY1" fmla="*/ 355 h 10164"/>
              <a:gd name="connsiteX2" fmla="*/ 578 w 10190"/>
              <a:gd name="connsiteY2" fmla="*/ 803 h 10164"/>
              <a:gd name="connsiteX3" fmla="*/ 604 w 10190"/>
              <a:gd name="connsiteY3" fmla="*/ 9695 h 10164"/>
              <a:gd name="connsiteX4" fmla="*/ 5212 w 10190"/>
              <a:gd name="connsiteY4" fmla="*/ 10037 h 10164"/>
              <a:gd name="connsiteX5" fmla="*/ 9684 w 10190"/>
              <a:gd name="connsiteY5" fmla="*/ 9772 h 10164"/>
              <a:gd name="connsiteX6" fmla="*/ 10160 w 10190"/>
              <a:gd name="connsiteY6" fmla="*/ 5271 h 10164"/>
              <a:gd name="connsiteX7" fmla="*/ 9642 w 10190"/>
              <a:gd name="connsiteY7" fmla="*/ 686 h 10164"/>
              <a:gd name="connsiteX0" fmla="*/ 9642 w 10161"/>
              <a:gd name="connsiteY0" fmla="*/ 686 h 10164"/>
              <a:gd name="connsiteX1" fmla="*/ 5196 w 10161"/>
              <a:gd name="connsiteY1" fmla="*/ 355 h 10164"/>
              <a:gd name="connsiteX2" fmla="*/ 578 w 10161"/>
              <a:gd name="connsiteY2" fmla="*/ 803 h 10164"/>
              <a:gd name="connsiteX3" fmla="*/ 604 w 10161"/>
              <a:gd name="connsiteY3" fmla="*/ 9695 h 10164"/>
              <a:gd name="connsiteX4" fmla="*/ 5212 w 10161"/>
              <a:gd name="connsiteY4" fmla="*/ 10037 h 10164"/>
              <a:gd name="connsiteX5" fmla="*/ 9684 w 10161"/>
              <a:gd name="connsiteY5" fmla="*/ 9772 h 10164"/>
              <a:gd name="connsiteX6" fmla="*/ 10160 w 10161"/>
              <a:gd name="connsiteY6" fmla="*/ 5271 h 10164"/>
              <a:gd name="connsiteX7" fmla="*/ 9642 w 10161"/>
              <a:gd name="connsiteY7" fmla="*/ 686 h 10164"/>
              <a:gd name="connsiteX0" fmla="*/ 9625 w 10144"/>
              <a:gd name="connsiteY0" fmla="*/ 684 h 10149"/>
              <a:gd name="connsiteX1" fmla="*/ 5179 w 10144"/>
              <a:gd name="connsiteY1" fmla="*/ 353 h 10149"/>
              <a:gd name="connsiteX2" fmla="*/ 561 w 10144"/>
              <a:gd name="connsiteY2" fmla="*/ 801 h 10149"/>
              <a:gd name="connsiteX3" fmla="*/ 620 w 10144"/>
              <a:gd name="connsiteY3" fmla="*/ 9668 h 10149"/>
              <a:gd name="connsiteX4" fmla="*/ 5195 w 10144"/>
              <a:gd name="connsiteY4" fmla="*/ 10035 h 10149"/>
              <a:gd name="connsiteX5" fmla="*/ 9667 w 10144"/>
              <a:gd name="connsiteY5" fmla="*/ 9770 h 10149"/>
              <a:gd name="connsiteX6" fmla="*/ 10143 w 10144"/>
              <a:gd name="connsiteY6" fmla="*/ 5269 h 10149"/>
              <a:gd name="connsiteX7" fmla="*/ 9625 w 10144"/>
              <a:gd name="connsiteY7" fmla="*/ 684 h 10149"/>
              <a:gd name="connsiteX0" fmla="*/ 9625 w 10144"/>
              <a:gd name="connsiteY0" fmla="*/ 684 h 10122"/>
              <a:gd name="connsiteX1" fmla="*/ 5179 w 10144"/>
              <a:gd name="connsiteY1" fmla="*/ 353 h 10122"/>
              <a:gd name="connsiteX2" fmla="*/ 561 w 10144"/>
              <a:gd name="connsiteY2" fmla="*/ 801 h 10122"/>
              <a:gd name="connsiteX3" fmla="*/ 620 w 10144"/>
              <a:gd name="connsiteY3" fmla="*/ 9668 h 10122"/>
              <a:gd name="connsiteX4" fmla="*/ 5195 w 10144"/>
              <a:gd name="connsiteY4" fmla="*/ 10035 h 10122"/>
              <a:gd name="connsiteX5" fmla="*/ 9667 w 10144"/>
              <a:gd name="connsiteY5" fmla="*/ 9770 h 10122"/>
              <a:gd name="connsiteX6" fmla="*/ 10143 w 10144"/>
              <a:gd name="connsiteY6" fmla="*/ 5269 h 10122"/>
              <a:gd name="connsiteX7" fmla="*/ 9625 w 10144"/>
              <a:gd name="connsiteY7" fmla="*/ 684 h 10122"/>
              <a:gd name="connsiteX0" fmla="*/ 9601 w 10120"/>
              <a:gd name="connsiteY0" fmla="*/ 684 h 10446"/>
              <a:gd name="connsiteX1" fmla="*/ 5155 w 10120"/>
              <a:gd name="connsiteY1" fmla="*/ 353 h 10446"/>
              <a:gd name="connsiteX2" fmla="*/ 553 w 10120"/>
              <a:gd name="connsiteY2" fmla="*/ 801 h 10446"/>
              <a:gd name="connsiteX3" fmla="*/ 596 w 10120"/>
              <a:gd name="connsiteY3" fmla="*/ 9668 h 10446"/>
              <a:gd name="connsiteX4" fmla="*/ 5171 w 10120"/>
              <a:gd name="connsiteY4" fmla="*/ 10035 h 10446"/>
              <a:gd name="connsiteX5" fmla="*/ 9643 w 10120"/>
              <a:gd name="connsiteY5" fmla="*/ 9770 h 10446"/>
              <a:gd name="connsiteX6" fmla="*/ 10119 w 10120"/>
              <a:gd name="connsiteY6" fmla="*/ 5269 h 10446"/>
              <a:gd name="connsiteX7" fmla="*/ 9601 w 10120"/>
              <a:gd name="connsiteY7" fmla="*/ 684 h 10446"/>
              <a:gd name="connsiteX0" fmla="*/ 9599 w 10118"/>
              <a:gd name="connsiteY0" fmla="*/ 430 h 9905"/>
              <a:gd name="connsiteX1" fmla="*/ 5153 w 10118"/>
              <a:gd name="connsiteY1" fmla="*/ 99 h 9905"/>
              <a:gd name="connsiteX2" fmla="*/ 551 w 10118"/>
              <a:gd name="connsiteY2" fmla="*/ 547 h 9905"/>
              <a:gd name="connsiteX3" fmla="*/ 89 w 10118"/>
              <a:gd name="connsiteY3" fmla="*/ 4589 h 9905"/>
              <a:gd name="connsiteX4" fmla="*/ 594 w 10118"/>
              <a:gd name="connsiteY4" fmla="*/ 9414 h 9905"/>
              <a:gd name="connsiteX5" fmla="*/ 5169 w 10118"/>
              <a:gd name="connsiteY5" fmla="*/ 9781 h 9905"/>
              <a:gd name="connsiteX6" fmla="*/ 9641 w 10118"/>
              <a:gd name="connsiteY6" fmla="*/ 9516 h 9905"/>
              <a:gd name="connsiteX7" fmla="*/ 10117 w 10118"/>
              <a:gd name="connsiteY7" fmla="*/ 5015 h 9905"/>
              <a:gd name="connsiteX8" fmla="*/ 9599 w 10118"/>
              <a:gd name="connsiteY8" fmla="*/ 430 h 9905"/>
              <a:gd name="connsiteX0" fmla="*/ 9464 w 9977"/>
              <a:gd name="connsiteY0" fmla="*/ 434 h 10000"/>
              <a:gd name="connsiteX1" fmla="*/ 5070 w 9977"/>
              <a:gd name="connsiteY1" fmla="*/ 100 h 10000"/>
              <a:gd name="connsiteX2" fmla="*/ 522 w 9977"/>
              <a:gd name="connsiteY2" fmla="*/ 552 h 10000"/>
              <a:gd name="connsiteX3" fmla="*/ 65 w 9977"/>
              <a:gd name="connsiteY3" fmla="*/ 4633 h 10000"/>
              <a:gd name="connsiteX4" fmla="*/ 564 w 9977"/>
              <a:gd name="connsiteY4" fmla="*/ 9504 h 10000"/>
              <a:gd name="connsiteX5" fmla="*/ 5086 w 9977"/>
              <a:gd name="connsiteY5" fmla="*/ 9875 h 10000"/>
              <a:gd name="connsiteX6" fmla="*/ 9506 w 9977"/>
              <a:gd name="connsiteY6" fmla="*/ 9607 h 10000"/>
              <a:gd name="connsiteX7" fmla="*/ 9976 w 9977"/>
              <a:gd name="connsiteY7" fmla="*/ 5063 h 10000"/>
              <a:gd name="connsiteX8" fmla="*/ 9464 w 9977"/>
              <a:gd name="connsiteY8" fmla="*/ 434 h 10000"/>
              <a:gd name="connsiteX0" fmla="*/ 9486 w 10000"/>
              <a:gd name="connsiteY0" fmla="*/ 436 h 10002"/>
              <a:gd name="connsiteX1" fmla="*/ 5082 w 10000"/>
              <a:gd name="connsiteY1" fmla="*/ 102 h 10002"/>
              <a:gd name="connsiteX2" fmla="*/ 572 w 10000"/>
              <a:gd name="connsiteY2" fmla="*/ 377 h 10002"/>
              <a:gd name="connsiteX3" fmla="*/ 65 w 10000"/>
              <a:gd name="connsiteY3" fmla="*/ 4635 h 10002"/>
              <a:gd name="connsiteX4" fmla="*/ 565 w 10000"/>
              <a:gd name="connsiteY4" fmla="*/ 9506 h 10002"/>
              <a:gd name="connsiteX5" fmla="*/ 5098 w 10000"/>
              <a:gd name="connsiteY5" fmla="*/ 9877 h 10002"/>
              <a:gd name="connsiteX6" fmla="*/ 9528 w 10000"/>
              <a:gd name="connsiteY6" fmla="*/ 9609 h 10002"/>
              <a:gd name="connsiteX7" fmla="*/ 9999 w 10000"/>
              <a:gd name="connsiteY7" fmla="*/ 5065 h 10002"/>
              <a:gd name="connsiteX8" fmla="*/ 9486 w 10000"/>
              <a:gd name="connsiteY8" fmla="*/ 436 h 10002"/>
              <a:gd name="connsiteX0" fmla="*/ 9422 w 9936"/>
              <a:gd name="connsiteY0" fmla="*/ 436 h 9996"/>
              <a:gd name="connsiteX1" fmla="*/ 5018 w 9936"/>
              <a:gd name="connsiteY1" fmla="*/ 102 h 9996"/>
              <a:gd name="connsiteX2" fmla="*/ 508 w 9936"/>
              <a:gd name="connsiteY2" fmla="*/ 377 h 9996"/>
              <a:gd name="connsiteX3" fmla="*/ 1 w 9936"/>
              <a:gd name="connsiteY3" fmla="*/ 4635 h 9996"/>
              <a:gd name="connsiteX4" fmla="*/ 501 w 9936"/>
              <a:gd name="connsiteY4" fmla="*/ 9506 h 9996"/>
              <a:gd name="connsiteX5" fmla="*/ 5034 w 9936"/>
              <a:gd name="connsiteY5" fmla="*/ 9877 h 9996"/>
              <a:gd name="connsiteX6" fmla="*/ 9464 w 9936"/>
              <a:gd name="connsiteY6" fmla="*/ 9609 h 9996"/>
              <a:gd name="connsiteX7" fmla="*/ 9935 w 9936"/>
              <a:gd name="connsiteY7" fmla="*/ 5065 h 9996"/>
              <a:gd name="connsiteX8" fmla="*/ 9422 w 9936"/>
              <a:gd name="connsiteY8" fmla="*/ 436 h 9996"/>
              <a:gd name="connsiteX0" fmla="*/ 9483 w 9971"/>
              <a:gd name="connsiteY0" fmla="*/ 436 h 10000"/>
              <a:gd name="connsiteX1" fmla="*/ 5050 w 9971"/>
              <a:gd name="connsiteY1" fmla="*/ 102 h 10000"/>
              <a:gd name="connsiteX2" fmla="*/ 511 w 9971"/>
              <a:gd name="connsiteY2" fmla="*/ 377 h 10000"/>
              <a:gd name="connsiteX3" fmla="*/ 1 w 9971"/>
              <a:gd name="connsiteY3" fmla="*/ 4637 h 10000"/>
              <a:gd name="connsiteX4" fmla="*/ 504 w 9971"/>
              <a:gd name="connsiteY4" fmla="*/ 9510 h 10000"/>
              <a:gd name="connsiteX5" fmla="*/ 5066 w 9971"/>
              <a:gd name="connsiteY5" fmla="*/ 9881 h 10000"/>
              <a:gd name="connsiteX6" fmla="*/ 9525 w 9971"/>
              <a:gd name="connsiteY6" fmla="*/ 9613 h 10000"/>
              <a:gd name="connsiteX7" fmla="*/ 9968 w 9971"/>
              <a:gd name="connsiteY7" fmla="*/ 5067 h 10000"/>
              <a:gd name="connsiteX8" fmla="*/ 9483 w 9971"/>
              <a:gd name="connsiteY8" fmla="*/ 436 h 10000"/>
              <a:gd name="connsiteX0" fmla="*/ 9511 w 9999"/>
              <a:gd name="connsiteY0" fmla="*/ 436 h 10012"/>
              <a:gd name="connsiteX1" fmla="*/ 5065 w 9999"/>
              <a:gd name="connsiteY1" fmla="*/ 102 h 10012"/>
              <a:gd name="connsiteX2" fmla="*/ 512 w 9999"/>
              <a:gd name="connsiteY2" fmla="*/ 377 h 10012"/>
              <a:gd name="connsiteX3" fmla="*/ 1 w 9999"/>
              <a:gd name="connsiteY3" fmla="*/ 4637 h 10012"/>
              <a:gd name="connsiteX4" fmla="*/ 505 w 9999"/>
              <a:gd name="connsiteY4" fmla="*/ 9510 h 10012"/>
              <a:gd name="connsiteX5" fmla="*/ 5081 w 9999"/>
              <a:gd name="connsiteY5" fmla="*/ 9881 h 10012"/>
              <a:gd name="connsiteX6" fmla="*/ 9522 w 9999"/>
              <a:gd name="connsiteY6" fmla="*/ 9637 h 10012"/>
              <a:gd name="connsiteX7" fmla="*/ 9997 w 9999"/>
              <a:gd name="connsiteY7" fmla="*/ 5067 h 10012"/>
              <a:gd name="connsiteX8" fmla="*/ 9511 w 9999"/>
              <a:gd name="connsiteY8" fmla="*/ 436 h 10012"/>
              <a:gd name="connsiteX0" fmla="*/ 9512 w 10003"/>
              <a:gd name="connsiteY0" fmla="*/ 435 h 10000"/>
              <a:gd name="connsiteX1" fmla="*/ 5066 w 10003"/>
              <a:gd name="connsiteY1" fmla="*/ 102 h 10000"/>
              <a:gd name="connsiteX2" fmla="*/ 512 w 10003"/>
              <a:gd name="connsiteY2" fmla="*/ 377 h 10000"/>
              <a:gd name="connsiteX3" fmla="*/ 1 w 10003"/>
              <a:gd name="connsiteY3" fmla="*/ 4631 h 10000"/>
              <a:gd name="connsiteX4" fmla="*/ 505 w 10003"/>
              <a:gd name="connsiteY4" fmla="*/ 9499 h 10000"/>
              <a:gd name="connsiteX5" fmla="*/ 5082 w 10003"/>
              <a:gd name="connsiteY5" fmla="*/ 9869 h 10000"/>
              <a:gd name="connsiteX6" fmla="*/ 9523 w 10003"/>
              <a:gd name="connsiteY6" fmla="*/ 9625 h 10000"/>
              <a:gd name="connsiteX7" fmla="*/ 9998 w 10003"/>
              <a:gd name="connsiteY7" fmla="*/ 5061 h 10000"/>
              <a:gd name="connsiteX8" fmla="*/ 9512 w 10003"/>
              <a:gd name="connsiteY8" fmla="*/ 435 h 10000"/>
              <a:gd name="connsiteX0" fmla="*/ 9512 w 10003"/>
              <a:gd name="connsiteY0" fmla="*/ 435 h 10000"/>
              <a:gd name="connsiteX1" fmla="*/ 5066 w 10003"/>
              <a:gd name="connsiteY1" fmla="*/ 102 h 10000"/>
              <a:gd name="connsiteX2" fmla="*/ 512 w 10003"/>
              <a:gd name="connsiteY2" fmla="*/ 377 h 10000"/>
              <a:gd name="connsiteX3" fmla="*/ 1 w 10003"/>
              <a:gd name="connsiteY3" fmla="*/ 4631 h 10000"/>
              <a:gd name="connsiteX4" fmla="*/ 505 w 10003"/>
              <a:gd name="connsiteY4" fmla="*/ 9499 h 10000"/>
              <a:gd name="connsiteX5" fmla="*/ 5082 w 10003"/>
              <a:gd name="connsiteY5" fmla="*/ 9869 h 10000"/>
              <a:gd name="connsiteX6" fmla="*/ 9523 w 10003"/>
              <a:gd name="connsiteY6" fmla="*/ 9625 h 10000"/>
              <a:gd name="connsiteX7" fmla="*/ 9998 w 10003"/>
              <a:gd name="connsiteY7" fmla="*/ 5061 h 10000"/>
              <a:gd name="connsiteX8" fmla="*/ 9512 w 10003"/>
              <a:gd name="connsiteY8" fmla="*/ 435 h 10000"/>
              <a:gd name="connsiteX0" fmla="*/ 9577 w 10068"/>
              <a:gd name="connsiteY0" fmla="*/ 435 h 9994"/>
              <a:gd name="connsiteX1" fmla="*/ 5131 w 10068"/>
              <a:gd name="connsiteY1" fmla="*/ 102 h 9994"/>
              <a:gd name="connsiteX2" fmla="*/ 577 w 10068"/>
              <a:gd name="connsiteY2" fmla="*/ 377 h 9994"/>
              <a:gd name="connsiteX3" fmla="*/ 66 w 10068"/>
              <a:gd name="connsiteY3" fmla="*/ 4631 h 9994"/>
              <a:gd name="connsiteX4" fmla="*/ 570 w 10068"/>
              <a:gd name="connsiteY4" fmla="*/ 9499 h 9994"/>
              <a:gd name="connsiteX5" fmla="*/ 5162 w 10068"/>
              <a:gd name="connsiteY5" fmla="*/ 9845 h 9994"/>
              <a:gd name="connsiteX6" fmla="*/ 9588 w 10068"/>
              <a:gd name="connsiteY6" fmla="*/ 9625 h 9994"/>
              <a:gd name="connsiteX7" fmla="*/ 10063 w 10068"/>
              <a:gd name="connsiteY7" fmla="*/ 5061 h 9994"/>
              <a:gd name="connsiteX8" fmla="*/ 9577 w 10068"/>
              <a:gd name="connsiteY8" fmla="*/ 435 h 9994"/>
              <a:gd name="connsiteX0" fmla="*/ 9447 w 9935"/>
              <a:gd name="connsiteY0" fmla="*/ 435 h 10084"/>
              <a:gd name="connsiteX1" fmla="*/ 5031 w 9935"/>
              <a:gd name="connsiteY1" fmla="*/ 102 h 10084"/>
              <a:gd name="connsiteX2" fmla="*/ 508 w 9935"/>
              <a:gd name="connsiteY2" fmla="*/ 377 h 10084"/>
              <a:gd name="connsiteX3" fmla="*/ 1 w 9935"/>
              <a:gd name="connsiteY3" fmla="*/ 4634 h 10084"/>
              <a:gd name="connsiteX4" fmla="*/ 501 w 9935"/>
              <a:gd name="connsiteY4" fmla="*/ 9505 h 10084"/>
              <a:gd name="connsiteX5" fmla="*/ 5062 w 9935"/>
              <a:gd name="connsiteY5" fmla="*/ 9851 h 10084"/>
              <a:gd name="connsiteX6" fmla="*/ 9458 w 9935"/>
              <a:gd name="connsiteY6" fmla="*/ 9631 h 10084"/>
              <a:gd name="connsiteX7" fmla="*/ 9930 w 9935"/>
              <a:gd name="connsiteY7" fmla="*/ 5064 h 10084"/>
              <a:gd name="connsiteX8" fmla="*/ 9447 w 9935"/>
              <a:gd name="connsiteY8" fmla="*/ 435 h 10084"/>
              <a:gd name="connsiteX0" fmla="*/ 9509 w 10000"/>
              <a:gd name="connsiteY0" fmla="*/ 431 h 10000"/>
              <a:gd name="connsiteX1" fmla="*/ 5064 w 10000"/>
              <a:gd name="connsiteY1" fmla="*/ 101 h 10000"/>
              <a:gd name="connsiteX2" fmla="*/ 511 w 10000"/>
              <a:gd name="connsiteY2" fmla="*/ 374 h 10000"/>
              <a:gd name="connsiteX3" fmla="*/ 1 w 10000"/>
              <a:gd name="connsiteY3" fmla="*/ 4595 h 10000"/>
              <a:gd name="connsiteX4" fmla="*/ 504 w 10000"/>
              <a:gd name="connsiteY4" fmla="*/ 9426 h 10000"/>
              <a:gd name="connsiteX5" fmla="*/ 5095 w 10000"/>
              <a:gd name="connsiteY5" fmla="*/ 9769 h 10000"/>
              <a:gd name="connsiteX6" fmla="*/ 9520 w 10000"/>
              <a:gd name="connsiteY6" fmla="*/ 9551 h 10000"/>
              <a:gd name="connsiteX7" fmla="*/ 9995 w 10000"/>
              <a:gd name="connsiteY7" fmla="*/ 5022 h 10000"/>
              <a:gd name="connsiteX8" fmla="*/ 9509 w 10000"/>
              <a:gd name="connsiteY8" fmla="*/ 431 h 10000"/>
              <a:gd name="connsiteX0" fmla="*/ 9509 w 10000"/>
              <a:gd name="connsiteY0" fmla="*/ 431 h 9855"/>
              <a:gd name="connsiteX1" fmla="*/ 5064 w 10000"/>
              <a:gd name="connsiteY1" fmla="*/ 101 h 9855"/>
              <a:gd name="connsiteX2" fmla="*/ 511 w 10000"/>
              <a:gd name="connsiteY2" fmla="*/ 374 h 9855"/>
              <a:gd name="connsiteX3" fmla="*/ 1 w 10000"/>
              <a:gd name="connsiteY3" fmla="*/ 4595 h 9855"/>
              <a:gd name="connsiteX4" fmla="*/ 504 w 10000"/>
              <a:gd name="connsiteY4" fmla="*/ 9426 h 9855"/>
              <a:gd name="connsiteX5" fmla="*/ 5095 w 10000"/>
              <a:gd name="connsiteY5" fmla="*/ 9769 h 9855"/>
              <a:gd name="connsiteX6" fmla="*/ 9520 w 10000"/>
              <a:gd name="connsiteY6" fmla="*/ 9551 h 9855"/>
              <a:gd name="connsiteX7" fmla="*/ 9995 w 10000"/>
              <a:gd name="connsiteY7" fmla="*/ 5022 h 9855"/>
              <a:gd name="connsiteX8" fmla="*/ 9509 w 10000"/>
              <a:gd name="connsiteY8" fmla="*/ 431 h 9855"/>
              <a:gd name="connsiteX0" fmla="*/ 9509 w 10000"/>
              <a:gd name="connsiteY0" fmla="*/ 437 h 10097"/>
              <a:gd name="connsiteX1" fmla="*/ 5064 w 10000"/>
              <a:gd name="connsiteY1" fmla="*/ 102 h 10097"/>
              <a:gd name="connsiteX2" fmla="*/ 511 w 10000"/>
              <a:gd name="connsiteY2" fmla="*/ 380 h 10097"/>
              <a:gd name="connsiteX3" fmla="*/ 1 w 10000"/>
              <a:gd name="connsiteY3" fmla="*/ 4663 h 10097"/>
              <a:gd name="connsiteX4" fmla="*/ 504 w 10000"/>
              <a:gd name="connsiteY4" fmla="*/ 9565 h 10097"/>
              <a:gd name="connsiteX5" fmla="*/ 5095 w 10000"/>
              <a:gd name="connsiteY5" fmla="*/ 9913 h 10097"/>
              <a:gd name="connsiteX6" fmla="*/ 9520 w 10000"/>
              <a:gd name="connsiteY6" fmla="*/ 9692 h 10097"/>
              <a:gd name="connsiteX7" fmla="*/ 9995 w 10000"/>
              <a:gd name="connsiteY7" fmla="*/ 5096 h 10097"/>
              <a:gd name="connsiteX8" fmla="*/ 9509 w 10000"/>
              <a:gd name="connsiteY8" fmla="*/ 437 h 10097"/>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84 h 10099"/>
              <a:gd name="connsiteX1" fmla="*/ 5073 w 10009"/>
              <a:gd name="connsiteY1" fmla="*/ 149 h 10099"/>
              <a:gd name="connsiteX2" fmla="*/ 520 w 10009"/>
              <a:gd name="connsiteY2" fmla="*/ 355 h 10099"/>
              <a:gd name="connsiteX3" fmla="*/ 10 w 10009"/>
              <a:gd name="connsiteY3" fmla="*/ 4710 h 10099"/>
              <a:gd name="connsiteX4" fmla="*/ 391 w 10009"/>
              <a:gd name="connsiteY4" fmla="*/ 9540 h 10099"/>
              <a:gd name="connsiteX5" fmla="*/ 5104 w 10009"/>
              <a:gd name="connsiteY5" fmla="*/ 9960 h 10099"/>
              <a:gd name="connsiteX6" fmla="*/ 9529 w 10009"/>
              <a:gd name="connsiteY6" fmla="*/ 9739 h 10099"/>
              <a:gd name="connsiteX7" fmla="*/ 10004 w 10009"/>
              <a:gd name="connsiteY7" fmla="*/ 5143 h 10099"/>
              <a:gd name="connsiteX8" fmla="*/ 9518 w 10009"/>
              <a:gd name="connsiteY8" fmla="*/ 484 h 10099"/>
              <a:gd name="connsiteX0" fmla="*/ 9518 w 10009"/>
              <a:gd name="connsiteY0" fmla="*/ 436 h 10051"/>
              <a:gd name="connsiteX1" fmla="*/ 5073 w 10009"/>
              <a:gd name="connsiteY1" fmla="*/ 101 h 10051"/>
              <a:gd name="connsiteX2" fmla="*/ 520 w 10009"/>
              <a:gd name="connsiteY2" fmla="*/ 307 h 10051"/>
              <a:gd name="connsiteX3" fmla="*/ 10 w 10009"/>
              <a:gd name="connsiteY3" fmla="*/ 4662 h 10051"/>
              <a:gd name="connsiteX4" fmla="*/ 391 w 10009"/>
              <a:gd name="connsiteY4" fmla="*/ 9492 h 10051"/>
              <a:gd name="connsiteX5" fmla="*/ 5104 w 10009"/>
              <a:gd name="connsiteY5" fmla="*/ 9912 h 10051"/>
              <a:gd name="connsiteX6" fmla="*/ 9529 w 10009"/>
              <a:gd name="connsiteY6" fmla="*/ 9691 h 10051"/>
              <a:gd name="connsiteX7" fmla="*/ 10004 w 10009"/>
              <a:gd name="connsiteY7" fmla="*/ 5095 h 10051"/>
              <a:gd name="connsiteX8" fmla="*/ 9518 w 10009"/>
              <a:gd name="connsiteY8" fmla="*/ 436 h 10051"/>
              <a:gd name="connsiteX0" fmla="*/ 9646 w 10137"/>
              <a:gd name="connsiteY0" fmla="*/ 436 h 10051"/>
              <a:gd name="connsiteX1" fmla="*/ 5201 w 10137"/>
              <a:gd name="connsiteY1" fmla="*/ 101 h 10051"/>
              <a:gd name="connsiteX2" fmla="*/ 648 w 10137"/>
              <a:gd name="connsiteY2" fmla="*/ 307 h 10051"/>
              <a:gd name="connsiteX3" fmla="*/ 2 w 10137"/>
              <a:gd name="connsiteY3" fmla="*/ 4855 h 10051"/>
              <a:gd name="connsiteX4" fmla="*/ 519 w 10137"/>
              <a:gd name="connsiteY4" fmla="*/ 9492 h 10051"/>
              <a:gd name="connsiteX5" fmla="*/ 5232 w 10137"/>
              <a:gd name="connsiteY5" fmla="*/ 9912 h 10051"/>
              <a:gd name="connsiteX6" fmla="*/ 9657 w 10137"/>
              <a:gd name="connsiteY6" fmla="*/ 9691 h 10051"/>
              <a:gd name="connsiteX7" fmla="*/ 10132 w 10137"/>
              <a:gd name="connsiteY7" fmla="*/ 5095 h 10051"/>
              <a:gd name="connsiteX8" fmla="*/ 9646 w 10137"/>
              <a:gd name="connsiteY8" fmla="*/ 436 h 10051"/>
              <a:gd name="connsiteX0" fmla="*/ 9647 w 10138"/>
              <a:gd name="connsiteY0" fmla="*/ 436 h 10051"/>
              <a:gd name="connsiteX1" fmla="*/ 5202 w 10138"/>
              <a:gd name="connsiteY1" fmla="*/ 101 h 10051"/>
              <a:gd name="connsiteX2" fmla="*/ 479 w 10138"/>
              <a:gd name="connsiteY2" fmla="*/ 350 h 10051"/>
              <a:gd name="connsiteX3" fmla="*/ 3 w 10138"/>
              <a:gd name="connsiteY3" fmla="*/ 4855 h 10051"/>
              <a:gd name="connsiteX4" fmla="*/ 520 w 10138"/>
              <a:gd name="connsiteY4" fmla="*/ 9492 h 10051"/>
              <a:gd name="connsiteX5" fmla="*/ 5233 w 10138"/>
              <a:gd name="connsiteY5" fmla="*/ 9912 h 10051"/>
              <a:gd name="connsiteX6" fmla="*/ 9658 w 10138"/>
              <a:gd name="connsiteY6" fmla="*/ 9691 h 10051"/>
              <a:gd name="connsiteX7" fmla="*/ 10133 w 10138"/>
              <a:gd name="connsiteY7" fmla="*/ 5095 h 10051"/>
              <a:gd name="connsiteX8" fmla="*/ 9647 w 10138"/>
              <a:gd name="connsiteY8" fmla="*/ 436 h 10051"/>
              <a:gd name="connsiteX0" fmla="*/ 9647 w 10138"/>
              <a:gd name="connsiteY0" fmla="*/ 444 h 10059"/>
              <a:gd name="connsiteX1" fmla="*/ 5202 w 10138"/>
              <a:gd name="connsiteY1" fmla="*/ 109 h 10059"/>
              <a:gd name="connsiteX2" fmla="*/ 479 w 10138"/>
              <a:gd name="connsiteY2" fmla="*/ 358 h 10059"/>
              <a:gd name="connsiteX3" fmla="*/ 3 w 10138"/>
              <a:gd name="connsiteY3" fmla="*/ 4863 h 10059"/>
              <a:gd name="connsiteX4" fmla="*/ 520 w 10138"/>
              <a:gd name="connsiteY4" fmla="*/ 9500 h 10059"/>
              <a:gd name="connsiteX5" fmla="*/ 5233 w 10138"/>
              <a:gd name="connsiteY5" fmla="*/ 9920 h 10059"/>
              <a:gd name="connsiteX6" fmla="*/ 9658 w 10138"/>
              <a:gd name="connsiteY6" fmla="*/ 9699 h 10059"/>
              <a:gd name="connsiteX7" fmla="*/ 10133 w 10138"/>
              <a:gd name="connsiteY7" fmla="*/ 5103 h 10059"/>
              <a:gd name="connsiteX8" fmla="*/ 9647 w 10138"/>
              <a:gd name="connsiteY8" fmla="*/ 444 h 10059"/>
              <a:gd name="connsiteX0" fmla="*/ 9647 w 10138"/>
              <a:gd name="connsiteY0" fmla="*/ 444 h 10059"/>
              <a:gd name="connsiteX1" fmla="*/ 5202 w 10138"/>
              <a:gd name="connsiteY1" fmla="*/ 109 h 10059"/>
              <a:gd name="connsiteX2" fmla="*/ 479 w 10138"/>
              <a:gd name="connsiteY2" fmla="*/ 358 h 10059"/>
              <a:gd name="connsiteX3" fmla="*/ 3 w 10138"/>
              <a:gd name="connsiteY3" fmla="*/ 4863 h 10059"/>
              <a:gd name="connsiteX4" fmla="*/ 520 w 10138"/>
              <a:gd name="connsiteY4" fmla="*/ 9500 h 10059"/>
              <a:gd name="connsiteX5" fmla="*/ 5233 w 10138"/>
              <a:gd name="connsiteY5" fmla="*/ 9920 h 10059"/>
              <a:gd name="connsiteX6" fmla="*/ 9658 w 10138"/>
              <a:gd name="connsiteY6" fmla="*/ 9699 h 10059"/>
              <a:gd name="connsiteX7" fmla="*/ 10133 w 10138"/>
              <a:gd name="connsiteY7" fmla="*/ 5103 h 10059"/>
              <a:gd name="connsiteX8" fmla="*/ 9647 w 10138"/>
              <a:gd name="connsiteY8" fmla="*/ 444 h 10059"/>
              <a:gd name="connsiteX0" fmla="*/ 9647 w 10138"/>
              <a:gd name="connsiteY0" fmla="*/ 489 h 10104"/>
              <a:gd name="connsiteX1" fmla="*/ 4976 w 10138"/>
              <a:gd name="connsiteY1" fmla="*/ 47 h 10104"/>
              <a:gd name="connsiteX2" fmla="*/ 479 w 10138"/>
              <a:gd name="connsiteY2" fmla="*/ 403 h 10104"/>
              <a:gd name="connsiteX3" fmla="*/ 3 w 10138"/>
              <a:gd name="connsiteY3" fmla="*/ 4908 h 10104"/>
              <a:gd name="connsiteX4" fmla="*/ 520 w 10138"/>
              <a:gd name="connsiteY4" fmla="*/ 9545 h 10104"/>
              <a:gd name="connsiteX5" fmla="*/ 5233 w 10138"/>
              <a:gd name="connsiteY5" fmla="*/ 9965 h 10104"/>
              <a:gd name="connsiteX6" fmla="*/ 9658 w 10138"/>
              <a:gd name="connsiteY6" fmla="*/ 9744 h 10104"/>
              <a:gd name="connsiteX7" fmla="*/ 10133 w 10138"/>
              <a:gd name="connsiteY7" fmla="*/ 5148 h 10104"/>
              <a:gd name="connsiteX8" fmla="*/ 9647 w 10138"/>
              <a:gd name="connsiteY8" fmla="*/ 489 h 10104"/>
              <a:gd name="connsiteX0" fmla="*/ 9783 w 10174"/>
              <a:gd name="connsiteY0" fmla="*/ 464 h 10122"/>
              <a:gd name="connsiteX1" fmla="*/ 4976 w 10174"/>
              <a:gd name="connsiteY1" fmla="*/ 65 h 10122"/>
              <a:gd name="connsiteX2" fmla="*/ 479 w 10174"/>
              <a:gd name="connsiteY2" fmla="*/ 421 h 10122"/>
              <a:gd name="connsiteX3" fmla="*/ 3 w 10174"/>
              <a:gd name="connsiteY3" fmla="*/ 4926 h 10122"/>
              <a:gd name="connsiteX4" fmla="*/ 520 w 10174"/>
              <a:gd name="connsiteY4" fmla="*/ 9563 h 10122"/>
              <a:gd name="connsiteX5" fmla="*/ 5233 w 10174"/>
              <a:gd name="connsiteY5" fmla="*/ 9983 h 10122"/>
              <a:gd name="connsiteX6" fmla="*/ 9658 w 10174"/>
              <a:gd name="connsiteY6" fmla="*/ 9762 h 10122"/>
              <a:gd name="connsiteX7" fmla="*/ 10133 w 10174"/>
              <a:gd name="connsiteY7" fmla="*/ 5166 h 10122"/>
              <a:gd name="connsiteX8" fmla="*/ 9783 w 10174"/>
              <a:gd name="connsiteY8" fmla="*/ 464 h 10122"/>
              <a:gd name="connsiteX0" fmla="*/ 9783 w 10325"/>
              <a:gd name="connsiteY0" fmla="*/ 464 h 10122"/>
              <a:gd name="connsiteX1" fmla="*/ 4976 w 10325"/>
              <a:gd name="connsiteY1" fmla="*/ 65 h 10122"/>
              <a:gd name="connsiteX2" fmla="*/ 479 w 10325"/>
              <a:gd name="connsiteY2" fmla="*/ 421 h 10122"/>
              <a:gd name="connsiteX3" fmla="*/ 3 w 10325"/>
              <a:gd name="connsiteY3" fmla="*/ 4926 h 10122"/>
              <a:gd name="connsiteX4" fmla="*/ 520 w 10325"/>
              <a:gd name="connsiteY4" fmla="*/ 9563 h 10122"/>
              <a:gd name="connsiteX5" fmla="*/ 5233 w 10325"/>
              <a:gd name="connsiteY5" fmla="*/ 9983 h 10122"/>
              <a:gd name="connsiteX6" fmla="*/ 9658 w 10325"/>
              <a:gd name="connsiteY6" fmla="*/ 9762 h 10122"/>
              <a:gd name="connsiteX7" fmla="*/ 10325 w 10325"/>
              <a:gd name="connsiteY7" fmla="*/ 4952 h 10122"/>
              <a:gd name="connsiteX8" fmla="*/ 9783 w 10325"/>
              <a:gd name="connsiteY8" fmla="*/ 464 h 10122"/>
              <a:gd name="connsiteX0" fmla="*/ 9783 w 10364"/>
              <a:gd name="connsiteY0" fmla="*/ 464 h 10136"/>
              <a:gd name="connsiteX1" fmla="*/ 4976 w 10364"/>
              <a:gd name="connsiteY1" fmla="*/ 65 h 10136"/>
              <a:gd name="connsiteX2" fmla="*/ 479 w 10364"/>
              <a:gd name="connsiteY2" fmla="*/ 421 h 10136"/>
              <a:gd name="connsiteX3" fmla="*/ 3 w 10364"/>
              <a:gd name="connsiteY3" fmla="*/ 4926 h 10136"/>
              <a:gd name="connsiteX4" fmla="*/ 520 w 10364"/>
              <a:gd name="connsiteY4" fmla="*/ 9563 h 10136"/>
              <a:gd name="connsiteX5" fmla="*/ 5233 w 10364"/>
              <a:gd name="connsiteY5" fmla="*/ 9983 h 10136"/>
              <a:gd name="connsiteX6" fmla="*/ 9986 w 10364"/>
              <a:gd name="connsiteY6" fmla="*/ 9527 h 10136"/>
              <a:gd name="connsiteX7" fmla="*/ 10325 w 10364"/>
              <a:gd name="connsiteY7" fmla="*/ 4952 h 10136"/>
              <a:gd name="connsiteX8" fmla="*/ 9783 w 10364"/>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467"/>
              <a:gd name="connsiteY0" fmla="*/ 464 h 10099"/>
              <a:gd name="connsiteX1" fmla="*/ 4976 w 10467"/>
              <a:gd name="connsiteY1" fmla="*/ 65 h 10099"/>
              <a:gd name="connsiteX2" fmla="*/ 479 w 10467"/>
              <a:gd name="connsiteY2" fmla="*/ 421 h 10099"/>
              <a:gd name="connsiteX3" fmla="*/ 3 w 10467"/>
              <a:gd name="connsiteY3" fmla="*/ 4926 h 10099"/>
              <a:gd name="connsiteX4" fmla="*/ 520 w 10467"/>
              <a:gd name="connsiteY4" fmla="*/ 9563 h 10099"/>
              <a:gd name="connsiteX5" fmla="*/ 5403 w 10467"/>
              <a:gd name="connsiteY5" fmla="*/ 9897 h 10099"/>
              <a:gd name="connsiteX6" fmla="*/ 9986 w 10467"/>
              <a:gd name="connsiteY6" fmla="*/ 9527 h 10099"/>
              <a:gd name="connsiteX7" fmla="*/ 10325 w 10467"/>
              <a:gd name="connsiteY7" fmla="*/ 4952 h 10099"/>
              <a:gd name="connsiteX8" fmla="*/ 9783 w 10467"/>
              <a:gd name="connsiteY8" fmla="*/ 464 h 10099"/>
              <a:gd name="connsiteX0" fmla="*/ 9783 w 10467"/>
              <a:gd name="connsiteY0" fmla="*/ 464 h 10112"/>
              <a:gd name="connsiteX1" fmla="*/ 4976 w 10467"/>
              <a:gd name="connsiteY1" fmla="*/ 65 h 10112"/>
              <a:gd name="connsiteX2" fmla="*/ 479 w 10467"/>
              <a:gd name="connsiteY2" fmla="*/ 421 h 10112"/>
              <a:gd name="connsiteX3" fmla="*/ 3 w 10467"/>
              <a:gd name="connsiteY3" fmla="*/ 4926 h 10112"/>
              <a:gd name="connsiteX4" fmla="*/ 418 w 10467"/>
              <a:gd name="connsiteY4" fmla="*/ 9584 h 10112"/>
              <a:gd name="connsiteX5" fmla="*/ 5403 w 10467"/>
              <a:gd name="connsiteY5" fmla="*/ 9897 h 10112"/>
              <a:gd name="connsiteX6" fmla="*/ 9986 w 10467"/>
              <a:gd name="connsiteY6" fmla="*/ 9527 h 10112"/>
              <a:gd name="connsiteX7" fmla="*/ 10325 w 10467"/>
              <a:gd name="connsiteY7" fmla="*/ 4952 h 10112"/>
              <a:gd name="connsiteX8" fmla="*/ 9783 w 10467"/>
              <a:gd name="connsiteY8" fmla="*/ 464 h 10112"/>
              <a:gd name="connsiteX0" fmla="*/ 9783 w 10467"/>
              <a:gd name="connsiteY0" fmla="*/ 464 h 10168"/>
              <a:gd name="connsiteX1" fmla="*/ 4976 w 10467"/>
              <a:gd name="connsiteY1" fmla="*/ 65 h 10168"/>
              <a:gd name="connsiteX2" fmla="*/ 479 w 10467"/>
              <a:gd name="connsiteY2" fmla="*/ 421 h 10168"/>
              <a:gd name="connsiteX3" fmla="*/ 3 w 10467"/>
              <a:gd name="connsiteY3" fmla="*/ 4926 h 10168"/>
              <a:gd name="connsiteX4" fmla="*/ 418 w 10467"/>
              <a:gd name="connsiteY4" fmla="*/ 9584 h 10168"/>
              <a:gd name="connsiteX5" fmla="*/ 5403 w 10467"/>
              <a:gd name="connsiteY5" fmla="*/ 10025 h 10168"/>
              <a:gd name="connsiteX6" fmla="*/ 9986 w 10467"/>
              <a:gd name="connsiteY6" fmla="*/ 9527 h 10168"/>
              <a:gd name="connsiteX7" fmla="*/ 10325 w 10467"/>
              <a:gd name="connsiteY7" fmla="*/ 4952 h 10168"/>
              <a:gd name="connsiteX8" fmla="*/ 9783 w 10467"/>
              <a:gd name="connsiteY8" fmla="*/ 464 h 10168"/>
              <a:gd name="connsiteX0" fmla="*/ 9783 w 10467"/>
              <a:gd name="connsiteY0" fmla="*/ 464 h 10168"/>
              <a:gd name="connsiteX1" fmla="*/ 4976 w 10467"/>
              <a:gd name="connsiteY1" fmla="*/ 65 h 10168"/>
              <a:gd name="connsiteX2" fmla="*/ 479 w 10467"/>
              <a:gd name="connsiteY2" fmla="*/ 421 h 10168"/>
              <a:gd name="connsiteX3" fmla="*/ 3 w 10467"/>
              <a:gd name="connsiteY3" fmla="*/ 4926 h 10168"/>
              <a:gd name="connsiteX4" fmla="*/ 418 w 10467"/>
              <a:gd name="connsiteY4" fmla="*/ 9584 h 10168"/>
              <a:gd name="connsiteX5" fmla="*/ 5403 w 10467"/>
              <a:gd name="connsiteY5" fmla="*/ 10025 h 10168"/>
              <a:gd name="connsiteX6" fmla="*/ 9986 w 10467"/>
              <a:gd name="connsiteY6" fmla="*/ 9527 h 10168"/>
              <a:gd name="connsiteX7" fmla="*/ 10325 w 10467"/>
              <a:gd name="connsiteY7" fmla="*/ 4952 h 10168"/>
              <a:gd name="connsiteX8" fmla="*/ 9783 w 10467"/>
              <a:gd name="connsiteY8" fmla="*/ 464 h 10168"/>
              <a:gd name="connsiteX0" fmla="*/ 9783 w 10399"/>
              <a:gd name="connsiteY0" fmla="*/ 464 h 10244"/>
              <a:gd name="connsiteX1" fmla="*/ 4976 w 10399"/>
              <a:gd name="connsiteY1" fmla="*/ 65 h 10244"/>
              <a:gd name="connsiteX2" fmla="*/ 479 w 10399"/>
              <a:gd name="connsiteY2" fmla="*/ 421 h 10244"/>
              <a:gd name="connsiteX3" fmla="*/ 3 w 10399"/>
              <a:gd name="connsiteY3" fmla="*/ 4926 h 10244"/>
              <a:gd name="connsiteX4" fmla="*/ 418 w 10399"/>
              <a:gd name="connsiteY4" fmla="*/ 9584 h 10244"/>
              <a:gd name="connsiteX5" fmla="*/ 5403 w 10399"/>
              <a:gd name="connsiteY5" fmla="*/ 10025 h 10244"/>
              <a:gd name="connsiteX6" fmla="*/ 9850 w 10399"/>
              <a:gd name="connsiteY6" fmla="*/ 9784 h 10244"/>
              <a:gd name="connsiteX7" fmla="*/ 10325 w 10399"/>
              <a:gd name="connsiteY7" fmla="*/ 4952 h 10244"/>
              <a:gd name="connsiteX8" fmla="*/ 9783 w 10399"/>
              <a:gd name="connsiteY8" fmla="*/ 464 h 10244"/>
              <a:gd name="connsiteX0" fmla="*/ 9783 w 10399"/>
              <a:gd name="connsiteY0" fmla="*/ 464 h 10152"/>
              <a:gd name="connsiteX1" fmla="*/ 4976 w 10399"/>
              <a:gd name="connsiteY1" fmla="*/ 65 h 10152"/>
              <a:gd name="connsiteX2" fmla="*/ 479 w 10399"/>
              <a:gd name="connsiteY2" fmla="*/ 421 h 10152"/>
              <a:gd name="connsiteX3" fmla="*/ 3 w 10399"/>
              <a:gd name="connsiteY3" fmla="*/ 4926 h 10152"/>
              <a:gd name="connsiteX4" fmla="*/ 418 w 10399"/>
              <a:gd name="connsiteY4" fmla="*/ 9584 h 10152"/>
              <a:gd name="connsiteX5" fmla="*/ 5403 w 10399"/>
              <a:gd name="connsiteY5" fmla="*/ 10025 h 10152"/>
              <a:gd name="connsiteX6" fmla="*/ 9850 w 10399"/>
              <a:gd name="connsiteY6" fmla="*/ 9784 h 10152"/>
              <a:gd name="connsiteX7" fmla="*/ 10325 w 10399"/>
              <a:gd name="connsiteY7" fmla="*/ 4952 h 10152"/>
              <a:gd name="connsiteX8" fmla="*/ 9783 w 10399"/>
              <a:gd name="connsiteY8" fmla="*/ 464 h 10152"/>
              <a:gd name="connsiteX0" fmla="*/ 9783 w 10326"/>
              <a:gd name="connsiteY0" fmla="*/ 464 h 10152"/>
              <a:gd name="connsiteX1" fmla="*/ 4976 w 10326"/>
              <a:gd name="connsiteY1" fmla="*/ 65 h 10152"/>
              <a:gd name="connsiteX2" fmla="*/ 479 w 10326"/>
              <a:gd name="connsiteY2" fmla="*/ 421 h 10152"/>
              <a:gd name="connsiteX3" fmla="*/ 3 w 10326"/>
              <a:gd name="connsiteY3" fmla="*/ 4926 h 10152"/>
              <a:gd name="connsiteX4" fmla="*/ 418 w 10326"/>
              <a:gd name="connsiteY4" fmla="*/ 9584 h 10152"/>
              <a:gd name="connsiteX5" fmla="*/ 5403 w 10326"/>
              <a:gd name="connsiteY5" fmla="*/ 10025 h 10152"/>
              <a:gd name="connsiteX6" fmla="*/ 9850 w 10326"/>
              <a:gd name="connsiteY6" fmla="*/ 9784 h 10152"/>
              <a:gd name="connsiteX7" fmla="*/ 10325 w 10326"/>
              <a:gd name="connsiteY7" fmla="*/ 4952 h 10152"/>
              <a:gd name="connsiteX8" fmla="*/ 9783 w 10326"/>
              <a:gd name="connsiteY8" fmla="*/ 464 h 10152"/>
              <a:gd name="connsiteX0" fmla="*/ 9783 w 10334"/>
              <a:gd name="connsiteY0" fmla="*/ 464 h 10151"/>
              <a:gd name="connsiteX1" fmla="*/ 4976 w 10334"/>
              <a:gd name="connsiteY1" fmla="*/ 65 h 10151"/>
              <a:gd name="connsiteX2" fmla="*/ 479 w 10334"/>
              <a:gd name="connsiteY2" fmla="*/ 421 h 10151"/>
              <a:gd name="connsiteX3" fmla="*/ 3 w 10334"/>
              <a:gd name="connsiteY3" fmla="*/ 4926 h 10151"/>
              <a:gd name="connsiteX4" fmla="*/ 418 w 10334"/>
              <a:gd name="connsiteY4" fmla="*/ 9584 h 10151"/>
              <a:gd name="connsiteX5" fmla="*/ 5403 w 10334"/>
              <a:gd name="connsiteY5" fmla="*/ 10025 h 10151"/>
              <a:gd name="connsiteX6" fmla="*/ 9941 w 10334"/>
              <a:gd name="connsiteY6" fmla="*/ 9805 h 10151"/>
              <a:gd name="connsiteX7" fmla="*/ 10325 w 10334"/>
              <a:gd name="connsiteY7" fmla="*/ 4952 h 10151"/>
              <a:gd name="connsiteX8" fmla="*/ 9783 w 10334"/>
              <a:gd name="connsiteY8" fmla="*/ 464 h 10151"/>
              <a:gd name="connsiteX0" fmla="*/ 9783 w 10353"/>
              <a:gd name="connsiteY0" fmla="*/ 464 h 10151"/>
              <a:gd name="connsiteX1" fmla="*/ 4976 w 10353"/>
              <a:gd name="connsiteY1" fmla="*/ 65 h 10151"/>
              <a:gd name="connsiteX2" fmla="*/ 479 w 10353"/>
              <a:gd name="connsiteY2" fmla="*/ 421 h 10151"/>
              <a:gd name="connsiteX3" fmla="*/ 3 w 10353"/>
              <a:gd name="connsiteY3" fmla="*/ 4926 h 10151"/>
              <a:gd name="connsiteX4" fmla="*/ 418 w 10353"/>
              <a:gd name="connsiteY4" fmla="*/ 9584 h 10151"/>
              <a:gd name="connsiteX5" fmla="*/ 5403 w 10353"/>
              <a:gd name="connsiteY5" fmla="*/ 10025 h 10151"/>
              <a:gd name="connsiteX6" fmla="*/ 9941 w 10353"/>
              <a:gd name="connsiteY6" fmla="*/ 9805 h 10151"/>
              <a:gd name="connsiteX7" fmla="*/ 10348 w 10353"/>
              <a:gd name="connsiteY7" fmla="*/ 5038 h 10151"/>
              <a:gd name="connsiteX8" fmla="*/ 9783 w 10353"/>
              <a:gd name="connsiteY8" fmla="*/ 464 h 10151"/>
              <a:gd name="connsiteX0" fmla="*/ 9817 w 10353"/>
              <a:gd name="connsiteY0" fmla="*/ 454 h 10162"/>
              <a:gd name="connsiteX1" fmla="*/ 4976 w 10353"/>
              <a:gd name="connsiteY1" fmla="*/ 76 h 10162"/>
              <a:gd name="connsiteX2" fmla="*/ 479 w 10353"/>
              <a:gd name="connsiteY2" fmla="*/ 432 h 10162"/>
              <a:gd name="connsiteX3" fmla="*/ 3 w 10353"/>
              <a:gd name="connsiteY3" fmla="*/ 4937 h 10162"/>
              <a:gd name="connsiteX4" fmla="*/ 418 w 10353"/>
              <a:gd name="connsiteY4" fmla="*/ 9595 h 10162"/>
              <a:gd name="connsiteX5" fmla="*/ 5403 w 10353"/>
              <a:gd name="connsiteY5" fmla="*/ 10036 h 10162"/>
              <a:gd name="connsiteX6" fmla="*/ 9941 w 10353"/>
              <a:gd name="connsiteY6" fmla="*/ 9816 h 10162"/>
              <a:gd name="connsiteX7" fmla="*/ 10348 w 10353"/>
              <a:gd name="connsiteY7" fmla="*/ 5049 h 10162"/>
              <a:gd name="connsiteX8" fmla="*/ 9817 w 10353"/>
              <a:gd name="connsiteY8" fmla="*/ 454 h 10162"/>
              <a:gd name="connsiteX0" fmla="*/ 9817 w 10353"/>
              <a:gd name="connsiteY0" fmla="*/ 446 h 10154"/>
              <a:gd name="connsiteX1" fmla="*/ 5010 w 10353"/>
              <a:gd name="connsiteY1" fmla="*/ 89 h 10154"/>
              <a:gd name="connsiteX2" fmla="*/ 479 w 10353"/>
              <a:gd name="connsiteY2" fmla="*/ 424 h 10154"/>
              <a:gd name="connsiteX3" fmla="*/ 3 w 10353"/>
              <a:gd name="connsiteY3" fmla="*/ 4929 h 10154"/>
              <a:gd name="connsiteX4" fmla="*/ 418 w 10353"/>
              <a:gd name="connsiteY4" fmla="*/ 9587 h 10154"/>
              <a:gd name="connsiteX5" fmla="*/ 5403 w 10353"/>
              <a:gd name="connsiteY5" fmla="*/ 10028 h 10154"/>
              <a:gd name="connsiteX6" fmla="*/ 9941 w 10353"/>
              <a:gd name="connsiteY6" fmla="*/ 9808 h 10154"/>
              <a:gd name="connsiteX7" fmla="*/ 10348 w 10353"/>
              <a:gd name="connsiteY7" fmla="*/ 5041 h 10154"/>
              <a:gd name="connsiteX8" fmla="*/ 9817 w 10353"/>
              <a:gd name="connsiteY8" fmla="*/ 446 h 10154"/>
              <a:gd name="connsiteX0" fmla="*/ 9817 w 10353"/>
              <a:gd name="connsiteY0" fmla="*/ 446 h 10154"/>
              <a:gd name="connsiteX1" fmla="*/ 5010 w 10353"/>
              <a:gd name="connsiteY1" fmla="*/ 89 h 10154"/>
              <a:gd name="connsiteX2" fmla="*/ 479 w 10353"/>
              <a:gd name="connsiteY2" fmla="*/ 424 h 10154"/>
              <a:gd name="connsiteX3" fmla="*/ 3 w 10353"/>
              <a:gd name="connsiteY3" fmla="*/ 4929 h 10154"/>
              <a:gd name="connsiteX4" fmla="*/ 418 w 10353"/>
              <a:gd name="connsiteY4" fmla="*/ 9587 h 10154"/>
              <a:gd name="connsiteX5" fmla="*/ 5403 w 10353"/>
              <a:gd name="connsiteY5" fmla="*/ 10028 h 10154"/>
              <a:gd name="connsiteX6" fmla="*/ 9941 w 10353"/>
              <a:gd name="connsiteY6" fmla="*/ 9808 h 10154"/>
              <a:gd name="connsiteX7" fmla="*/ 10348 w 10353"/>
              <a:gd name="connsiteY7" fmla="*/ 5041 h 10154"/>
              <a:gd name="connsiteX8" fmla="*/ 9817 w 10353"/>
              <a:gd name="connsiteY8" fmla="*/ 446 h 10154"/>
              <a:gd name="connsiteX0" fmla="*/ 9817 w 10353"/>
              <a:gd name="connsiteY0" fmla="*/ 466 h 10174"/>
              <a:gd name="connsiteX1" fmla="*/ 5010 w 10353"/>
              <a:gd name="connsiteY1" fmla="*/ 109 h 10174"/>
              <a:gd name="connsiteX2" fmla="*/ 377 w 10353"/>
              <a:gd name="connsiteY2" fmla="*/ 358 h 10174"/>
              <a:gd name="connsiteX3" fmla="*/ 3 w 10353"/>
              <a:gd name="connsiteY3" fmla="*/ 4949 h 10174"/>
              <a:gd name="connsiteX4" fmla="*/ 418 w 10353"/>
              <a:gd name="connsiteY4" fmla="*/ 9607 h 10174"/>
              <a:gd name="connsiteX5" fmla="*/ 5403 w 10353"/>
              <a:gd name="connsiteY5" fmla="*/ 10048 h 10174"/>
              <a:gd name="connsiteX6" fmla="*/ 9941 w 10353"/>
              <a:gd name="connsiteY6" fmla="*/ 9828 h 10174"/>
              <a:gd name="connsiteX7" fmla="*/ 10348 w 10353"/>
              <a:gd name="connsiteY7" fmla="*/ 5061 h 10174"/>
              <a:gd name="connsiteX8" fmla="*/ 9817 w 10353"/>
              <a:gd name="connsiteY8" fmla="*/ 466 h 10174"/>
              <a:gd name="connsiteX0" fmla="*/ 9817 w 10353"/>
              <a:gd name="connsiteY0" fmla="*/ 565 h 10273"/>
              <a:gd name="connsiteX1" fmla="*/ 5010 w 10353"/>
              <a:gd name="connsiteY1" fmla="*/ 208 h 10273"/>
              <a:gd name="connsiteX2" fmla="*/ 377 w 10353"/>
              <a:gd name="connsiteY2" fmla="*/ 457 h 10273"/>
              <a:gd name="connsiteX3" fmla="*/ 3 w 10353"/>
              <a:gd name="connsiteY3" fmla="*/ 5048 h 10273"/>
              <a:gd name="connsiteX4" fmla="*/ 418 w 10353"/>
              <a:gd name="connsiteY4" fmla="*/ 9706 h 10273"/>
              <a:gd name="connsiteX5" fmla="*/ 5403 w 10353"/>
              <a:gd name="connsiteY5" fmla="*/ 10147 h 10273"/>
              <a:gd name="connsiteX6" fmla="*/ 9941 w 10353"/>
              <a:gd name="connsiteY6" fmla="*/ 9927 h 10273"/>
              <a:gd name="connsiteX7" fmla="*/ 10348 w 10353"/>
              <a:gd name="connsiteY7" fmla="*/ 5160 h 10273"/>
              <a:gd name="connsiteX8" fmla="*/ 9817 w 10353"/>
              <a:gd name="connsiteY8" fmla="*/ 565 h 10273"/>
              <a:gd name="connsiteX0" fmla="*/ 9817 w 10353"/>
              <a:gd name="connsiteY0" fmla="*/ 565 h 10273"/>
              <a:gd name="connsiteX1" fmla="*/ 5010 w 10353"/>
              <a:gd name="connsiteY1" fmla="*/ 208 h 10273"/>
              <a:gd name="connsiteX2" fmla="*/ 377 w 10353"/>
              <a:gd name="connsiteY2" fmla="*/ 457 h 10273"/>
              <a:gd name="connsiteX3" fmla="*/ 3 w 10353"/>
              <a:gd name="connsiteY3" fmla="*/ 5048 h 10273"/>
              <a:gd name="connsiteX4" fmla="*/ 418 w 10353"/>
              <a:gd name="connsiteY4" fmla="*/ 9706 h 10273"/>
              <a:gd name="connsiteX5" fmla="*/ 5403 w 10353"/>
              <a:gd name="connsiteY5" fmla="*/ 10147 h 10273"/>
              <a:gd name="connsiteX6" fmla="*/ 9941 w 10353"/>
              <a:gd name="connsiteY6" fmla="*/ 9927 h 10273"/>
              <a:gd name="connsiteX7" fmla="*/ 10348 w 10353"/>
              <a:gd name="connsiteY7" fmla="*/ 5160 h 10273"/>
              <a:gd name="connsiteX8" fmla="*/ 9817 w 10353"/>
              <a:gd name="connsiteY8" fmla="*/ 565 h 10273"/>
              <a:gd name="connsiteX0" fmla="*/ 9817 w 10353"/>
              <a:gd name="connsiteY0" fmla="*/ 482 h 10190"/>
              <a:gd name="connsiteX1" fmla="*/ 5010 w 10353"/>
              <a:gd name="connsiteY1" fmla="*/ 125 h 10190"/>
              <a:gd name="connsiteX2" fmla="*/ 377 w 10353"/>
              <a:gd name="connsiteY2" fmla="*/ 374 h 10190"/>
              <a:gd name="connsiteX3" fmla="*/ 3 w 10353"/>
              <a:gd name="connsiteY3" fmla="*/ 4965 h 10190"/>
              <a:gd name="connsiteX4" fmla="*/ 418 w 10353"/>
              <a:gd name="connsiteY4" fmla="*/ 9623 h 10190"/>
              <a:gd name="connsiteX5" fmla="*/ 5403 w 10353"/>
              <a:gd name="connsiteY5" fmla="*/ 10064 h 10190"/>
              <a:gd name="connsiteX6" fmla="*/ 9941 w 10353"/>
              <a:gd name="connsiteY6" fmla="*/ 9844 h 10190"/>
              <a:gd name="connsiteX7" fmla="*/ 10348 w 10353"/>
              <a:gd name="connsiteY7" fmla="*/ 5077 h 10190"/>
              <a:gd name="connsiteX8" fmla="*/ 9817 w 10353"/>
              <a:gd name="connsiteY8" fmla="*/ 482 h 10190"/>
              <a:gd name="connsiteX0" fmla="*/ 9815 w 10351"/>
              <a:gd name="connsiteY0" fmla="*/ 495 h 10203"/>
              <a:gd name="connsiteX1" fmla="*/ 5008 w 10351"/>
              <a:gd name="connsiteY1" fmla="*/ 138 h 10203"/>
              <a:gd name="connsiteX2" fmla="*/ 420 w 10351"/>
              <a:gd name="connsiteY2" fmla="*/ 366 h 10203"/>
              <a:gd name="connsiteX3" fmla="*/ 1 w 10351"/>
              <a:gd name="connsiteY3" fmla="*/ 4978 h 10203"/>
              <a:gd name="connsiteX4" fmla="*/ 416 w 10351"/>
              <a:gd name="connsiteY4" fmla="*/ 9636 h 10203"/>
              <a:gd name="connsiteX5" fmla="*/ 5401 w 10351"/>
              <a:gd name="connsiteY5" fmla="*/ 10077 h 10203"/>
              <a:gd name="connsiteX6" fmla="*/ 9939 w 10351"/>
              <a:gd name="connsiteY6" fmla="*/ 9857 h 10203"/>
              <a:gd name="connsiteX7" fmla="*/ 10346 w 10351"/>
              <a:gd name="connsiteY7" fmla="*/ 5090 h 10203"/>
              <a:gd name="connsiteX8" fmla="*/ 9815 w 10351"/>
              <a:gd name="connsiteY8" fmla="*/ 495 h 10203"/>
              <a:gd name="connsiteX0" fmla="*/ 9816 w 10352"/>
              <a:gd name="connsiteY0" fmla="*/ 495 h 10203"/>
              <a:gd name="connsiteX1" fmla="*/ 5009 w 10352"/>
              <a:gd name="connsiteY1" fmla="*/ 138 h 10203"/>
              <a:gd name="connsiteX2" fmla="*/ 421 w 10352"/>
              <a:gd name="connsiteY2" fmla="*/ 366 h 10203"/>
              <a:gd name="connsiteX3" fmla="*/ 2 w 10352"/>
              <a:gd name="connsiteY3" fmla="*/ 4978 h 10203"/>
              <a:gd name="connsiteX4" fmla="*/ 417 w 10352"/>
              <a:gd name="connsiteY4" fmla="*/ 9636 h 10203"/>
              <a:gd name="connsiteX5" fmla="*/ 5402 w 10352"/>
              <a:gd name="connsiteY5" fmla="*/ 10077 h 10203"/>
              <a:gd name="connsiteX6" fmla="*/ 9940 w 10352"/>
              <a:gd name="connsiteY6" fmla="*/ 9857 h 10203"/>
              <a:gd name="connsiteX7" fmla="*/ 10347 w 10352"/>
              <a:gd name="connsiteY7" fmla="*/ 5090 h 10203"/>
              <a:gd name="connsiteX8" fmla="*/ 9816 w 10352"/>
              <a:gd name="connsiteY8" fmla="*/ 495 h 10203"/>
              <a:gd name="connsiteX0" fmla="*/ 9818 w 10354"/>
              <a:gd name="connsiteY0" fmla="*/ 495 h 10198"/>
              <a:gd name="connsiteX1" fmla="*/ 5011 w 10354"/>
              <a:gd name="connsiteY1" fmla="*/ 138 h 10198"/>
              <a:gd name="connsiteX2" fmla="*/ 423 w 10354"/>
              <a:gd name="connsiteY2" fmla="*/ 366 h 10198"/>
              <a:gd name="connsiteX3" fmla="*/ 4 w 10354"/>
              <a:gd name="connsiteY3" fmla="*/ 4978 h 10198"/>
              <a:gd name="connsiteX4" fmla="*/ 385 w 10354"/>
              <a:gd name="connsiteY4" fmla="*/ 9572 h 10198"/>
              <a:gd name="connsiteX5" fmla="*/ 5404 w 10354"/>
              <a:gd name="connsiteY5" fmla="*/ 10077 h 10198"/>
              <a:gd name="connsiteX6" fmla="*/ 9942 w 10354"/>
              <a:gd name="connsiteY6" fmla="*/ 9857 h 10198"/>
              <a:gd name="connsiteX7" fmla="*/ 10349 w 10354"/>
              <a:gd name="connsiteY7" fmla="*/ 5090 h 10198"/>
              <a:gd name="connsiteX8" fmla="*/ 9818 w 10354"/>
              <a:gd name="connsiteY8" fmla="*/ 495 h 10198"/>
              <a:gd name="connsiteX0" fmla="*/ 9823 w 10359"/>
              <a:gd name="connsiteY0" fmla="*/ 495 h 10257"/>
              <a:gd name="connsiteX1" fmla="*/ 5016 w 10359"/>
              <a:gd name="connsiteY1" fmla="*/ 138 h 10257"/>
              <a:gd name="connsiteX2" fmla="*/ 428 w 10359"/>
              <a:gd name="connsiteY2" fmla="*/ 366 h 10257"/>
              <a:gd name="connsiteX3" fmla="*/ 9 w 10359"/>
              <a:gd name="connsiteY3" fmla="*/ 4978 h 10257"/>
              <a:gd name="connsiteX4" fmla="*/ 367 w 10359"/>
              <a:gd name="connsiteY4" fmla="*/ 9722 h 10257"/>
              <a:gd name="connsiteX5" fmla="*/ 5409 w 10359"/>
              <a:gd name="connsiteY5" fmla="*/ 10077 h 10257"/>
              <a:gd name="connsiteX6" fmla="*/ 9947 w 10359"/>
              <a:gd name="connsiteY6" fmla="*/ 9857 h 10257"/>
              <a:gd name="connsiteX7" fmla="*/ 10354 w 10359"/>
              <a:gd name="connsiteY7" fmla="*/ 5090 h 10257"/>
              <a:gd name="connsiteX8" fmla="*/ 9823 w 10359"/>
              <a:gd name="connsiteY8" fmla="*/ 495 h 10257"/>
              <a:gd name="connsiteX0" fmla="*/ 9817 w 10353"/>
              <a:gd name="connsiteY0" fmla="*/ 495 h 10285"/>
              <a:gd name="connsiteX1" fmla="*/ 5010 w 10353"/>
              <a:gd name="connsiteY1" fmla="*/ 138 h 10285"/>
              <a:gd name="connsiteX2" fmla="*/ 422 w 10353"/>
              <a:gd name="connsiteY2" fmla="*/ 366 h 10285"/>
              <a:gd name="connsiteX3" fmla="*/ 3 w 10353"/>
              <a:gd name="connsiteY3" fmla="*/ 4978 h 10285"/>
              <a:gd name="connsiteX4" fmla="*/ 395 w 10353"/>
              <a:gd name="connsiteY4" fmla="*/ 9765 h 10285"/>
              <a:gd name="connsiteX5" fmla="*/ 5403 w 10353"/>
              <a:gd name="connsiteY5" fmla="*/ 10077 h 10285"/>
              <a:gd name="connsiteX6" fmla="*/ 9941 w 10353"/>
              <a:gd name="connsiteY6" fmla="*/ 9857 h 10285"/>
              <a:gd name="connsiteX7" fmla="*/ 10348 w 10353"/>
              <a:gd name="connsiteY7" fmla="*/ 5090 h 10285"/>
              <a:gd name="connsiteX8" fmla="*/ 9817 w 10353"/>
              <a:gd name="connsiteY8" fmla="*/ 495 h 10285"/>
              <a:gd name="connsiteX0" fmla="*/ 9817 w 10353"/>
              <a:gd name="connsiteY0" fmla="*/ 495 h 10223"/>
              <a:gd name="connsiteX1" fmla="*/ 5010 w 10353"/>
              <a:gd name="connsiteY1" fmla="*/ 138 h 10223"/>
              <a:gd name="connsiteX2" fmla="*/ 422 w 10353"/>
              <a:gd name="connsiteY2" fmla="*/ 366 h 10223"/>
              <a:gd name="connsiteX3" fmla="*/ 3 w 10353"/>
              <a:gd name="connsiteY3" fmla="*/ 4978 h 10223"/>
              <a:gd name="connsiteX4" fmla="*/ 395 w 10353"/>
              <a:gd name="connsiteY4" fmla="*/ 9765 h 10223"/>
              <a:gd name="connsiteX5" fmla="*/ 5403 w 10353"/>
              <a:gd name="connsiteY5" fmla="*/ 10077 h 10223"/>
              <a:gd name="connsiteX6" fmla="*/ 9941 w 10353"/>
              <a:gd name="connsiteY6" fmla="*/ 9857 h 10223"/>
              <a:gd name="connsiteX7" fmla="*/ 10348 w 10353"/>
              <a:gd name="connsiteY7" fmla="*/ 5090 h 10223"/>
              <a:gd name="connsiteX8" fmla="*/ 9817 w 10353"/>
              <a:gd name="connsiteY8" fmla="*/ 495 h 10223"/>
              <a:gd name="connsiteX0" fmla="*/ 9818 w 10354"/>
              <a:gd name="connsiteY0" fmla="*/ 495 h 10209"/>
              <a:gd name="connsiteX1" fmla="*/ 5011 w 10354"/>
              <a:gd name="connsiteY1" fmla="*/ 138 h 10209"/>
              <a:gd name="connsiteX2" fmla="*/ 423 w 10354"/>
              <a:gd name="connsiteY2" fmla="*/ 366 h 10209"/>
              <a:gd name="connsiteX3" fmla="*/ 4 w 10354"/>
              <a:gd name="connsiteY3" fmla="*/ 4978 h 10209"/>
              <a:gd name="connsiteX4" fmla="*/ 385 w 10354"/>
              <a:gd name="connsiteY4" fmla="*/ 9744 h 10209"/>
              <a:gd name="connsiteX5" fmla="*/ 5404 w 10354"/>
              <a:gd name="connsiteY5" fmla="*/ 10077 h 10209"/>
              <a:gd name="connsiteX6" fmla="*/ 9942 w 10354"/>
              <a:gd name="connsiteY6" fmla="*/ 9857 h 10209"/>
              <a:gd name="connsiteX7" fmla="*/ 10349 w 10354"/>
              <a:gd name="connsiteY7" fmla="*/ 5090 h 10209"/>
              <a:gd name="connsiteX8" fmla="*/ 9818 w 10354"/>
              <a:gd name="connsiteY8" fmla="*/ 495 h 10209"/>
              <a:gd name="connsiteX0" fmla="*/ 9782 w 10318"/>
              <a:gd name="connsiteY0" fmla="*/ 495 h 10209"/>
              <a:gd name="connsiteX1" fmla="*/ 4975 w 10318"/>
              <a:gd name="connsiteY1" fmla="*/ 138 h 10209"/>
              <a:gd name="connsiteX2" fmla="*/ 387 w 10318"/>
              <a:gd name="connsiteY2" fmla="*/ 366 h 10209"/>
              <a:gd name="connsiteX3" fmla="*/ 13 w 10318"/>
              <a:gd name="connsiteY3" fmla="*/ 4958 h 10209"/>
              <a:gd name="connsiteX4" fmla="*/ 349 w 10318"/>
              <a:gd name="connsiteY4" fmla="*/ 9744 h 10209"/>
              <a:gd name="connsiteX5" fmla="*/ 5368 w 10318"/>
              <a:gd name="connsiteY5" fmla="*/ 10077 h 10209"/>
              <a:gd name="connsiteX6" fmla="*/ 9906 w 10318"/>
              <a:gd name="connsiteY6" fmla="*/ 9857 h 10209"/>
              <a:gd name="connsiteX7" fmla="*/ 10313 w 10318"/>
              <a:gd name="connsiteY7" fmla="*/ 5090 h 10209"/>
              <a:gd name="connsiteX8" fmla="*/ 9782 w 10318"/>
              <a:gd name="connsiteY8" fmla="*/ 495 h 10209"/>
              <a:gd name="connsiteX0" fmla="*/ 9779 w 10315"/>
              <a:gd name="connsiteY0" fmla="*/ 495 h 10197"/>
              <a:gd name="connsiteX1" fmla="*/ 4972 w 10315"/>
              <a:gd name="connsiteY1" fmla="*/ 138 h 10197"/>
              <a:gd name="connsiteX2" fmla="*/ 384 w 10315"/>
              <a:gd name="connsiteY2" fmla="*/ 366 h 10197"/>
              <a:gd name="connsiteX3" fmla="*/ 10 w 10315"/>
              <a:gd name="connsiteY3" fmla="*/ 4958 h 10197"/>
              <a:gd name="connsiteX4" fmla="*/ 369 w 10315"/>
              <a:gd name="connsiteY4" fmla="*/ 9586 h 10197"/>
              <a:gd name="connsiteX5" fmla="*/ 5365 w 10315"/>
              <a:gd name="connsiteY5" fmla="*/ 10077 h 10197"/>
              <a:gd name="connsiteX6" fmla="*/ 9903 w 10315"/>
              <a:gd name="connsiteY6" fmla="*/ 9857 h 10197"/>
              <a:gd name="connsiteX7" fmla="*/ 10310 w 10315"/>
              <a:gd name="connsiteY7" fmla="*/ 5090 h 10197"/>
              <a:gd name="connsiteX8" fmla="*/ 9779 w 10315"/>
              <a:gd name="connsiteY8" fmla="*/ 495 h 10197"/>
              <a:gd name="connsiteX0" fmla="*/ 9779 w 10315"/>
              <a:gd name="connsiteY0" fmla="*/ 495 h 10197"/>
              <a:gd name="connsiteX1" fmla="*/ 4972 w 10315"/>
              <a:gd name="connsiteY1" fmla="*/ 138 h 10197"/>
              <a:gd name="connsiteX2" fmla="*/ 384 w 10315"/>
              <a:gd name="connsiteY2" fmla="*/ 366 h 10197"/>
              <a:gd name="connsiteX3" fmla="*/ 10 w 10315"/>
              <a:gd name="connsiteY3" fmla="*/ 4958 h 10197"/>
              <a:gd name="connsiteX4" fmla="*/ 369 w 10315"/>
              <a:gd name="connsiteY4" fmla="*/ 9586 h 10197"/>
              <a:gd name="connsiteX5" fmla="*/ 5105 w 10315"/>
              <a:gd name="connsiteY5" fmla="*/ 10077 h 10197"/>
              <a:gd name="connsiteX6" fmla="*/ 9903 w 10315"/>
              <a:gd name="connsiteY6" fmla="*/ 9857 h 10197"/>
              <a:gd name="connsiteX7" fmla="*/ 10310 w 10315"/>
              <a:gd name="connsiteY7" fmla="*/ 5090 h 10197"/>
              <a:gd name="connsiteX8" fmla="*/ 9779 w 10315"/>
              <a:gd name="connsiteY8" fmla="*/ 495 h 10197"/>
              <a:gd name="connsiteX0" fmla="*/ 9779 w 10315"/>
              <a:gd name="connsiteY0" fmla="*/ 495 h 10231"/>
              <a:gd name="connsiteX1" fmla="*/ 4972 w 10315"/>
              <a:gd name="connsiteY1" fmla="*/ 138 h 10231"/>
              <a:gd name="connsiteX2" fmla="*/ 384 w 10315"/>
              <a:gd name="connsiteY2" fmla="*/ 366 h 10231"/>
              <a:gd name="connsiteX3" fmla="*/ 10 w 10315"/>
              <a:gd name="connsiteY3" fmla="*/ 4958 h 10231"/>
              <a:gd name="connsiteX4" fmla="*/ 369 w 10315"/>
              <a:gd name="connsiteY4" fmla="*/ 9586 h 10231"/>
              <a:gd name="connsiteX5" fmla="*/ 5105 w 10315"/>
              <a:gd name="connsiteY5" fmla="*/ 10077 h 10231"/>
              <a:gd name="connsiteX6" fmla="*/ 9903 w 10315"/>
              <a:gd name="connsiteY6" fmla="*/ 9857 h 10231"/>
              <a:gd name="connsiteX7" fmla="*/ 10310 w 10315"/>
              <a:gd name="connsiteY7" fmla="*/ 5090 h 10231"/>
              <a:gd name="connsiteX8" fmla="*/ 9779 w 10315"/>
              <a:gd name="connsiteY8" fmla="*/ 495 h 10231"/>
              <a:gd name="connsiteX0" fmla="*/ 9779 w 10310"/>
              <a:gd name="connsiteY0" fmla="*/ 495 h 10231"/>
              <a:gd name="connsiteX1" fmla="*/ 4972 w 10310"/>
              <a:gd name="connsiteY1" fmla="*/ 138 h 10231"/>
              <a:gd name="connsiteX2" fmla="*/ 384 w 10310"/>
              <a:gd name="connsiteY2" fmla="*/ 366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79 w 10310"/>
              <a:gd name="connsiteY0" fmla="*/ 471 h 10207"/>
              <a:gd name="connsiteX1" fmla="*/ 4972 w 10310"/>
              <a:gd name="connsiteY1" fmla="*/ 114 h 10207"/>
              <a:gd name="connsiteX2" fmla="*/ 441 w 10310"/>
              <a:gd name="connsiteY2" fmla="*/ 381 h 10207"/>
              <a:gd name="connsiteX3" fmla="*/ 10 w 10310"/>
              <a:gd name="connsiteY3" fmla="*/ 4934 h 10207"/>
              <a:gd name="connsiteX4" fmla="*/ 369 w 10310"/>
              <a:gd name="connsiteY4" fmla="*/ 9562 h 10207"/>
              <a:gd name="connsiteX5" fmla="*/ 5105 w 10310"/>
              <a:gd name="connsiteY5" fmla="*/ 10053 h 10207"/>
              <a:gd name="connsiteX6" fmla="*/ 9812 w 10310"/>
              <a:gd name="connsiteY6" fmla="*/ 9833 h 10207"/>
              <a:gd name="connsiteX7" fmla="*/ 10310 w 10310"/>
              <a:gd name="connsiteY7" fmla="*/ 5066 h 10207"/>
              <a:gd name="connsiteX8" fmla="*/ 9779 w 10310"/>
              <a:gd name="connsiteY8" fmla="*/ 471 h 10207"/>
              <a:gd name="connsiteX0" fmla="*/ 9779 w 10310"/>
              <a:gd name="connsiteY0" fmla="*/ 495 h 10231"/>
              <a:gd name="connsiteX1" fmla="*/ 4972 w 10310"/>
              <a:gd name="connsiteY1" fmla="*/ 138 h 10231"/>
              <a:gd name="connsiteX2" fmla="*/ 441 w 10310"/>
              <a:gd name="connsiteY2" fmla="*/ 405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79 w 10310"/>
              <a:gd name="connsiteY0" fmla="*/ 495 h 10231"/>
              <a:gd name="connsiteX1" fmla="*/ 4972 w 10310"/>
              <a:gd name="connsiteY1" fmla="*/ 138 h 10231"/>
              <a:gd name="connsiteX2" fmla="*/ 441 w 10310"/>
              <a:gd name="connsiteY2" fmla="*/ 405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79 w 10310"/>
              <a:gd name="connsiteY0" fmla="*/ 495 h 10231"/>
              <a:gd name="connsiteX1" fmla="*/ 4972 w 10310"/>
              <a:gd name="connsiteY1" fmla="*/ 138 h 10231"/>
              <a:gd name="connsiteX2" fmla="*/ 441 w 10310"/>
              <a:gd name="connsiteY2" fmla="*/ 405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88 w 10319"/>
              <a:gd name="connsiteY0" fmla="*/ 495 h 10231"/>
              <a:gd name="connsiteX1" fmla="*/ 4981 w 10319"/>
              <a:gd name="connsiteY1" fmla="*/ 138 h 10231"/>
              <a:gd name="connsiteX2" fmla="*/ 450 w 10319"/>
              <a:gd name="connsiteY2" fmla="*/ 405 h 10231"/>
              <a:gd name="connsiteX3" fmla="*/ 8 w 10319"/>
              <a:gd name="connsiteY3" fmla="*/ 4780 h 10231"/>
              <a:gd name="connsiteX4" fmla="*/ 378 w 10319"/>
              <a:gd name="connsiteY4" fmla="*/ 9586 h 10231"/>
              <a:gd name="connsiteX5" fmla="*/ 5114 w 10319"/>
              <a:gd name="connsiteY5" fmla="*/ 10077 h 10231"/>
              <a:gd name="connsiteX6" fmla="*/ 9821 w 10319"/>
              <a:gd name="connsiteY6" fmla="*/ 9857 h 10231"/>
              <a:gd name="connsiteX7" fmla="*/ 10319 w 10319"/>
              <a:gd name="connsiteY7" fmla="*/ 5090 h 10231"/>
              <a:gd name="connsiteX8" fmla="*/ 9788 w 10319"/>
              <a:gd name="connsiteY8" fmla="*/ 495 h 10231"/>
              <a:gd name="connsiteX0" fmla="*/ 9790 w 10321"/>
              <a:gd name="connsiteY0" fmla="*/ 495 h 10231"/>
              <a:gd name="connsiteX1" fmla="*/ 4983 w 10321"/>
              <a:gd name="connsiteY1" fmla="*/ 138 h 10231"/>
              <a:gd name="connsiteX2" fmla="*/ 452 w 10321"/>
              <a:gd name="connsiteY2" fmla="*/ 405 h 10231"/>
              <a:gd name="connsiteX3" fmla="*/ 10 w 10321"/>
              <a:gd name="connsiteY3" fmla="*/ 4780 h 10231"/>
              <a:gd name="connsiteX4" fmla="*/ 380 w 10321"/>
              <a:gd name="connsiteY4" fmla="*/ 9586 h 10231"/>
              <a:gd name="connsiteX5" fmla="*/ 5116 w 10321"/>
              <a:gd name="connsiteY5" fmla="*/ 10077 h 10231"/>
              <a:gd name="connsiteX6" fmla="*/ 9823 w 10321"/>
              <a:gd name="connsiteY6" fmla="*/ 9857 h 10231"/>
              <a:gd name="connsiteX7" fmla="*/ 10321 w 10321"/>
              <a:gd name="connsiteY7" fmla="*/ 5090 h 10231"/>
              <a:gd name="connsiteX8" fmla="*/ 9790 w 10321"/>
              <a:gd name="connsiteY8" fmla="*/ 495 h 10231"/>
              <a:gd name="connsiteX0" fmla="*/ 9707 w 10321"/>
              <a:gd name="connsiteY0" fmla="*/ 365 h 10316"/>
              <a:gd name="connsiteX1" fmla="*/ 4983 w 10321"/>
              <a:gd name="connsiteY1" fmla="*/ 223 h 10316"/>
              <a:gd name="connsiteX2" fmla="*/ 452 w 10321"/>
              <a:gd name="connsiteY2" fmla="*/ 490 h 10316"/>
              <a:gd name="connsiteX3" fmla="*/ 10 w 10321"/>
              <a:gd name="connsiteY3" fmla="*/ 4865 h 10316"/>
              <a:gd name="connsiteX4" fmla="*/ 380 w 10321"/>
              <a:gd name="connsiteY4" fmla="*/ 9671 h 10316"/>
              <a:gd name="connsiteX5" fmla="*/ 5116 w 10321"/>
              <a:gd name="connsiteY5" fmla="*/ 10162 h 10316"/>
              <a:gd name="connsiteX6" fmla="*/ 9823 w 10321"/>
              <a:gd name="connsiteY6" fmla="*/ 9942 h 10316"/>
              <a:gd name="connsiteX7" fmla="*/ 10321 w 10321"/>
              <a:gd name="connsiteY7" fmla="*/ 5175 h 10316"/>
              <a:gd name="connsiteX8" fmla="*/ 9707 w 10321"/>
              <a:gd name="connsiteY8" fmla="*/ 365 h 10316"/>
              <a:gd name="connsiteX0" fmla="*/ 9707 w 10327"/>
              <a:gd name="connsiteY0" fmla="*/ 365 h 10327"/>
              <a:gd name="connsiteX1" fmla="*/ 4983 w 10327"/>
              <a:gd name="connsiteY1" fmla="*/ 223 h 10327"/>
              <a:gd name="connsiteX2" fmla="*/ 452 w 10327"/>
              <a:gd name="connsiteY2" fmla="*/ 490 h 10327"/>
              <a:gd name="connsiteX3" fmla="*/ 10 w 10327"/>
              <a:gd name="connsiteY3" fmla="*/ 4865 h 10327"/>
              <a:gd name="connsiteX4" fmla="*/ 380 w 10327"/>
              <a:gd name="connsiteY4" fmla="*/ 9671 h 10327"/>
              <a:gd name="connsiteX5" fmla="*/ 5116 w 10327"/>
              <a:gd name="connsiteY5" fmla="*/ 10162 h 10327"/>
              <a:gd name="connsiteX6" fmla="*/ 9918 w 10327"/>
              <a:gd name="connsiteY6" fmla="*/ 9749 h 10327"/>
              <a:gd name="connsiteX7" fmla="*/ 10321 w 10327"/>
              <a:gd name="connsiteY7" fmla="*/ 5175 h 10327"/>
              <a:gd name="connsiteX8" fmla="*/ 9707 w 10327"/>
              <a:gd name="connsiteY8" fmla="*/ 365 h 10327"/>
              <a:gd name="connsiteX0" fmla="*/ 9707 w 10327"/>
              <a:gd name="connsiteY0" fmla="*/ 365 h 10265"/>
              <a:gd name="connsiteX1" fmla="*/ 4983 w 10327"/>
              <a:gd name="connsiteY1" fmla="*/ 223 h 10265"/>
              <a:gd name="connsiteX2" fmla="*/ 452 w 10327"/>
              <a:gd name="connsiteY2" fmla="*/ 490 h 10265"/>
              <a:gd name="connsiteX3" fmla="*/ 10 w 10327"/>
              <a:gd name="connsiteY3" fmla="*/ 4865 h 10265"/>
              <a:gd name="connsiteX4" fmla="*/ 380 w 10327"/>
              <a:gd name="connsiteY4" fmla="*/ 9671 h 10265"/>
              <a:gd name="connsiteX5" fmla="*/ 5188 w 10327"/>
              <a:gd name="connsiteY5" fmla="*/ 10012 h 10265"/>
              <a:gd name="connsiteX6" fmla="*/ 9918 w 10327"/>
              <a:gd name="connsiteY6" fmla="*/ 9749 h 10265"/>
              <a:gd name="connsiteX7" fmla="*/ 10321 w 10327"/>
              <a:gd name="connsiteY7" fmla="*/ 5175 h 10265"/>
              <a:gd name="connsiteX8" fmla="*/ 9707 w 10327"/>
              <a:gd name="connsiteY8" fmla="*/ 365 h 10265"/>
              <a:gd name="connsiteX0" fmla="*/ 9710 w 10330"/>
              <a:gd name="connsiteY0" fmla="*/ 365 h 10251"/>
              <a:gd name="connsiteX1" fmla="*/ 4986 w 10330"/>
              <a:gd name="connsiteY1" fmla="*/ 223 h 10251"/>
              <a:gd name="connsiteX2" fmla="*/ 455 w 10330"/>
              <a:gd name="connsiteY2" fmla="*/ 490 h 10251"/>
              <a:gd name="connsiteX3" fmla="*/ 13 w 10330"/>
              <a:gd name="connsiteY3" fmla="*/ 4865 h 10251"/>
              <a:gd name="connsiteX4" fmla="*/ 562 w 10330"/>
              <a:gd name="connsiteY4" fmla="*/ 9650 h 10251"/>
              <a:gd name="connsiteX5" fmla="*/ 5191 w 10330"/>
              <a:gd name="connsiteY5" fmla="*/ 10012 h 10251"/>
              <a:gd name="connsiteX6" fmla="*/ 9921 w 10330"/>
              <a:gd name="connsiteY6" fmla="*/ 9749 h 10251"/>
              <a:gd name="connsiteX7" fmla="*/ 10324 w 10330"/>
              <a:gd name="connsiteY7" fmla="*/ 5175 h 10251"/>
              <a:gd name="connsiteX8" fmla="*/ 9710 w 10330"/>
              <a:gd name="connsiteY8" fmla="*/ 365 h 10251"/>
              <a:gd name="connsiteX0" fmla="*/ 9710 w 10330"/>
              <a:gd name="connsiteY0" fmla="*/ 365 h 10127"/>
              <a:gd name="connsiteX1" fmla="*/ 4986 w 10330"/>
              <a:gd name="connsiteY1" fmla="*/ 223 h 10127"/>
              <a:gd name="connsiteX2" fmla="*/ 455 w 10330"/>
              <a:gd name="connsiteY2" fmla="*/ 490 h 10127"/>
              <a:gd name="connsiteX3" fmla="*/ 13 w 10330"/>
              <a:gd name="connsiteY3" fmla="*/ 4865 h 10127"/>
              <a:gd name="connsiteX4" fmla="*/ 562 w 10330"/>
              <a:gd name="connsiteY4" fmla="*/ 9650 h 10127"/>
              <a:gd name="connsiteX5" fmla="*/ 5191 w 10330"/>
              <a:gd name="connsiteY5" fmla="*/ 10012 h 10127"/>
              <a:gd name="connsiteX6" fmla="*/ 9921 w 10330"/>
              <a:gd name="connsiteY6" fmla="*/ 9749 h 10127"/>
              <a:gd name="connsiteX7" fmla="*/ 10324 w 10330"/>
              <a:gd name="connsiteY7" fmla="*/ 5175 h 10127"/>
              <a:gd name="connsiteX8" fmla="*/ 9710 w 10330"/>
              <a:gd name="connsiteY8" fmla="*/ 365 h 10127"/>
              <a:gd name="connsiteX0" fmla="*/ 9710 w 10330"/>
              <a:gd name="connsiteY0" fmla="*/ 365 h 10127"/>
              <a:gd name="connsiteX1" fmla="*/ 4986 w 10330"/>
              <a:gd name="connsiteY1" fmla="*/ 223 h 10127"/>
              <a:gd name="connsiteX2" fmla="*/ 455 w 10330"/>
              <a:gd name="connsiteY2" fmla="*/ 490 h 10127"/>
              <a:gd name="connsiteX3" fmla="*/ 13 w 10330"/>
              <a:gd name="connsiteY3" fmla="*/ 4865 h 10127"/>
              <a:gd name="connsiteX4" fmla="*/ 562 w 10330"/>
              <a:gd name="connsiteY4" fmla="*/ 9650 h 10127"/>
              <a:gd name="connsiteX5" fmla="*/ 5191 w 10330"/>
              <a:gd name="connsiteY5" fmla="*/ 10012 h 10127"/>
              <a:gd name="connsiteX6" fmla="*/ 9921 w 10330"/>
              <a:gd name="connsiteY6" fmla="*/ 9749 h 10127"/>
              <a:gd name="connsiteX7" fmla="*/ 10324 w 10330"/>
              <a:gd name="connsiteY7" fmla="*/ 5175 h 10127"/>
              <a:gd name="connsiteX8" fmla="*/ 9710 w 10330"/>
              <a:gd name="connsiteY8" fmla="*/ 365 h 10127"/>
              <a:gd name="connsiteX0" fmla="*/ 9712 w 10332"/>
              <a:gd name="connsiteY0" fmla="*/ 365 h 10317"/>
              <a:gd name="connsiteX1" fmla="*/ 4988 w 10332"/>
              <a:gd name="connsiteY1" fmla="*/ 223 h 10317"/>
              <a:gd name="connsiteX2" fmla="*/ 457 w 10332"/>
              <a:gd name="connsiteY2" fmla="*/ 490 h 10317"/>
              <a:gd name="connsiteX3" fmla="*/ 15 w 10332"/>
              <a:gd name="connsiteY3" fmla="*/ 4865 h 10317"/>
              <a:gd name="connsiteX4" fmla="*/ 588 w 10332"/>
              <a:gd name="connsiteY4" fmla="*/ 9929 h 10317"/>
              <a:gd name="connsiteX5" fmla="*/ 5193 w 10332"/>
              <a:gd name="connsiteY5" fmla="*/ 10012 h 10317"/>
              <a:gd name="connsiteX6" fmla="*/ 9923 w 10332"/>
              <a:gd name="connsiteY6" fmla="*/ 9749 h 10317"/>
              <a:gd name="connsiteX7" fmla="*/ 10326 w 10332"/>
              <a:gd name="connsiteY7" fmla="*/ 5175 h 10317"/>
              <a:gd name="connsiteX8" fmla="*/ 9712 w 10332"/>
              <a:gd name="connsiteY8" fmla="*/ 365 h 10317"/>
              <a:gd name="connsiteX0" fmla="*/ 9712 w 10332"/>
              <a:gd name="connsiteY0" fmla="*/ 365 h 10185"/>
              <a:gd name="connsiteX1" fmla="*/ 4988 w 10332"/>
              <a:gd name="connsiteY1" fmla="*/ 223 h 10185"/>
              <a:gd name="connsiteX2" fmla="*/ 457 w 10332"/>
              <a:gd name="connsiteY2" fmla="*/ 490 h 10185"/>
              <a:gd name="connsiteX3" fmla="*/ 15 w 10332"/>
              <a:gd name="connsiteY3" fmla="*/ 4865 h 10185"/>
              <a:gd name="connsiteX4" fmla="*/ 588 w 10332"/>
              <a:gd name="connsiteY4" fmla="*/ 9929 h 10185"/>
              <a:gd name="connsiteX5" fmla="*/ 5193 w 10332"/>
              <a:gd name="connsiteY5" fmla="*/ 10012 h 10185"/>
              <a:gd name="connsiteX6" fmla="*/ 9923 w 10332"/>
              <a:gd name="connsiteY6" fmla="*/ 9749 h 10185"/>
              <a:gd name="connsiteX7" fmla="*/ 10326 w 10332"/>
              <a:gd name="connsiteY7" fmla="*/ 5175 h 10185"/>
              <a:gd name="connsiteX8" fmla="*/ 9712 w 10332"/>
              <a:gd name="connsiteY8" fmla="*/ 365 h 10185"/>
              <a:gd name="connsiteX0" fmla="*/ 9712 w 10326"/>
              <a:gd name="connsiteY0" fmla="*/ 365 h 10183"/>
              <a:gd name="connsiteX1" fmla="*/ 4988 w 10326"/>
              <a:gd name="connsiteY1" fmla="*/ 223 h 10183"/>
              <a:gd name="connsiteX2" fmla="*/ 457 w 10326"/>
              <a:gd name="connsiteY2" fmla="*/ 490 h 10183"/>
              <a:gd name="connsiteX3" fmla="*/ 15 w 10326"/>
              <a:gd name="connsiteY3" fmla="*/ 4865 h 10183"/>
              <a:gd name="connsiteX4" fmla="*/ 588 w 10326"/>
              <a:gd name="connsiteY4" fmla="*/ 9929 h 10183"/>
              <a:gd name="connsiteX5" fmla="*/ 5193 w 10326"/>
              <a:gd name="connsiteY5" fmla="*/ 10012 h 10183"/>
              <a:gd name="connsiteX6" fmla="*/ 9792 w 10326"/>
              <a:gd name="connsiteY6" fmla="*/ 9792 h 10183"/>
              <a:gd name="connsiteX7" fmla="*/ 10326 w 10326"/>
              <a:gd name="connsiteY7" fmla="*/ 5175 h 10183"/>
              <a:gd name="connsiteX8" fmla="*/ 9712 w 10326"/>
              <a:gd name="connsiteY8" fmla="*/ 365 h 10183"/>
              <a:gd name="connsiteX0" fmla="*/ 9712 w 10326"/>
              <a:gd name="connsiteY0" fmla="*/ 365 h 10183"/>
              <a:gd name="connsiteX1" fmla="*/ 4988 w 10326"/>
              <a:gd name="connsiteY1" fmla="*/ 223 h 10183"/>
              <a:gd name="connsiteX2" fmla="*/ 457 w 10326"/>
              <a:gd name="connsiteY2" fmla="*/ 490 h 10183"/>
              <a:gd name="connsiteX3" fmla="*/ 15 w 10326"/>
              <a:gd name="connsiteY3" fmla="*/ 4865 h 10183"/>
              <a:gd name="connsiteX4" fmla="*/ 588 w 10326"/>
              <a:gd name="connsiteY4" fmla="*/ 9929 h 10183"/>
              <a:gd name="connsiteX5" fmla="*/ 5193 w 10326"/>
              <a:gd name="connsiteY5" fmla="*/ 10012 h 10183"/>
              <a:gd name="connsiteX6" fmla="*/ 9792 w 10326"/>
              <a:gd name="connsiteY6" fmla="*/ 9792 h 10183"/>
              <a:gd name="connsiteX7" fmla="*/ 10326 w 10326"/>
              <a:gd name="connsiteY7" fmla="*/ 5175 h 10183"/>
              <a:gd name="connsiteX8" fmla="*/ 9712 w 10326"/>
              <a:gd name="connsiteY8" fmla="*/ 365 h 10183"/>
              <a:gd name="connsiteX0" fmla="*/ 9712 w 10267"/>
              <a:gd name="connsiteY0" fmla="*/ 365 h 10183"/>
              <a:gd name="connsiteX1" fmla="*/ 4988 w 10267"/>
              <a:gd name="connsiteY1" fmla="*/ 223 h 10183"/>
              <a:gd name="connsiteX2" fmla="*/ 457 w 10267"/>
              <a:gd name="connsiteY2" fmla="*/ 490 h 10183"/>
              <a:gd name="connsiteX3" fmla="*/ 15 w 10267"/>
              <a:gd name="connsiteY3" fmla="*/ 4865 h 10183"/>
              <a:gd name="connsiteX4" fmla="*/ 588 w 10267"/>
              <a:gd name="connsiteY4" fmla="*/ 9929 h 10183"/>
              <a:gd name="connsiteX5" fmla="*/ 5193 w 10267"/>
              <a:gd name="connsiteY5" fmla="*/ 10012 h 10183"/>
              <a:gd name="connsiteX6" fmla="*/ 9792 w 10267"/>
              <a:gd name="connsiteY6" fmla="*/ 9792 h 10183"/>
              <a:gd name="connsiteX7" fmla="*/ 10266 w 10267"/>
              <a:gd name="connsiteY7" fmla="*/ 5175 h 10183"/>
              <a:gd name="connsiteX8" fmla="*/ 9712 w 10267"/>
              <a:gd name="connsiteY8" fmla="*/ 365 h 10183"/>
              <a:gd name="connsiteX0" fmla="*/ 9712 w 10288"/>
              <a:gd name="connsiteY0" fmla="*/ 365 h 10186"/>
              <a:gd name="connsiteX1" fmla="*/ 4988 w 10288"/>
              <a:gd name="connsiteY1" fmla="*/ 223 h 10186"/>
              <a:gd name="connsiteX2" fmla="*/ 457 w 10288"/>
              <a:gd name="connsiteY2" fmla="*/ 490 h 10186"/>
              <a:gd name="connsiteX3" fmla="*/ 15 w 10288"/>
              <a:gd name="connsiteY3" fmla="*/ 4865 h 10186"/>
              <a:gd name="connsiteX4" fmla="*/ 588 w 10288"/>
              <a:gd name="connsiteY4" fmla="*/ 9929 h 10186"/>
              <a:gd name="connsiteX5" fmla="*/ 5193 w 10288"/>
              <a:gd name="connsiteY5" fmla="*/ 10012 h 10186"/>
              <a:gd name="connsiteX6" fmla="*/ 9935 w 10288"/>
              <a:gd name="connsiteY6" fmla="*/ 9728 h 10186"/>
              <a:gd name="connsiteX7" fmla="*/ 10266 w 10288"/>
              <a:gd name="connsiteY7" fmla="*/ 5175 h 10186"/>
              <a:gd name="connsiteX8" fmla="*/ 9712 w 10288"/>
              <a:gd name="connsiteY8" fmla="*/ 365 h 10186"/>
              <a:gd name="connsiteX0" fmla="*/ 9712 w 10288"/>
              <a:gd name="connsiteY0" fmla="*/ 435 h 10256"/>
              <a:gd name="connsiteX1" fmla="*/ 4988 w 10288"/>
              <a:gd name="connsiteY1" fmla="*/ 100 h 10256"/>
              <a:gd name="connsiteX2" fmla="*/ 457 w 10288"/>
              <a:gd name="connsiteY2" fmla="*/ 560 h 10256"/>
              <a:gd name="connsiteX3" fmla="*/ 15 w 10288"/>
              <a:gd name="connsiteY3" fmla="*/ 4935 h 10256"/>
              <a:gd name="connsiteX4" fmla="*/ 588 w 10288"/>
              <a:gd name="connsiteY4" fmla="*/ 9999 h 10256"/>
              <a:gd name="connsiteX5" fmla="*/ 5193 w 10288"/>
              <a:gd name="connsiteY5" fmla="*/ 10082 h 10256"/>
              <a:gd name="connsiteX6" fmla="*/ 9935 w 10288"/>
              <a:gd name="connsiteY6" fmla="*/ 9798 h 10256"/>
              <a:gd name="connsiteX7" fmla="*/ 10266 w 10288"/>
              <a:gd name="connsiteY7" fmla="*/ 5245 h 10256"/>
              <a:gd name="connsiteX8" fmla="*/ 9712 w 10288"/>
              <a:gd name="connsiteY8" fmla="*/ 435 h 10256"/>
              <a:gd name="connsiteX0" fmla="*/ 9749 w 10325"/>
              <a:gd name="connsiteY0" fmla="*/ 435 h 10256"/>
              <a:gd name="connsiteX1" fmla="*/ 5025 w 10325"/>
              <a:gd name="connsiteY1" fmla="*/ 100 h 10256"/>
              <a:gd name="connsiteX2" fmla="*/ 387 w 10325"/>
              <a:gd name="connsiteY2" fmla="*/ 431 h 10256"/>
              <a:gd name="connsiteX3" fmla="*/ 52 w 10325"/>
              <a:gd name="connsiteY3" fmla="*/ 4935 h 10256"/>
              <a:gd name="connsiteX4" fmla="*/ 625 w 10325"/>
              <a:gd name="connsiteY4" fmla="*/ 9999 h 10256"/>
              <a:gd name="connsiteX5" fmla="*/ 5230 w 10325"/>
              <a:gd name="connsiteY5" fmla="*/ 10082 h 10256"/>
              <a:gd name="connsiteX6" fmla="*/ 9972 w 10325"/>
              <a:gd name="connsiteY6" fmla="*/ 9798 h 10256"/>
              <a:gd name="connsiteX7" fmla="*/ 10303 w 10325"/>
              <a:gd name="connsiteY7" fmla="*/ 5245 h 10256"/>
              <a:gd name="connsiteX8" fmla="*/ 9749 w 10325"/>
              <a:gd name="connsiteY8" fmla="*/ 435 h 10256"/>
              <a:gd name="connsiteX0" fmla="*/ 9821 w 10325"/>
              <a:gd name="connsiteY0" fmla="*/ 401 h 10308"/>
              <a:gd name="connsiteX1" fmla="*/ 5025 w 10325"/>
              <a:gd name="connsiteY1" fmla="*/ 152 h 10308"/>
              <a:gd name="connsiteX2" fmla="*/ 387 w 10325"/>
              <a:gd name="connsiteY2" fmla="*/ 483 h 10308"/>
              <a:gd name="connsiteX3" fmla="*/ 52 w 10325"/>
              <a:gd name="connsiteY3" fmla="*/ 4987 h 10308"/>
              <a:gd name="connsiteX4" fmla="*/ 625 w 10325"/>
              <a:gd name="connsiteY4" fmla="*/ 10051 h 10308"/>
              <a:gd name="connsiteX5" fmla="*/ 5230 w 10325"/>
              <a:gd name="connsiteY5" fmla="*/ 10134 h 10308"/>
              <a:gd name="connsiteX6" fmla="*/ 9972 w 10325"/>
              <a:gd name="connsiteY6" fmla="*/ 9850 h 10308"/>
              <a:gd name="connsiteX7" fmla="*/ 10303 w 10325"/>
              <a:gd name="connsiteY7" fmla="*/ 5297 h 10308"/>
              <a:gd name="connsiteX8" fmla="*/ 9821 w 10325"/>
              <a:gd name="connsiteY8" fmla="*/ 401 h 10308"/>
              <a:gd name="connsiteX0" fmla="*/ 9821 w 10325"/>
              <a:gd name="connsiteY0" fmla="*/ 444 h 10351"/>
              <a:gd name="connsiteX1" fmla="*/ 5120 w 10325"/>
              <a:gd name="connsiteY1" fmla="*/ 88 h 10351"/>
              <a:gd name="connsiteX2" fmla="*/ 387 w 10325"/>
              <a:gd name="connsiteY2" fmla="*/ 526 h 10351"/>
              <a:gd name="connsiteX3" fmla="*/ 52 w 10325"/>
              <a:gd name="connsiteY3" fmla="*/ 5030 h 10351"/>
              <a:gd name="connsiteX4" fmla="*/ 625 w 10325"/>
              <a:gd name="connsiteY4" fmla="*/ 10094 h 10351"/>
              <a:gd name="connsiteX5" fmla="*/ 5230 w 10325"/>
              <a:gd name="connsiteY5" fmla="*/ 10177 h 10351"/>
              <a:gd name="connsiteX6" fmla="*/ 9972 w 10325"/>
              <a:gd name="connsiteY6" fmla="*/ 9893 h 10351"/>
              <a:gd name="connsiteX7" fmla="*/ 10303 w 10325"/>
              <a:gd name="connsiteY7" fmla="*/ 5340 h 10351"/>
              <a:gd name="connsiteX8" fmla="*/ 9821 w 10325"/>
              <a:gd name="connsiteY8" fmla="*/ 444 h 10351"/>
              <a:gd name="connsiteX0" fmla="*/ 9939 w 10443"/>
              <a:gd name="connsiteY0" fmla="*/ 444 h 10504"/>
              <a:gd name="connsiteX1" fmla="*/ 5238 w 10443"/>
              <a:gd name="connsiteY1" fmla="*/ 88 h 10504"/>
              <a:gd name="connsiteX2" fmla="*/ 505 w 10443"/>
              <a:gd name="connsiteY2" fmla="*/ 526 h 10504"/>
              <a:gd name="connsiteX3" fmla="*/ 15 w 10443"/>
              <a:gd name="connsiteY3" fmla="*/ 5051 h 10504"/>
              <a:gd name="connsiteX4" fmla="*/ 743 w 10443"/>
              <a:gd name="connsiteY4" fmla="*/ 10094 h 10504"/>
              <a:gd name="connsiteX5" fmla="*/ 5348 w 10443"/>
              <a:gd name="connsiteY5" fmla="*/ 10177 h 10504"/>
              <a:gd name="connsiteX6" fmla="*/ 10090 w 10443"/>
              <a:gd name="connsiteY6" fmla="*/ 9893 h 10504"/>
              <a:gd name="connsiteX7" fmla="*/ 10421 w 10443"/>
              <a:gd name="connsiteY7" fmla="*/ 5340 h 10504"/>
              <a:gd name="connsiteX8" fmla="*/ 9939 w 10443"/>
              <a:gd name="connsiteY8" fmla="*/ 444 h 10504"/>
              <a:gd name="connsiteX0" fmla="*/ 9989 w 10493"/>
              <a:gd name="connsiteY0" fmla="*/ 444 h 10473"/>
              <a:gd name="connsiteX1" fmla="*/ 5288 w 10493"/>
              <a:gd name="connsiteY1" fmla="*/ 88 h 10473"/>
              <a:gd name="connsiteX2" fmla="*/ 555 w 10493"/>
              <a:gd name="connsiteY2" fmla="*/ 526 h 10473"/>
              <a:gd name="connsiteX3" fmla="*/ 65 w 10493"/>
              <a:gd name="connsiteY3" fmla="*/ 5051 h 10473"/>
              <a:gd name="connsiteX4" fmla="*/ 602 w 10493"/>
              <a:gd name="connsiteY4" fmla="*/ 10051 h 10473"/>
              <a:gd name="connsiteX5" fmla="*/ 5398 w 10493"/>
              <a:gd name="connsiteY5" fmla="*/ 10177 h 10473"/>
              <a:gd name="connsiteX6" fmla="*/ 10140 w 10493"/>
              <a:gd name="connsiteY6" fmla="*/ 9893 h 10473"/>
              <a:gd name="connsiteX7" fmla="*/ 10471 w 10493"/>
              <a:gd name="connsiteY7" fmla="*/ 5340 h 10473"/>
              <a:gd name="connsiteX8" fmla="*/ 9989 w 10493"/>
              <a:gd name="connsiteY8" fmla="*/ 444 h 10473"/>
              <a:gd name="connsiteX0" fmla="*/ 9928 w 10432"/>
              <a:gd name="connsiteY0" fmla="*/ 444 h 10484"/>
              <a:gd name="connsiteX1" fmla="*/ 5227 w 10432"/>
              <a:gd name="connsiteY1" fmla="*/ 88 h 10484"/>
              <a:gd name="connsiteX2" fmla="*/ 494 w 10432"/>
              <a:gd name="connsiteY2" fmla="*/ 526 h 10484"/>
              <a:gd name="connsiteX3" fmla="*/ 4 w 10432"/>
              <a:gd name="connsiteY3" fmla="*/ 5051 h 10484"/>
              <a:gd name="connsiteX4" fmla="*/ 541 w 10432"/>
              <a:gd name="connsiteY4" fmla="*/ 10051 h 10484"/>
              <a:gd name="connsiteX5" fmla="*/ 5337 w 10432"/>
              <a:gd name="connsiteY5" fmla="*/ 10177 h 10484"/>
              <a:gd name="connsiteX6" fmla="*/ 10079 w 10432"/>
              <a:gd name="connsiteY6" fmla="*/ 9893 h 10484"/>
              <a:gd name="connsiteX7" fmla="*/ 10410 w 10432"/>
              <a:gd name="connsiteY7" fmla="*/ 5340 h 10484"/>
              <a:gd name="connsiteX8" fmla="*/ 9928 w 10432"/>
              <a:gd name="connsiteY8" fmla="*/ 444 h 10484"/>
              <a:gd name="connsiteX0" fmla="*/ 9988 w 10492"/>
              <a:gd name="connsiteY0" fmla="*/ 444 h 10557"/>
              <a:gd name="connsiteX1" fmla="*/ 5287 w 10492"/>
              <a:gd name="connsiteY1" fmla="*/ 88 h 10557"/>
              <a:gd name="connsiteX2" fmla="*/ 554 w 10492"/>
              <a:gd name="connsiteY2" fmla="*/ 526 h 10557"/>
              <a:gd name="connsiteX3" fmla="*/ 64 w 10492"/>
              <a:gd name="connsiteY3" fmla="*/ 5051 h 10557"/>
              <a:gd name="connsiteX4" fmla="*/ 601 w 10492"/>
              <a:gd name="connsiteY4" fmla="*/ 10051 h 10557"/>
              <a:gd name="connsiteX5" fmla="*/ 5385 w 10492"/>
              <a:gd name="connsiteY5" fmla="*/ 10370 h 10557"/>
              <a:gd name="connsiteX6" fmla="*/ 10139 w 10492"/>
              <a:gd name="connsiteY6" fmla="*/ 9893 h 10557"/>
              <a:gd name="connsiteX7" fmla="*/ 10470 w 10492"/>
              <a:gd name="connsiteY7" fmla="*/ 5340 h 10557"/>
              <a:gd name="connsiteX8" fmla="*/ 9988 w 10492"/>
              <a:gd name="connsiteY8" fmla="*/ 444 h 10557"/>
              <a:gd name="connsiteX0" fmla="*/ 9928 w 10432"/>
              <a:gd name="connsiteY0" fmla="*/ 444 h 10515"/>
              <a:gd name="connsiteX1" fmla="*/ 5227 w 10432"/>
              <a:gd name="connsiteY1" fmla="*/ 88 h 10515"/>
              <a:gd name="connsiteX2" fmla="*/ 494 w 10432"/>
              <a:gd name="connsiteY2" fmla="*/ 526 h 10515"/>
              <a:gd name="connsiteX3" fmla="*/ 4 w 10432"/>
              <a:gd name="connsiteY3" fmla="*/ 5051 h 10515"/>
              <a:gd name="connsiteX4" fmla="*/ 541 w 10432"/>
              <a:gd name="connsiteY4" fmla="*/ 10051 h 10515"/>
              <a:gd name="connsiteX5" fmla="*/ 5325 w 10432"/>
              <a:gd name="connsiteY5" fmla="*/ 10370 h 10515"/>
              <a:gd name="connsiteX6" fmla="*/ 10079 w 10432"/>
              <a:gd name="connsiteY6" fmla="*/ 9893 h 10515"/>
              <a:gd name="connsiteX7" fmla="*/ 10410 w 10432"/>
              <a:gd name="connsiteY7" fmla="*/ 5340 h 10515"/>
              <a:gd name="connsiteX8" fmla="*/ 9928 w 10432"/>
              <a:gd name="connsiteY8" fmla="*/ 444 h 10515"/>
              <a:gd name="connsiteX0" fmla="*/ 9934 w 10438"/>
              <a:gd name="connsiteY0" fmla="*/ 444 h 10584"/>
              <a:gd name="connsiteX1" fmla="*/ 5233 w 10438"/>
              <a:gd name="connsiteY1" fmla="*/ 88 h 10584"/>
              <a:gd name="connsiteX2" fmla="*/ 500 w 10438"/>
              <a:gd name="connsiteY2" fmla="*/ 526 h 10584"/>
              <a:gd name="connsiteX3" fmla="*/ 10 w 10438"/>
              <a:gd name="connsiteY3" fmla="*/ 5051 h 10584"/>
              <a:gd name="connsiteX4" fmla="*/ 666 w 10438"/>
              <a:gd name="connsiteY4" fmla="*/ 10158 h 10584"/>
              <a:gd name="connsiteX5" fmla="*/ 5331 w 10438"/>
              <a:gd name="connsiteY5" fmla="*/ 10370 h 10584"/>
              <a:gd name="connsiteX6" fmla="*/ 10085 w 10438"/>
              <a:gd name="connsiteY6" fmla="*/ 9893 h 10584"/>
              <a:gd name="connsiteX7" fmla="*/ 10416 w 10438"/>
              <a:gd name="connsiteY7" fmla="*/ 5340 h 10584"/>
              <a:gd name="connsiteX8" fmla="*/ 9934 w 10438"/>
              <a:gd name="connsiteY8" fmla="*/ 444 h 10584"/>
              <a:gd name="connsiteX0" fmla="*/ 9934 w 10438"/>
              <a:gd name="connsiteY0" fmla="*/ 444 h 10605"/>
              <a:gd name="connsiteX1" fmla="*/ 5233 w 10438"/>
              <a:gd name="connsiteY1" fmla="*/ 88 h 10605"/>
              <a:gd name="connsiteX2" fmla="*/ 500 w 10438"/>
              <a:gd name="connsiteY2" fmla="*/ 526 h 10605"/>
              <a:gd name="connsiteX3" fmla="*/ 10 w 10438"/>
              <a:gd name="connsiteY3" fmla="*/ 5051 h 10605"/>
              <a:gd name="connsiteX4" fmla="*/ 666 w 10438"/>
              <a:gd name="connsiteY4" fmla="*/ 10158 h 10605"/>
              <a:gd name="connsiteX5" fmla="*/ 5331 w 10438"/>
              <a:gd name="connsiteY5" fmla="*/ 10370 h 10605"/>
              <a:gd name="connsiteX6" fmla="*/ 10085 w 10438"/>
              <a:gd name="connsiteY6" fmla="*/ 9893 h 10605"/>
              <a:gd name="connsiteX7" fmla="*/ 10416 w 10438"/>
              <a:gd name="connsiteY7" fmla="*/ 5340 h 10605"/>
              <a:gd name="connsiteX8" fmla="*/ 9934 w 10438"/>
              <a:gd name="connsiteY8" fmla="*/ 444 h 10605"/>
              <a:gd name="connsiteX0" fmla="*/ 9934 w 10438"/>
              <a:gd name="connsiteY0" fmla="*/ 444 h 10497"/>
              <a:gd name="connsiteX1" fmla="*/ 5233 w 10438"/>
              <a:gd name="connsiteY1" fmla="*/ 88 h 10497"/>
              <a:gd name="connsiteX2" fmla="*/ 500 w 10438"/>
              <a:gd name="connsiteY2" fmla="*/ 526 h 10497"/>
              <a:gd name="connsiteX3" fmla="*/ 10 w 10438"/>
              <a:gd name="connsiteY3" fmla="*/ 5051 h 10497"/>
              <a:gd name="connsiteX4" fmla="*/ 666 w 10438"/>
              <a:gd name="connsiteY4" fmla="*/ 10158 h 10497"/>
              <a:gd name="connsiteX5" fmla="*/ 5331 w 10438"/>
              <a:gd name="connsiteY5" fmla="*/ 10370 h 10497"/>
              <a:gd name="connsiteX6" fmla="*/ 10085 w 10438"/>
              <a:gd name="connsiteY6" fmla="*/ 9893 h 10497"/>
              <a:gd name="connsiteX7" fmla="*/ 10416 w 10438"/>
              <a:gd name="connsiteY7" fmla="*/ 5340 h 10497"/>
              <a:gd name="connsiteX8" fmla="*/ 9934 w 10438"/>
              <a:gd name="connsiteY8" fmla="*/ 444 h 10497"/>
              <a:gd name="connsiteX0" fmla="*/ 9934 w 10455"/>
              <a:gd name="connsiteY0" fmla="*/ 444 h 10491"/>
              <a:gd name="connsiteX1" fmla="*/ 5233 w 10455"/>
              <a:gd name="connsiteY1" fmla="*/ 88 h 10491"/>
              <a:gd name="connsiteX2" fmla="*/ 500 w 10455"/>
              <a:gd name="connsiteY2" fmla="*/ 526 h 10491"/>
              <a:gd name="connsiteX3" fmla="*/ 10 w 10455"/>
              <a:gd name="connsiteY3" fmla="*/ 5051 h 10491"/>
              <a:gd name="connsiteX4" fmla="*/ 666 w 10455"/>
              <a:gd name="connsiteY4" fmla="*/ 10158 h 10491"/>
              <a:gd name="connsiteX5" fmla="*/ 5331 w 10455"/>
              <a:gd name="connsiteY5" fmla="*/ 10370 h 10491"/>
              <a:gd name="connsiteX6" fmla="*/ 10133 w 10455"/>
              <a:gd name="connsiteY6" fmla="*/ 10000 h 10491"/>
              <a:gd name="connsiteX7" fmla="*/ 10416 w 10455"/>
              <a:gd name="connsiteY7" fmla="*/ 5340 h 10491"/>
              <a:gd name="connsiteX8" fmla="*/ 9934 w 10455"/>
              <a:gd name="connsiteY8" fmla="*/ 444 h 10491"/>
              <a:gd name="connsiteX0" fmla="*/ 9994 w 10455"/>
              <a:gd name="connsiteY0" fmla="*/ 435 h 10503"/>
              <a:gd name="connsiteX1" fmla="*/ 5233 w 10455"/>
              <a:gd name="connsiteY1" fmla="*/ 100 h 10503"/>
              <a:gd name="connsiteX2" fmla="*/ 500 w 10455"/>
              <a:gd name="connsiteY2" fmla="*/ 538 h 10503"/>
              <a:gd name="connsiteX3" fmla="*/ 10 w 10455"/>
              <a:gd name="connsiteY3" fmla="*/ 5063 h 10503"/>
              <a:gd name="connsiteX4" fmla="*/ 666 w 10455"/>
              <a:gd name="connsiteY4" fmla="*/ 10170 h 10503"/>
              <a:gd name="connsiteX5" fmla="*/ 5331 w 10455"/>
              <a:gd name="connsiteY5" fmla="*/ 10382 h 10503"/>
              <a:gd name="connsiteX6" fmla="*/ 10133 w 10455"/>
              <a:gd name="connsiteY6" fmla="*/ 10012 h 10503"/>
              <a:gd name="connsiteX7" fmla="*/ 10416 w 10455"/>
              <a:gd name="connsiteY7" fmla="*/ 5352 h 10503"/>
              <a:gd name="connsiteX8" fmla="*/ 9994 w 10455"/>
              <a:gd name="connsiteY8" fmla="*/ 435 h 10503"/>
              <a:gd name="connsiteX0" fmla="*/ 9994 w 10541"/>
              <a:gd name="connsiteY0" fmla="*/ 435 h 10503"/>
              <a:gd name="connsiteX1" fmla="*/ 5233 w 10541"/>
              <a:gd name="connsiteY1" fmla="*/ 100 h 10503"/>
              <a:gd name="connsiteX2" fmla="*/ 500 w 10541"/>
              <a:gd name="connsiteY2" fmla="*/ 538 h 10503"/>
              <a:gd name="connsiteX3" fmla="*/ 10 w 10541"/>
              <a:gd name="connsiteY3" fmla="*/ 5063 h 10503"/>
              <a:gd name="connsiteX4" fmla="*/ 666 w 10541"/>
              <a:gd name="connsiteY4" fmla="*/ 10170 h 10503"/>
              <a:gd name="connsiteX5" fmla="*/ 5331 w 10541"/>
              <a:gd name="connsiteY5" fmla="*/ 10382 h 10503"/>
              <a:gd name="connsiteX6" fmla="*/ 10133 w 10541"/>
              <a:gd name="connsiteY6" fmla="*/ 10012 h 10503"/>
              <a:gd name="connsiteX7" fmla="*/ 10535 w 10541"/>
              <a:gd name="connsiteY7" fmla="*/ 5331 h 10503"/>
              <a:gd name="connsiteX8" fmla="*/ 9994 w 10541"/>
              <a:gd name="connsiteY8" fmla="*/ 435 h 10503"/>
              <a:gd name="connsiteX0" fmla="*/ 9994 w 10550"/>
              <a:gd name="connsiteY0" fmla="*/ 435 h 10500"/>
              <a:gd name="connsiteX1" fmla="*/ 5233 w 10550"/>
              <a:gd name="connsiteY1" fmla="*/ 100 h 10500"/>
              <a:gd name="connsiteX2" fmla="*/ 500 w 10550"/>
              <a:gd name="connsiteY2" fmla="*/ 538 h 10500"/>
              <a:gd name="connsiteX3" fmla="*/ 10 w 10550"/>
              <a:gd name="connsiteY3" fmla="*/ 5063 h 10500"/>
              <a:gd name="connsiteX4" fmla="*/ 666 w 10550"/>
              <a:gd name="connsiteY4" fmla="*/ 10170 h 10500"/>
              <a:gd name="connsiteX5" fmla="*/ 5331 w 10550"/>
              <a:gd name="connsiteY5" fmla="*/ 10382 h 10500"/>
              <a:gd name="connsiteX6" fmla="*/ 10181 w 10550"/>
              <a:gd name="connsiteY6" fmla="*/ 10055 h 10500"/>
              <a:gd name="connsiteX7" fmla="*/ 10535 w 10550"/>
              <a:gd name="connsiteY7" fmla="*/ 5331 h 10500"/>
              <a:gd name="connsiteX8" fmla="*/ 9994 w 10550"/>
              <a:gd name="connsiteY8" fmla="*/ 435 h 10500"/>
              <a:gd name="connsiteX0" fmla="*/ 9994 w 10550"/>
              <a:gd name="connsiteY0" fmla="*/ 435 h 10528"/>
              <a:gd name="connsiteX1" fmla="*/ 5233 w 10550"/>
              <a:gd name="connsiteY1" fmla="*/ 100 h 10528"/>
              <a:gd name="connsiteX2" fmla="*/ 500 w 10550"/>
              <a:gd name="connsiteY2" fmla="*/ 538 h 10528"/>
              <a:gd name="connsiteX3" fmla="*/ 10 w 10550"/>
              <a:gd name="connsiteY3" fmla="*/ 5063 h 10528"/>
              <a:gd name="connsiteX4" fmla="*/ 666 w 10550"/>
              <a:gd name="connsiteY4" fmla="*/ 10213 h 10528"/>
              <a:gd name="connsiteX5" fmla="*/ 5331 w 10550"/>
              <a:gd name="connsiteY5" fmla="*/ 10382 h 10528"/>
              <a:gd name="connsiteX6" fmla="*/ 10181 w 10550"/>
              <a:gd name="connsiteY6" fmla="*/ 10055 h 10528"/>
              <a:gd name="connsiteX7" fmla="*/ 10535 w 10550"/>
              <a:gd name="connsiteY7" fmla="*/ 5331 h 10528"/>
              <a:gd name="connsiteX8" fmla="*/ 9994 w 10550"/>
              <a:gd name="connsiteY8" fmla="*/ 435 h 10528"/>
              <a:gd name="connsiteX0" fmla="*/ 9991 w 10547"/>
              <a:gd name="connsiteY0" fmla="*/ 435 h 10528"/>
              <a:gd name="connsiteX1" fmla="*/ 5230 w 10547"/>
              <a:gd name="connsiteY1" fmla="*/ 100 h 10528"/>
              <a:gd name="connsiteX2" fmla="*/ 497 w 10547"/>
              <a:gd name="connsiteY2" fmla="*/ 538 h 10528"/>
              <a:gd name="connsiteX3" fmla="*/ 7 w 10547"/>
              <a:gd name="connsiteY3" fmla="*/ 5063 h 10528"/>
              <a:gd name="connsiteX4" fmla="*/ 663 w 10547"/>
              <a:gd name="connsiteY4" fmla="*/ 10213 h 10528"/>
              <a:gd name="connsiteX5" fmla="*/ 5328 w 10547"/>
              <a:gd name="connsiteY5" fmla="*/ 10382 h 10528"/>
              <a:gd name="connsiteX6" fmla="*/ 10178 w 10547"/>
              <a:gd name="connsiteY6" fmla="*/ 10055 h 10528"/>
              <a:gd name="connsiteX7" fmla="*/ 10532 w 10547"/>
              <a:gd name="connsiteY7" fmla="*/ 5331 h 10528"/>
              <a:gd name="connsiteX8" fmla="*/ 9991 w 10547"/>
              <a:gd name="connsiteY8" fmla="*/ 435 h 10528"/>
              <a:gd name="connsiteX0" fmla="*/ 9999 w 10555"/>
              <a:gd name="connsiteY0" fmla="*/ 435 h 10528"/>
              <a:gd name="connsiteX1" fmla="*/ 5238 w 10555"/>
              <a:gd name="connsiteY1" fmla="*/ 100 h 10528"/>
              <a:gd name="connsiteX2" fmla="*/ 481 w 10555"/>
              <a:gd name="connsiteY2" fmla="*/ 559 h 10528"/>
              <a:gd name="connsiteX3" fmla="*/ 15 w 10555"/>
              <a:gd name="connsiteY3" fmla="*/ 5063 h 10528"/>
              <a:gd name="connsiteX4" fmla="*/ 671 w 10555"/>
              <a:gd name="connsiteY4" fmla="*/ 10213 h 10528"/>
              <a:gd name="connsiteX5" fmla="*/ 5336 w 10555"/>
              <a:gd name="connsiteY5" fmla="*/ 10382 h 10528"/>
              <a:gd name="connsiteX6" fmla="*/ 10186 w 10555"/>
              <a:gd name="connsiteY6" fmla="*/ 10055 h 10528"/>
              <a:gd name="connsiteX7" fmla="*/ 10540 w 10555"/>
              <a:gd name="connsiteY7" fmla="*/ 5331 h 10528"/>
              <a:gd name="connsiteX8" fmla="*/ 9999 w 10555"/>
              <a:gd name="connsiteY8" fmla="*/ 435 h 10528"/>
              <a:gd name="connsiteX0" fmla="*/ 9999 w 10555"/>
              <a:gd name="connsiteY0" fmla="*/ 457 h 10550"/>
              <a:gd name="connsiteX1" fmla="*/ 5238 w 10555"/>
              <a:gd name="connsiteY1" fmla="*/ 122 h 10550"/>
              <a:gd name="connsiteX2" fmla="*/ 481 w 10555"/>
              <a:gd name="connsiteY2" fmla="*/ 581 h 10550"/>
              <a:gd name="connsiteX3" fmla="*/ 15 w 10555"/>
              <a:gd name="connsiteY3" fmla="*/ 5085 h 10550"/>
              <a:gd name="connsiteX4" fmla="*/ 671 w 10555"/>
              <a:gd name="connsiteY4" fmla="*/ 10235 h 10550"/>
              <a:gd name="connsiteX5" fmla="*/ 5336 w 10555"/>
              <a:gd name="connsiteY5" fmla="*/ 10404 h 10550"/>
              <a:gd name="connsiteX6" fmla="*/ 10186 w 10555"/>
              <a:gd name="connsiteY6" fmla="*/ 10077 h 10550"/>
              <a:gd name="connsiteX7" fmla="*/ 10540 w 10555"/>
              <a:gd name="connsiteY7" fmla="*/ 5353 h 10550"/>
              <a:gd name="connsiteX8" fmla="*/ 9999 w 10555"/>
              <a:gd name="connsiteY8" fmla="*/ 457 h 10550"/>
              <a:gd name="connsiteX0" fmla="*/ 9987 w 10555"/>
              <a:gd name="connsiteY0" fmla="*/ 409 h 10566"/>
              <a:gd name="connsiteX1" fmla="*/ 5238 w 10555"/>
              <a:gd name="connsiteY1" fmla="*/ 138 h 10566"/>
              <a:gd name="connsiteX2" fmla="*/ 481 w 10555"/>
              <a:gd name="connsiteY2" fmla="*/ 597 h 10566"/>
              <a:gd name="connsiteX3" fmla="*/ 15 w 10555"/>
              <a:gd name="connsiteY3" fmla="*/ 5101 h 10566"/>
              <a:gd name="connsiteX4" fmla="*/ 671 w 10555"/>
              <a:gd name="connsiteY4" fmla="*/ 10251 h 10566"/>
              <a:gd name="connsiteX5" fmla="*/ 5336 w 10555"/>
              <a:gd name="connsiteY5" fmla="*/ 10420 h 10566"/>
              <a:gd name="connsiteX6" fmla="*/ 10186 w 10555"/>
              <a:gd name="connsiteY6" fmla="*/ 10093 h 10566"/>
              <a:gd name="connsiteX7" fmla="*/ 10540 w 10555"/>
              <a:gd name="connsiteY7" fmla="*/ 5369 h 10566"/>
              <a:gd name="connsiteX8" fmla="*/ 9987 w 10555"/>
              <a:gd name="connsiteY8" fmla="*/ 409 h 10566"/>
              <a:gd name="connsiteX0" fmla="*/ 9987 w 10555"/>
              <a:gd name="connsiteY0" fmla="*/ 409 h 10566"/>
              <a:gd name="connsiteX1" fmla="*/ 5238 w 10555"/>
              <a:gd name="connsiteY1" fmla="*/ 138 h 10566"/>
              <a:gd name="connsiteX2" fmla="*/ 481 w 10555"/>
              <a:gd name="connsiteY2" fmla="*/ 597 h 10566"/>
              <a:gd name="connsiteX3" fmla="*/ 15 w 10555"/>
              <a:gd name="connsiteY3" fmla="*/ 5101 h 10566"/>
              <a:gd name="connsiteX4" fmla="*/ 671 w 10555"/>
              <a:gd name="connsiteY4" fmla="*/ 10251 h 10566"/>
              <a:gd name="connsiteX5" fmla="*/ 5336 w 10555"/>
              <a:gd name="connsiteY5" fmla="*/ 10420 h 10566"/>
              <a:gd name="connsiteX6" fmla="*/ 10186 w 10555"/>
              <a:gd name="connsiteY6" fmla="*/ 10093 h 10566"/>
              <a:gd name="connsiteX7" fmla="*/ 10540 w 10555"/>
              <a:gd name="connsiteY7" fmla="*/ 5369 h 10566"/>
              <a:gd name="connsiteX8" fmla="*/ 9987 w 10555"/>
              <a:gd name="connsiteY8" fmla="*/ 409 h 10566"/>
              <a:gd name="connsiteX0" fmla="*/ 9987 w 10555"/>
              <a:gd name="connsiteY0" fmla="*/ 409 h 10566"/>
              <a:gd name="connsiteX1" fmla="*/ 5238 w 10555"/>
              <a:gd name="connsiteY1" fmla="*/ 138 h 10566"/>
              <a:gd name="connsiteX2" fmla="*/ 481 w 10555"/>
              <a:gd name="connsiteY2" fmla="*/ 597 h 10566"/>
              <a:gd name="connsiteX3" fmla="*/ 15 w 10555"/>
              <a:gd name="connsiteY3" fmla="*/ 5101 h 10566"/>
              <a:gd name="connsiteX4" fmla="*/ 671 w 10555"/>
              <a:gd name="connsiteY4" fmla="*/ 10251 h 10566"/>
              <a:gd name="connsiteX5" fmla="*/ 5336 w 10555"/>
              <a:gd name="connsiteY5" fmla="*/ 10420 h 10566"/>
              <a:gd name="connsiteX6" fmla="*/ 10186 w 10555"/>
              <a:gd name="connsiteY6" fmla="*/ 10093 h 10566"/>
              <a:gd name="connsiteX7" fmla="*/ 10540 w 10555"/>
              <a:gd name="connsiteY7" fmla="*/ 5369 h 10566"/>
              <a:gd name="connsiteX8" fmla="*/ 9987 w 10555"/>
              <a:gd name="connsiteY8" fmla="*/ 409 h 10566"/>
              <a:gd name="connsiteX0" fmla="*/ 9987 w 10547"/>
              <a:gd name="connsiteY0" fmla="*/ 409 h 10564"/>
              <a:gd name="connsiteX1" fmla="*/ 5238 w 10547"/>
              <a:gd name="connsiteY1" fmla="*/ 138 h 10564"/>
              <a:gd name="connsiteX2" fmla="*/ 481 w 10547"/>
              <a:gd name="connsiteY2" fmla="*/ 597 h 10564"/>
              <a:gd name="connsiteX3" fmla="*/ 15 w 10547"/>
              <a:gd name="connsiteY3" fmla="*/ 5101 h 10564"/>
              <a:gd name="connsiteX4" fmla="*/ 671 w 10547"/>
              <a:gd name="connsiteY4" fmla="*/ 10251 h 10564"/>
              <a:gd name="connsiteX5" fmla="*/ 5336 w 10547"/>
              <a:gd name="connsiteY5" fmla="*/ 10420 h 10564"/>
              <a:gd name="connsiteX6" fmla="*/ 10150 w 10547"/>
              <a:gd name="connsiteY6" fmla="*/ 10136 h 10564"/>
              <a:gd name="connsiteX7" fmla="*/ 10540 w 10547"/>
              <a:gd name="connsiteY7" fmla="*/ 5369 h 10564"/>
              <a:gd name="connsiteX8" fmla="*/ 9987 w 10547"/>
              <a:gd name="connsiteY8" fmla="*/ 409 h 10564"/>
              <a:gd name="connsiteX0" fmla="*/ 9987 w 10547"/>
              <a:gd name="connsiteY0" fmla="*/ 454 h 10609"/>
              <a:gd name="connsiteX1" fmla="*/ 5238 w 10547"/>
              <a:gd name="connsiteY1" fmla="*/ 76 h 10609"/>
              <a:gd name="connsiteX2" fmla="*/ 481 w 10547"/>
              <a:gd name="connsiteY2" fmla="*/ 642 h 10609"/>
              <a:gd name="connsiteX3" fmla="*/ 15 w 10547"/>
              <a:gd name="connsiteY3" fmla="*/ 5146 h 10609"/>
              <a:gd name="connsiteX4" fmla="*/ 671 w 10547"/>
              <a:gd name="connsiteY4" fmla="*/ 10296 h 10609"/>
              <a:gd name="connsiteX5" fmla="*/ 5336 w 10547"/>
              <a:gd name="connsiteY5" fmla="*/ 10465 h 10609"/>
              <a:gd name="connsiteX6" fmla="*/ 10150 w 10547"/>
              <a:gd name="connsiteY6" fmla="*/ 10181 h 10609"/>
              <a:gd name="connsiteX7" fmla="*/ 10540 w 10547"/>
              <a:gd name="connsiteY7" fmla="*/ 5414 h 10609"/>
              <a:gd name="connsiteX8" fmla="*/ 9987 w 10547"/>
              <a:gd name="connsiteY8" fmla="*/ 454 h 10609"/>
              <a:gd name="connsiteX0" fmla="*/ 9981 w 10541"/>
              <a:gd name="connsiteY0" fmla="*/ 454 h 10623"/>
              <a:gd name="connsiteX1" fmla="*/ 5232 w 10541"/>
              <a:gd name="connsiteY1" fmla="*/ 76 h 10623"/>
              <a:gd name="connsiteX2" fmla="*/ 475 w 10541"/>
              <a:gd name="connsiteY2" fmla="*/ 642 h 10623"/>
              <a:gd name="connsiteX3" fmla="*/ 9 w 10541"/>
              <a:gd name="connsiteY3" fmla="*/ 5146 h 10623"/>
              <a:gd name="connsiteX4" fmla="*/ 570 w 10541"/>
              <a:gd name="connsiteY4" fmla="*/ 10317 h 10623"/>
              <a:gd name="connsiteX5" fmla="*/ 5330 w 10541"/>
              <a:gd name="connsiteY5" fmla="*/ 10465 h 10623"/>
              <a:gd name="connsiteX6" fmla="*/ 10144 w 10541"/>
              <a:gd name="connsiteY6" fmla="*/ 10181 h 10623"/>
              <a:gd name="connsiteX7" fmla="*/ 10534 w 10541"/>
              <a:gd name="connsiteY7" fmla="*/ 5414 h 10623"/>
              <a:gd name="connsiteX8" fmla="*/ 9981 w 10541"/>
              <a:gd name="connsiteY8" fmla="*/ 454 h 10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541" h="10623">
                <a:moveTo>
                  <a:pt x="9981" y="454"/>
                </a:moveTo>
                <a:cubicBezTo>
                  <a:pt x="9093" y="-310"/>
                  <a:pt x="6898" y="133"/>
                  <a:pt x="5232" y="76"/>
                </a:cubicBezTo>
                <a:cubicBezTo>
                  <a:pt x="3658" y="159"/>
                  <a:pt x="953" y="-371"/>
                  <a:pt x="475" y="642"/>
                </a:cubicBezTo>
                <a:cubicBezTo>
                  <a:pt x="-56" y="1496"/>
                  <a:pt x="-7" y="3534"/>
                  <a:pt x="9" y="5146"/>
                </a:cubicBezTo>
                <a:cubicBezTo>
                  <a:pt x="25" y="6758"/>
                  <a:pt x="-40" y="9771"/>
                  <a:pt x="570" y="10317"/>
                </a:cubicBezTo>
                <a:cubicBezTo>
                  <a:pt x="1211" y="10891"/>
                  <a:pt x="3734" y="10488"/>
                  <a:pt x="5330" y="10465"/>
                </a:cubicBezTo>
                <a:cubicBezTo>
                  <a:pt x="6926" y="10442"/>
                  <a:pt x="9763" y="10642"/>
                  <a:pt x="10144" y="10181"/>
                </a:cubicBezTo>
                <a:cubicBezTo>
                  <a:pt x="10613" y="9764"/>
                  <a:pt x="10541" y="6952"/>
                  <a:pt x="10534" y="5414"/>
                </a:cubicBezTo>
                <a:cubicBezTo>
                  <a:pt x="10527" y="3877"/>
                  <a:pt x="10549" y="989"/>
                  <a:pt x="9981" y="454"/>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endParaRPr lang="en-US"/>
          </a:p>
        </p:txBody>
      </p:sp>
      <p:sp>
        <p:nvSpPr>
          <p:cNvPr id="43" name="Freeform 42"/>
          <p:cNvSpPr>
            <a:spLocks/>
          </p:cNvSpPr>
          <p:nvPr userDrawn="1"/>
        </p:nvSpPr>
        <p:spPr bwMode="auto">
          <a:xfrm rot="5837788">
            <a:off x="7669629" y="2242747"/>
            <a:ext cx="4095348" cy="2877038"/>
          </a:xfrm>
          <a:custGeom>
            <a:avLst/>
            <a:gdLst>
              <a:gd name="T0" fmla="*/ 1799 w 2742"/>
              <a:gd name="T1" fmla="*/ 84 h 1839"/>
              <a:gd name="T2" fmla="*/ 1572 w 2742"/>
              <a:gd name="T3" fmla="*/ 78 h 1839"/>
              <a:gd name="T4" fmla="*/ 1365 w 2742"/>
              <a:gd name="T5" fmla="*/ 80 h 1839"/>
              <a:gd name="T6" fmla="*/ 1123 w 2742"/>
              <a:gd name="T7" fmla="*/ 99 h 1839"/>
              <a:gd name="T8" fmla="*/ 921 w 2742"/>
              <a:gd name="T9" fmla="*/ 95 h 1839"/>
              <a:gd name="T10" fmla="*/ 638 w 2742"/>
              <a:gd name="T11" fmla="*/ 81 h 1839"/>
              <a:gd name="T12" fmla="*/ 530 w 2742"/>
              <a:gd name="T13" fmla="*/ 95 h 1839"/>
              <a:gd name="T14" fmla="*/ 305 w 2742"/>
              <a:gd name="T15" fmla="*/ 83 h 1839"/>
              <a:gd name="T16" fmla="*/ 299 w 2742"/>
              <a:gd name="T17" fmla="*/ 109 h 1839"/>
              <a:gd name="T18" fmla="*/ 165 w 2742"/>
              <a:gd name="T19" fmla="*/ 254 h 1839"/>
              <a:gd name="T20" fmla="*/ 90 w 2742"/>
              <a:gd name="T21" fmla="*/ 490 h 1839"/>
              <a:gd name="T22" fmla="*/ 70 w 2742"/>
              <a:gd name="T23" fmla="*/ 743 h 1839"/>
              <a:gd name="T24" fmla="*/ 83 w 2742"/>
              <a:gd name="T25" fmla="*/ 1064 h 1839"/>
              <a:gd name="T26" fmla="*/ 80 w 2742"/>
              <a:gd name="T27" fmla="*/ 1289 h 1839"/>
              <a:gd name="T28" fmla="*/ 116 w 2742"/>
              <a:gd name="T29" fmla="*/ 1526 h 1839"/>
              <a:gd name="T30" fmla="*/ 182 w 2742"/>
              <a:gd name="T31" fmla="*/ 1690 h 1839"/>
              <a:gd name="T32" fmla="*/ 347 w 2742"/>
              <a:gd name="T33" fmla="*/ 1772 h 1839"/>
              <a:gd name="T34" fmla="*/ 544 w 2742"/>
              <a:gd name="T35" fmla="*/ 1761 h 1839"/>
              <a:gd name="T36" fmla="*/ 706 w 2742"/>
              <a:gd name="T37" fmla="*/ 1784 h 1839"/>
              <a:gd name="T38" fmla="*/ 830 w 2742"/>
              <a:gd name="T39" fmla="*/ 1758 h 1839"/>
              <a:gd name="T40" fmla="*/ 1063 w 2742"/>
              <a:gd name="T41" fmla="*/ 1749 h 1839"/>
              <a:gd name="T42" fmla="*/ 1326 w 2742"/>
              <a:gd name="T43" fmla="*/ 1756 h 1839"/>
              <a:gd name="T44" fmla="*/ 1554 w 2742"/>
              <a:gd name="T45" fmla="*/ 1762 h 1839"/>
              <a:gd name="T46" fmla="*/ 1761 w 2742"/>
              <a:gd name="T47" fmla="*/ 1760 h 1839"/>
              <a:gd name="T48" fmla="*/ 2002 w 2742"/>
              <a:gd name="T49" fmla="*/ 1742 h 1839"/>
              <a:gd name="T50" fmla="*/ 2205 w 2742"/>
              <a:gd name="T51" fmla="*/ 1745 h 1839"/>
              <a:gd name="T52" fmla="*/ 2376 w 2742"/>
              <a:gd name="T53" fmla="*/ 1792 h 1839"/>
              <a:gd name="T54" fmla="*/ 2534 w 2742"/>
              <a:gd name="T55" fmla="*/ 1714 h 1839"/>
              <a:gd name="T56" fmla="*/ 2652 w 2742"/>
              <a:gd name="T57" fmla="*/ 1475 h 1839"/>
              <a:gd name="T58" fmla="*/ 2661 w 2742"/>
              <a:gd name="T59" fmla="*/ 1224 h 1839"/>
              <a:gd name="T60" fmla="*/ 2667 w 2742"/>
              <a:gd name="T61" fmla="*/ 931 h 1839"/>
              <a:gd name="T62" fmla="*/ 2672 w 2742"/>
              <a:gd name="T63" fmla="*/ 678 h 1839"/>
              <a:gd name="T64" fmla="*/ 2652 w 2742"/>
              <a:gd name="T65" fmla="*/ 451 h 1839"/>
              <a:gd name="T66" fmla="*/ 2606 w 2742"/>
              <a:gd name="T67" fmla="*/ 228 h 1839"/>
              <a:gd name="T68" fmla="*/ 2477 w 2742"/>
              <a:gd name="T69" fmla="*/ 117 h 1839"/>
              <a:gd name="T70" fmla="*/ 2394 w 2742"/>
              <a:gd name="T71" fmla="*/ 77 h 1839"/>
              <a:gd name="T72" fmla="*/ 2191 w 2742"/>
              <a:gd name="T73" fmla="*/ 80 h 1839"/>
              <a:gd name="T74" fmla="*/ 1956 w 2742"/>
              <a:gd name="T75" fmla="*/ 79 h 1839"/>
              <a:gd name="connsiteX0" fmla="*/ 7021 w 9786"/>
              <a:gd name="connsiteY0" fmla="*/ 270 h 9652"/>
              <a:gd name="connsiteX1" fmla="*/ 6449 w 9786"/>
              <a:gd name="connsiteY1" fmla="*/ 297 h 9652"/>
              <a:gd name="connsiteX2" fmla="*/ 5971 w 9786"/>
              <a:gd name="connsiteY2" fmla="*/ 346 h 9652"/>
              <a:gd name="connsiteX3" fmla="*/ 5621 w 9786"/>
              <a:gd name="connsiteY3" fmla="*/ 264 h 9652"/>
              <a:gd name="connsiteX4" fmla="*/ 5231 w 9786"/>
              <a:gd name="connsiteY4" fmla="*/ 329 h 9652"/>
              <a:gd name="connsiteX5" fmla="*/ 4866 w 9786"/>
              <a:gd name="connsiteY5" fmla="*/ 275 h 9652"/>
              <a:gd name="connsiteX6" fmla="*/ 4414 w 9786"/>
              <a:gd name="connsiteY6" fmla="*/ 264 h 9652"/>
              <a:gd name="connsiteX7" fmla="*/ 3984 w 9786"/>
              <a:gd name="connsiteY7" fmla="*/ 378 h 9652"/>
              <a:gd name="connsiteX8" fmla="*/ 3637 w 9786"/>
              <a:gd name="connsiteY8" fmla="*/ 297 h 9652"/>
              <a:gd name="connsiteX9" fmla="*/ 3247 w 9786"/>
              <a:gd name="connsiteY9" fmla="*/ 357 h 9652"/>
              <a:gd name="connsiteX10" fmla="*/ 2879 w 9786"/>
              <a:gd name="connsiteY10" fmla="*/ 302 h 9652"/>
              <a:gd name="connsiteX11" fmla="*/ 2215 w 9786"/>
              <a:gd name="connsiteY11" fmla="*/ 280 h 9652"/>
              <a:gd name="connsiteX12" fmla="*/ 2204 w 9786"/>
              <a:gd name="connsiteY12" fmla="*/ 286 h 9652"/>
              <a:gd name="connsiteX13" fmla="*/ 1821 w 9786"/>
              <a:gd name="connsiteY13" fmla="*/ 357 h 9652"/>
              <a:gd name="connsiteX14" fmla="*/ 1453 w 9786"/>
              <a:gd name="connsiteY14" fmla="*/ 302 h 9652"/>
              <a:gd name="connsiteX15" fmla="*/ 1000 w 9786"/>
              <a:gd name="connsiteY15" fmla="*/ 291 h 9652"/>
              <a:gd name="connsiteX16" fmla="*/ 1000 w 9786"/>
              <a:gd name="connsiteY16" fmla="*/ 297 h 9652"/>
              <a:gd name="connsiteX17" fmla="*/ 978 w 9786"/>
              <a:gd name="connsiteY17" fmla="*/ 433 h 9652"/>
              <a:gd name="connsiteX18" fmla="*/ 647 w 9786"/>
              <a:gd name="connsiteY18" fmla="*/ 569 h 9652"/>
              <a:gd name="connsiteX19" fmla="*/ 490 w 9786"/>
              <a:gd name="connsiteY19" fmla="*/ 1221 h 9652"/>
              <a:gd name="connsiteX20" fmla="*/ 264 w 9786"/>
              <a:gd name="connsiteY20" fmla="*/ 2048 h 9652"/>
              <a:gd name="connsiteX21" fmla="*/ 216 w 9786"/>
              <a:gd name="connsiteY21" fmla="*/ 2504 h 9652"/>
              <a:gd name="connsiteX22" fmla="*/ 183 w 9786"/>
              <a:gd name="connsiteY22" fmla="*/ 3239 h 9652"/>
              <a:gd name="connsiteX23" fmla="*/ 143 w 9786"/>
              <a:gd name="connsiteY23" fmla="*/ 3880 h 9652"/>
              <a:gd name="connsiteX24" fmla="*/ 162 w 9786"/>
              <a:gd name="connsiteY24" fmla="*/ 4826 h 9652"/>
              <a:gd name="connsiteX25" fmla="*/ 240 w 9786"/>
              <a:gd name="connsiteY25" fmla="*/ 5610 h 9652"/>
              <a:gd name="connsiteX26" fmla="*/ 143 w 9786"/>
              <a:gd name="connsiteY26" fmla="*/ 6202 h 9652"/>
              <a:gd name="connsiteX27" fmla="*/ 180 w 9786"/>
              <a:gd name="connsiteY27" fmla="*/ 6849 h 9652"/>
              <a:gd name="connsiteX28" fmla="*/ 216 w 9786"/>
              <a:gd name="connsiteY28" fmla="*/ 7437 h 9652"/>
              <a:gd name="connsiteX29" fmla="*/ 311 w 9786"/>
              <a:gd name="connsiteY29" fmla="*/ 8138 h 9652"/>
              <a:gd name="connsiteX30" fmla="*/ 384 w 9786"/>
              <a:gd name="connsiteY30" fmla="*/ 8649 h 9652"/>
              <a:gd name="connsiteX31" fmla="*/ 552 w 9786"/>
              <a:gd name="connsiteY31" fmla="*/ 9030 h 9652"/>
              <a:gd name="connsiteX32" fmla="*/ 862 w 9786"/>
              <a:gd name="connsiteY32" fmla="*/ 9253 h 9652"/>
              <a:gd name="connsiteX33" fmla="*/ 1153 w 9786"/>
              <a:gd name="connsiteY33" fmla="*/ 9476 h 9652"/>
              <a:gd name="connsiteX34" fmla="*/ 1489 w 9786"/>
              <a:gd name="connsiteY34" fmla="*/ 9400 h 9652"/>
              <a:gd name="connsiteX35" fmla="*/ 1872 w 9786"/>
              <a:gd name="connsiteY35" fmla="*/ 9416 h 9652"/>
              <a:gd name="connsiteX36" fmla="*/ 2299 w 9786"/>
              <a:gd name="connsiteY36" fmla="*/ 9416 h 9652"/>
              <a:gd name="connsiteX37" fmla="*/ 2463 w 9786"/>
              <a:gd name="connsiteY37" fmla="*/ 9541 h 9652"/>
              <a:gd name="connsiteX38" fmla="*/ 2598 w 9786"/>
              <a:gd name="connsiteY38" fmla="*/ 9508 h 9652"/>
              <a:gd name="connsiteX39" fmla="*/ 2915 w 9786"/>
              <a:gd name="connsiteY39" fmla="*/ 9400 h 9652"/>
              <a:gd name="connsiteX40" fmla="*/ 3294 w 9786"/>
              <a:gd name="connsiteY40" fmla="*/ 9416 h 9652"/>
              <a:gd name="connsiteX41" fmla="*/ 3765 w 9786"/>
              <a:gd name="connsiteY41" fmla="*/ 9351 h 9652"/>
              <a:gd name="connsiteX42" fmla="*/ 4155 w 9786"/>
              <a:gd name="connsiteY42" fmla="*/ 9416 h 9652"/>
              <a:gd name="connsiteX43" fmla="*/ 4724 w 9786"/>
              <a:gd name="connsiteY43" fmla="*/ 9389 h 9652"/>
              <a:gd name="connsiteX44" fmla="*/ 5205 w 9786"/>
              <a:gd name="connsiteY44" fmla="*/ 9340 h 9652"/>
              <a:gd name="connsiteX45" fmla="*/ 5555 w 9786"/>
              <a:gd name="connsiteY45" fmla="*/ 9421 h 9652"/>
              <a:gd name="connsiteX46" fmla="*/ 5942 w 9786"/>
              <a:gd name="connsiteY46" fmla="*/ 9356 h 9652"/>
              <a:gd name="connsiteX47" fmla="*/ 6310 w 9786"/>
              <a:gd name="connsiteY47" fmla="*/ 9410 h 9652"/>
              <a:gd name="connsiteX48" fmla="*/ 6763 w 9786"/>
              <a:gd name="connsiteY48" fmla="*/ 9421 h 9652"/>
              <a:gd name="connsiteX49" fmla="*/ 7189 w 9786"/>
              <a:gd name="connsiteY49" fmla="*/ 9313 h 9652"/>
              <a:gd name="connsiteX50" fmla="*/ 7539 w 9786"/>
              <a:gd name="connsiteY50" fmla="*/ 9389 h 9652"/>
              <a:gd name="connsiteX51" fmla="*/ 7930 w 9786"/>
              <a:gd name="connsiteY51" fmla="*/ 9329 h 9652"/>
              <a:gd name="connsiteX52" fmla="*/ 8298 w 9786"/>
              <a:gd name="connsiteY52" fmla="*/ 9383 h 9652"/>
              <a:gd name="connsiteX53" fmla="*/ 8553 w 9786"/>
              <a:gd name="connsiteY53" fmla="*/ 9584 h 9652"/>
              <a:gd name="connsiteX54" fmla="*/ 8798 w 9786"/>
              <a:gd name="connsiteY54" fmla="*/ 9302 h 9652"/>
              <a:gd name="connsiteX55" fmla="*/ 9129 w 9786"/>
              <a:gd name="connsiteY55" fmla="*/ 9160 h 9652"/>
              <a:gd name="connsiteX56" fmla="*/ 9403 w 9786"/>
              <a:gd name="connsiteY56" fmla="*/ 8551 h 9652"/>
              <a:gd name="connsiteX57" fmla="*/ 9560 w 9786"/>
              <a:gd name="connsiteY57" fmla="*/ 7861 h 9652"/>
              <a:gd name="connsiteX58" fmla="*/ 9629 w 9786"/>
              <a:gd name="connsiteY58" fmla="*/ 7273 h 9652"/>
              <a:gd name="connsiteX59" fmla="*/ 9593 w 9786"/>
              <a:gd name="connsiteY59" fmla="*/ 6496 h 9652"/>
              <a:gd name="connsiteX60" fmla="*/ 9633 w 9786"/>
              <a:gd name="connsiteY60" fmla="*/ 5849 h 9652"/>
              <a:gd name="connsiteX61" fmla="*/ 9614 w 9786"/>
              <a:gd name="connsiteY61" fmla="*/ 4903 h 9652"/>
              <a:gd name="connsiteX62" fmla="*/ 9585 w 9786"/>
              <a:gd name="connsiteY62" fmla="*/ 4103 h 9652"/>
              <a:gd name="connsiteX63" fmla="*/ 9633 w 9786"/>
              <a:gd name="connsiteY63" fmla="*/ 3527 h 9652"/>
              <a:gd name="connsiteX64" fmla="*/ 9596 w 9786"/>
              <a:gd name="connsiteY64" fmla="*/ 2885 h 9652"/>
              <a:gd name="connsiteX65" fmla="*/ 9560 w 9786"/>
              <a:gd name="connsiteY65" fmla="*/ 2292 h 9652"/>
              <a:gd name="connsiteX66" fmla="*/ 9465 w 9786"/>
              <a:gd name="connsiteY66" fmla="*/ 1591 h 9652"/>
              <a:gd name="connsiteX67" fmla="*/ 9392 w 9786"/>
              <a:gd name="connsiteY67" fmla="*/ 1080 h 9652"/>
              <a:gd name="connsiteX68" fmla="*/ 9228 w 9786"/>
              <a:gd name="connsiteY68" fmla="*/ 699 h 9652"/>
              <a:gd name="connsiteX69" fmla="*/ 8922 w 9786"/>
              <a:gd name="connsiteY69" fmla="*/ 476 h 9652"/>
              <a:gd name="connsiteX70" fmla="*/ 8918 w 9786"/>
              <a:gd name="connsiteY70" fmla="*/ 471 h 9652"/>
              <a:gd name="connsiteX71" fmla="*/ 8619 w 9786"/>
              <a:gd name="connsiteY71" fmla="*/ 259 h 9652"/>
              <a:gd name="connsiteX72" fmla="*/ 8261 w 9786"/>
              <a:gd name="connsiteY72" fmla="*/ 286 h 9652"/>
              <a:gd name="connsiteX73" fmla="*/ 7879 w 9786"/>
              <a:gd name="connsiteY73" fmla="*/ 275 h 9652"/>
              <a:gd name="connsiteX74" fmla="*/ 7412 w 9786"/>
              <a:gd name="connsiteY74" fmla="*/ 335 h 9652"/>
              <a:gd name="connsiteX75" fmla="*/ 7021 w 9786"/>
              <a:gd name="connsiteY75" fmla="*/ 270 h 9652"/>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50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50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50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42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61 w 10000"/>
              <a:gd name="connsiteY13" fmla="*/ 370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42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 name="connsiteX0" fmla="*/ 7175 w 10000"/>
              <a:gd name="connsiteY0" fmla="*/ 280 h 10000"/>
              <a:gd name="connsiteX1" fmla="*/ 6590 w 10000"/>
              <a:gd name="connsiteY1" fmla="*/ 308 h 10000"/>
              <a:gd name="connsiteX2" fmla="*/ 6102 w 10000"/>
              <a:gd name="connsiteY2" fmla="*/ 358 h 10000"/>
              <a:gd name="connsiteX3" fmla="*/ 5744 w 10000"/>
              <a:gd name="connsiteY3" fmla="*/ 274 h 10000"/>
              <a:gd name="connsiteX4" fmla="*/ 5345 w 10000"/>
              <a:gd name="connsiteY4" fmla="*/ 341 h 10000"/>
              <a:gd name="connsiteX5" fmla="*/ 4972 w 10000"/>
              <a:gd name="connsiteY5" fmla="*/ 285 h 10000"/>
              <a:gd name="connsiteX6" fmla="*/ 4511 w 10000"/>
              <a:gd name="connsiteY6" fmla="*/ 274 h 10000"/>
              <a:gd name="connsiteX7" fmla="*/ 4071 w 10000"/>
              <a:gd name="connsiteY7" fmla="*/ 392 h 10000"/>
              <a:gd name="connsiteX8" fmla="*/ 3717 w 10000"/>
              <a:gd name="connsiteY8" fmla="*/ 308 h 10000"/>
              <a:gd name="connsiteX9" fmla="*/ 3318 w 10000"/>
              <a:gd name="connsiteY9" fmla="*/ 370 h 10000"/>
              <a:gd name="connsiteX10" fmla="*/ 2942 w 10000"/>
              <a:gd name="connsiteY10" fmla="*/ 313 h 10000"/>
              <a:gd name="connsiteX11" fmla="*/ 2263 w 10000"/>
              <a:gd name="connsiteY11" fmla="*/ 290 h 10000"/>
              <a:gd name="connsiteX12" fmla="*/ 2252 w 10000"/>
              <a:gd name="connsiteY12" fmla="*/ 296 h 10000"/>
              <a:gd name="connsiteX13" fmla="*/ 1871 w 10000"/>
              <a:gd name="connsiteY13" fmla="*/ 218 h 10000"/>
              <a:gd name="connsiteX14" fmla="*/ 1485 w 10000"/>
              <a:gd name="connsiteY14" fmla="*/ 313 h 10000"/>
              <a:gd name="connsiteX15" fmla="*/ 1022 w 10000"/>
              <a:gd name="connsiteY15" fmla="*/ 301 h 10000"/>
              <a:gd name="connsiteX16" fmla="*/ 1022 w 10000"/>
              <a:gd name="connsiteY16" fmla="*/ 308 h 10000"/>
              <a:gd name="connsiteX17" fmla="*/ 999 w 10000"/>
              <a:gd name="connsiteY17" fmla="*/ 449 h 10000"/>
              <a:gd name="connsiteX18" fmla="*/ 661 w 10000"/>
              <a:gd name="connsiteY18" fmla="*/ 590 h 10000"/>
              <a:gd name="connsiteX19" fmla="*/ 421 w 10000"/>
              <a:gd name="connsiteY19" fmla="*/ 1265 h 10000"/>
              <a:gd name="connsiteX20" fmla="*/ 270 w 10000"/>
              <a:gd name="connsiteY20" fmla="*/ 2122 h 10000"/>
              <a:gd name="connsiteX21" fmla="*/ 221 w 10000"/>
              <a:gd name="connsiteY21" fmla="*/ 2594 h 10000"/>
              <a:gd name="connsiteX22" fmla="*/ 187 w 10000"/>
              <a:gd name="connsiteY22" fmla="*/ 3356 h 10000"/>
              <a:gd name="connsiteX23" fmla="*/ 146 w 10000"/>
              <a:gd name="connsiteY23" fmla="*/ 4020 h 10000"/>
              <a:gd name="connsiteX24" fmla="*/ 166 w 10000"/>
              <a:gd name="connsiteY24" fmla="*/ 5000 h 10000"/>
              <a:gd name="connsiteX25" fmla="*/ 215 w 10000"/>
              <a:gd name="connsiteY25" fmla="*/ 5795 h 10000"/>
              <a:gd name="connsiteX26" fmla="*/ 146 w 10000"/>
              <a:gd name="connsiteY26" fmla="*/ 6426 h 10000"/>
              <a:gd name="connsiteX27" fmla="*/ 184 w 10000"/>
              <a:gd name="connsiteY27" fmla="*/ 7096 h 10000"/>
              <a:gd name="connsiteX28" fmla="*/ 221 w 10000"/>
              <a:gd name="connsiteY28" fmla="*/ 7705 h 10000"/>
              <a:gd name="connsiteX29" fmla="*/ 318 w 10000"/>
              <a:gd name="connsiteY29" fmla="*/ 8431 h 10000"/>
              <a:gd name="connsiteX30" fmla="*/ 392 w 10000"/>
              <a:gd name="connsiteY30" fmla="*/ 8961 h 10000"/>
              <a:gd name="connsiteX31" fmla="*/ 564 w 10000"/>
              <a:gd name="connsiteY31" fmla="*/ 9356 h 10000"/>
              <a:gd name="connsiteX32" fmla="*/ 881 w 10000"/>
              <a:gd name="connsiteY32" fmla="*/ 9587 h 10000"/>
              <a:gd name="connsiteX33" fmla="*/ 1178 w 10000"/>
              <a:gd name="connsiteY33" fmla="*/ 9818 h 10000"/>
              <a:gd name="connsiteX34" fmla="*/ 1522 w 10000"/>
              <a:gd name="connsiteY34" fmla="*/ 9739 h 10000"/>
              <a:gd name="connsiteX35" fmla="*/ 1913 w 10000"/>
              <a:gd name="connsiteY35" fmla="*/ 9755 h 10000"/>
              <a:gd name="connsiteX36" fmla="*/ 2349 w 10000"/>
              <a:gd name="connsiteY36" fmla="*/ 9755 h 10000"/>
              <a:gd name="connsiteX37" fmla="*/ 2517 w 10000"/>
              <a:gd name="connsiteY37" fmla="*/ 9885 h 10000"/>
              <a:gd name="connsiteX38" fmla="*/ 2655 w 10000"/>
              <a:gd name="connsiteY38" fmla="*/ 9851 h 10000"/>
              <a:gd name="connsiteX39" fmla="*/ 2979 w 10000"/>
              <a:gd name="connsiteY39" fmla="*/ 9739 h 10000"/>
              <a:gd name="connsiteX40" fmla="*/ 3366 w 10000"/>
              <a:gd name="connsiteY40" fmla="*/ 9755 h 10000"/>
              <a:gd name="connsiteX41" fmla="*/ 3847 w 10000"/>
              <a:gd name="connsiteY41" fmla="*/ 9688 h 10000"/>
              <a:gd name="connsiteX42" fmla="*/ 4246 w 10000"/>
              <a:gd name="connsiteY42" fmla="*/ 9755 h 10000"/>
              <a:gd name="connsiteX43" fmla="*/ 4827 w 10000"/>
              <a:gd name="connsiteY43" fmla="*/ 9728 h 10000"/>
              <a:gd name="connsiteX44" fmla="*/ 5319 w 10000"/>
              <a:gd name="connsiteY44" fmla="*/ 9677 h 10000"/>
              <a:gd name="connsiteX45" fmla="*/ 5676 w 10000"/>
              <a:gd name="connsiteY45" fmla="*/ 9761 h 10000"/>
              <a:gd name="connsiteX46" fmla="*/ 6072 w 10000"/>
              <a:gd name="connsiteY46" fmla="*/ 9693 h 10000"/>
              <a:gd name="connsiteX47" fmla="*/ 6448 w 10000"/>
              <a:gd name="connsiteY47" fmla="*/ 9749 h 10000"/>
              <a:gd name="connsiteX48" fmla="*/ 6911 w 10000"/>
              <a:gd name="connsiteY48" fmla="*/ 9761 h 10000"/>
              <a:gd name="connsiteX49" fmla="*/ 7346 w 10000"/>
              <a:gd name="connsiteY49" fmla="*/ 9649 h 10000"/>
              <a:gd name="connsiteX50" fmla="*/ 7704 w 10000"/>
              <a:gd name="connsiteY50" fmla="*/ 9728 h 10000"/>
              <a:gd name="connsiteX51" fmla="*/ 8103 w 10000"/>
              <a:gd name="connsiteY51" fmla="*/ 9665 h 10000"/>
              <a:gd name="connsiteX52" fmla="*/ 8479 w 10000"/>
              <a:gd name="connsiteY52" fmla="*/ 9721 h 10000"/>
              <a:gd name="connsiteX53" fmla="*/ 8740 w 10000"/>
              <a:gd name="connsiteY53" fmla="*/ 9930 h 10000"/>
              <a:gd name="connsiteX54" fmla="*/ 8990 w 10000"/>
              <a:gd name="connsiteY54" fmla="*/ 9637 h 10000"/>
              <a:gd name="connsiteX55" fmla="*/ 9329 w 10000"/>
              <a:gd name="connsiteY55" fmla="*/ 9490 h 10000"/>
              <a:gd name="connsiteX56" fmla="*/ 9609 w 10000"/>
              <a:gd name="connsiteY56" fmla="*/ 8859 h 10000"/>
              <a:gd name="connsiteX57" fmla="*/ 9769 w 10000"/>
              <a:gd name="connsiteY57" fmla="*/ 8144 h 10000"/>
              <a:gd name="connsiteX58" fmla="*/ 9840 w 10000"/>
              <a:gd name="connsiteY58" fmla="*/ 7535 h 10000"/>
              <a:gd name="connsiteX59" fmla="*/ 9803 w 10000"/>
              <a:gd name="connsiteY59" fmla="*/ 6730 h 10000"/>
              <a:gd name="connsiteX60" fmla="*/ 9844 w 10000"/>
              <a:gd name="connsiteY60" fmla="*/ 6060 h 10000"/>
              <a:gd name="connsiteX61" fmla="*/ 9824 w 10000"/>
              <a:gd name="connsiteY61" fmla="*/ 5080 h 10000"/>
              <a:gd name="connsiteX62" fmla="*/ 9795 w 10000"/>
              <a:gd name="connsiteY62" fmla="*/ 4251 h 10000"/>
              <a:gd name="connsiteX63" fmla="*/ 9844 w 10000"/>
              <a:gd name="connsiteY63" fmla="*/ 3654 h 10000"/>
              <a:gd name="connsiteX64" fmla="*/ 9806 w 10000"/>
              <a:gd name="connsiteY64" fmla="*/ 2989 h 10000"/>
              <a:gd name="connsiteX65" fmla="*/ 9769 w 10000"/>
              <a:gd name="connsiteY65" fmla="*/ 2375 h 10000"/>
              <a:gd name="connsiteX66" fmla="*/ 9672 w 10000"/>
              <a:gd name="connsiteY66" fmla="*/ 1648 h 10000"/>
              <a:gd name="connsiteX67" fmla="*/ 9597 w 10000"/>
              <a:gd name="connsiteY67" fmla="*/ 1119 h 10000"/>
              <a:gd name="connsiteX68" fmla="*/ 9430 w 10000"/>
              <a:gd name="connsiteY68" fmla="*/ 724 h 10000"/>
              <a:gd name="connsiteX69" fmla="*/ 9117 w 10000"/>
              <a:gd name="connsiteY69" fmla="*/ 493 h 10000"/>
              <a:gd name="connsiteX70" fmla="*/ 9113 w 10000"/>
              <a:gd name="connsiteY70" fmla="*/ 488 h 10000"/>
              <a:gd name="connsiteX71" fmla="*/ 8807 w 10000"/>
              <a:gd name="connsiteY71" fmla="*/ 268 h 10000"/>
              <a:gd name="connsiteX72" fmla="*/ 8442 w 10000"/>
              <a:gd name="connsiteY72" fmla="*/ 296 h 10000"/>
              <a:gd name="connsiteX73" fmla="*/ 8051 w 10000"/>
              <a:gd name="connsiteY73" fmla="*/ 285 h 10000"/>
              <a:gd name="connsiteX74" fmla="*/ 7574 w 10000"/>
              <a:gd name="connsiteY74" fmla="*/ 347 h 10000"/>
              <a:gd name="connsiteX75" fmla="*/ 7175 w 10000"/>
              <a:gd name="connsiteY75" fmla="*/ 28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10000" h="10000">
                <a:moveTo>
                  <a:pt x="7175" y="280"/>
                </a:moveTo>
                <a:cubicBezTo>
                  <a:pt x="7018" y="-64"/>
                  <a:pt x="6710" y="82"/>
                  <a:pt x="6590" y="308"/>
                </a:cubicBezTo>
                <a:cubicBezTo>
                  <a:pt x="6486" y="-70"/>
                  <a:pt x="6154" y="-30"/>
                  <a:pt x="6102" y="358"/>
                </a:cubicBezTo>
                <a:cubicBezTo>
                  <a:pt x="6038" y="93"/>
                  <a:pt x="5826" y="-59"/>
                  <a:pt x="5744" y="274"/>
                </a:cubicBezTo>
                <a:cubicBezTo>
                  <a:pt x="5502" y="-161"/>
                  <a:pt x="5345" y="341"/>
                  <a:pt x="5345" y="341"/>
                </a:cubicBezTo>
                <a:cubicBezTo>
                  <a:pt x="5212" y="82"/>
                  <a:pt x="5077" y="26"/>
                  <a:pt x="4972" y="285"/>
                </a:cubicBezTo>
                <a:cubicBezTo>
                  <a:pt x="4834" y="26"/>
                  <a:pt x="4570" y="-13"/>
                  <a:pt x="4511" y="274"/>
                </a:cubicBezTo>
                <a:cubicBezTo>
                  <a:pt x="4354" y="3"/>
                  <a:pt x="4101" y="172"/>
                  <a:pt x="4071" y="392"/>
                </a:cubicBezTo>
                <a:cubicBezTo>
                  <a:pt x="4011" y="121"/>
                  <a:pt x="3798" y="-30"/>
                  <a:pt x="3717" y="308"/>
                </a:cubicBezTo>
                <a:cubicBezTo>
                  <a:pt x="3474" y="-132"/>
                  <a:pt x="3318" y="370"/>
                  <a:pt x="3318" y="370"/>
                </a:cubicBezTo>
                <a:cubicBezTo>
                  <a:pt x="3180" y="116"/>
                  <a:pt x="3042" y="60"/>
                  <a:pt x="2942" y="313"/>
                </a:cubicBezTo>
                <a:cubicBezTo>
                  <a:pt x="2830" y="-166"/>
                  <a:pt x="2361" y="-30"/>
                  <a:pt x="2263" y="290"/>
                </a:cubicBezTo>
                <a:cubicBezTo>
                  <a:pt x="2259" y="290"/>
                  <a:pt x="2255" y="290"/>
                  <a:pt x="2252" y="296"/>
                </a:cubicBezTo>
                <a:cubicBezTo>
                  <a:pt x="2013" y="-120"/>
                  <a:pt x="1871" y="218"/>
                  <a:pt x="1871" y="218"/>
                </a:cubicBezTo>
                <a:cubicBezTo>
                  <a:pt x="1733" y="-36"/>
                  <a:pt x="1589" y="60"/>
                  <a:pt x="1485" y="313"/>
                </a:cubicBezTo>
                <a:cubicBezTo>
                  <a:pt x="1347" y="60"/>
                  <a:pt x="1085" y="20"/>
                  <a:pt x="1022" y="301"/>
                </a:cubicBezTo>
                <a:lnTo>
                  <a:pt x="1022" y="308"/>
                </a:lnTo>
                <a:cubicBezTo>
                  <a:pt x="1008" y="347"/>
                  <a:pt x="999" y="392"/>
                  <a:pt x="999" y="449"/>
                </a:cubicBezTo>
                <a:cubicBezTo>
                  <a:pt x="999" y="223"/>
                  <a:pt x="672" y="183"/>
                  <a:pt x="661" y="590"/>
                </a:cubicBezTo>
                <a:cubicBezTo>
                  <a:pt x="396" y="510"/>
                  <a:pt x="191" y="961"/>
                  <a:pt x="421" y="1265"/>
                </a:cubicBezTo>
                <a:cubicBezTo>
                  <a:pt x="231" y="1181"/>
                  <a:pt x="-4" y="1536"/>
                  <a:pt x="270" y="2122"/>
                </a:cubicBezTo>
                <a:cubicBezTo>
                  <a:pt x="157" y="2194"/>
                  <a:pt x="121" y="2476"/>
                  <a:pt x="221" y="2594"/>
                </a:cubicBezTo>
                <a:cubicBezTo>
                  <a:pt x="72" y="2702"/>
                  <a:pt x="24" y="3125"/>
                  <a:pt x="187" y="3356"/>
                </a:cubicBezTo>
                <a:cubicBezTo>
                  <a:pt x="1" y="3350"/>
                  <a:pt x="-99" y="3897"/>
                  <a:pt x="146" y="4020"/>
                </a:cubicBezTo>
                <a:cubicBezTo>
                  <a:pt x="-36" y="4268"/>
                  <a:pt x="-47" y="4798"/>
                  <a:pt x="166" y="5000"/>
                </a:cubicBezTo>
                <a:cubicBezTo>
                  <a:pt x="-62" y="5180"/>
                  <a:pt x="-16" y="5705"/>
                  <a:pt x="215" y="5795"/>
                </a:cubicBezTo>
                <a:cubicBezTo>
                  <a:pt x="55" y="5902"/>
                  <a:pt x="-55" y="6291"/>
                  <a:pt x="146" y="6426"/>
                </a:cubicBezTo>
                <a:cubicBezTo>
                  <a:pt x="-114" y="6832"/>
                  <a:pt x="184" y="7096"/>
                  <a:pt x="184" y="7096"/>
                </a:cubicBezTo>
                <a:cubicBezTo>
                  <a:pt x="31" y="7322"/>
                  <a:pt x="68" y="7535"/>
                  <a:pt x="221" y="7705"/>
                </a:cubicBezTo>
                <a:cubicBezTo>
                  <a:pt x="57" y="7953"/>
                  <a:pt x="102" y="8381"/>
                  <a:pt x="318" y="8431"/>
                </a:cubicBezTo>
                <a:cubicBezTo>
                  <a:pt x="195" y="8730"/>
                  <a:pt x="232" y="8961"/>
                  <a:pt x="392" y="8961"/>
                </a:cubicBezTo>
                <a:cubicBezTo>
                  <a:pt x="344" y="9203"/>
                  <a:pt x="392" y="9412"/>
                  <a:pt x="564" y="9356"/>
                </a:cubicBezTo>
                <a:cubicBezTo>
                  <a:pt x="526" y="9513"/>
                  <a:pt x="709" y="9693"/>
                  <a:pt x="881" y="9587"/>
                </a:cubicBezTo>
                <a:cubicBezTo>
                  <a:pt x="843" y="9806"/>
                  <a:pt x="1015" y="9998"/>
                  <a:pt x="1178" y="9818"/>
                </a:cubicBezTo>
                <a:cubicBezTo>
                  <a:pt x="1272" y="10003"/>
                  <a:pt x="1458" y="10082"/>
                  <a:pt x="1522" y="9739"/>
                </a:cubicBezTo>
                <a:cubicBezTo>
                  <a:pt x="1600" y="10088"/>
                  <a:pt x="1886" y="9975"/>
                  <a:pt x="1913" y="9755"/>
                </a:cubicBezTo>
                <a:cubicBezTo>
                  <a:pt x="1969" y="9975"/>
                  <a:pt x="2207" y="9969"/>
                  <a:pt x="2349" y="9755"/>
                </a:cubicBezTo>
                <a:cubicBezTo>
                  <a:pt x="2382" y="9839"/>
                  <a:pt x="2445" y="9896"/>
                  <a:pt x="2517" y="9885"/>
                </a:cubicBezTo>
                <a:cubicBezTo>
                  <a:pt x="2562" y="9890"/>
                  <a:pt x="2610" y="9879"/>
                  <a:pt x="2655" y="9851"/>
                </a:cubicBezTo>
                <a:cubicBezTo>
                  <a:pt x="2755" y="10009"/>
                  <a:pt x="2919" y="10059"/>
                  <a:pt x="2979" y="9739"/>
                </a:cubicBezTo>
                <a:cubicBezTo>
                  <a:pt x="3057" y="10088"/>
                  <a:pt x="3344" y="9975"/>
                  <a:pt x="3366" y="9755"/>
                </a:cubicBezTo>
                <a:cubicBezTo>
                  <a:pt x="3429" y="9998"/>
                  <a:pt x="3709" y="9964"/>
                  <a:pt x="3847" y="9688"/>
                </a:cubicBezTo>
                <a:cubicBezTo>
                  <a:pt x="3843" y="10003"/>
                  <a:pt x="4171" y="10167"/>
                  <a:pt x="4246" y="9755"/>
                </a:cubicBezTo>
                <a:cubicBezTo>
                  <a:pt x="4402" y="10099"/>
                  <a:pt x="4708" y="9952"/>
                  <a:pt x="4827" y="9728"/>
                </a:cubicBezTo>
                <a:cubicBezTo>
                  <a:pt x="4936" y="10110"/>
                  <a:pt x="5267" y="10065"/>
                  <a:pt x="5319" y="9677"/>
                </a:cubicBezTo>
                <a:cubicBezTo>
                  <a:pt x="5382" y="9947"/>
                  <a:pt x="5595" y="10093"/>
                  <a:pt x="5676" y="9761"/>
                </a:cubicBezTo>
                <a:cubicBezTo>
                  <a:pt x="5916" y="10195"/>
                  <a:pt x="6072" y="9693"/>
                  <a:pt x="6072" y="9693"/>
                </a:cubicBezTo>
                <a:cubicBezTo>
                  <a:pt x="6210" y="9952"/>
                  <a:pt x="6344" y="10009"/>
                  <a:pt x="6448" y="9749"/>
                </a:cubicBezTo>
                <a:cubicBezTo>
                  <a:pt x="6586" y="10009"/>
                  <a:pt x="6848" y="10049"/>
                  <a:pt x="6911" y="9761"/>
                </a:cubicBezTo>
                <a:cubicBezTo>
                  <a:pt x="7067" y="10037"/>
                  <a:pt x="7317" y="9868"/>
                  <a:pt x="7346" y="9649"/>
                </a:cubicBezTo>
                <a:cubicBezTo>
                  <a:pt x="7410" y="9913"/>
                  <a:pt x="7622" y="10065"/>
                  <a:pt x="7704" y="9728"/>
                </a:cubicBezTo>
                <a:cubicBezTo>
                  <a:pt x="7946" y="10167"/>
                  <a:pt x="8103" y="9665"/>
                  <a:pt x="8103" y="9665"/>
                </a:cubicBezTo>
                <a:cubicBezTo>
                  <a:pt x="8241" y="9919"/>
                  <a:pt x="8375" y="9980"/>
                  <a:pt x="8479" y="9721"/>
                </a:cubicBezTo>
                <a:cubicBezTo>
                  <a:pt x="8547" y="9846"/>
                  <a:pt x="8647" y="9924"/>
                  <a:pt x="8740" y="9930"/>
                </a:cubicBezTo>
                <a:cubicBezTo>
                  <a:pt x="8860" y="9947"/>
                  <a:pt x="8998" y="9846"/>
                  <a:pt x="8990" y="9637"/>
                </a:cubicBezTo>
                <a:cubicBezTo>
                  <a:pt x="8990" y="9857"/>
                  <a:pt x="9317" y="9902"/>
                  <a:pt x="9329" y="9490"/>
                </a:cubicBezTo>
                <a:cubicBezTo>
                  <a:pt x="9597" y="9615"/>
                  <a:pt x="9803" y="9248"/>
                  <a:pt x="9609" y="8859"/>
                </a:cubicBezTo>
                <a:cubicBezTo>
                  <a:pt x="9799" y="8944"/>
                  <a:pt x="10007" y="8538"/>
                  <a:pt x="9769" y="8144"/>
                </a:cubicBezTo>
                <a:cubicBezTo>
                  <a:pt x="9877" y="8076"/>
                  <a:pt x="9941" y="7654"/>
                  <a:pt x="9840" y="7535"/>
                </a:cubicBezTo>
                <a:cubicBezTo>
                  <a:pt x="9989" y="7429"/>
                  <a:pt x="9966" y="6955"/>
                  <a:pt x="9803" y="6730"/>
                </a:cubicBezTo>
                <a:cubicBezTo>
                  <a:pt x="9989" y="6735"/>
                  <a:pt x="10089" y="6183"/>
                  <a:pt x="9844" y="6060"/>
                </a:cubicBezTo>
                <a:cubicBezTo>
                  <a:pt x="10048" y="5801"/>
                  <a:pt x="10063" y="5270"/>
                  <a:pt x="9824" y="5080"/>
                </a:cubicBezTo>
                <a:cubicBezTo>
                  <a:pt x="10052" y="4905"/>
                  <a:pt x="10030" y="4341"/>
                  <a:pt x="9795" y="4251"/>
                </a:cubicBezTo>
                <a:cubicBezTo>
                  <a:pt x="9955" y="4149"/>
                  <a:pt x="10045" y="3795"/>
                  <a:pt x="9844" y="3654"/>
                </a:cubicBezTo>
                <a:cubicBezTo>
                  <a:pt x="10104" y="3248"/>
                  <a:pt x="9806" y="2989"/>
                  <a:pt x="9806" y="2989"/>
                </a:cubicBezTo>
                <a:cubicBezTo>
                  <a:pt x="9959" y="2758"/>
                  <a:pt x="9921" y="2550"/>
                  <a:pt x="9769" y="2375"/>
                </a:cubicBezTo>
                <a:cubicBezTo>
                  <a:pt x="9933" y="2127"/>
                  <a:pt x="9888" y="1704"/>
                  <a:pt x="9672" y="1648"/>
                </a:cubicBezTo>
                <a:cubicBezTo>
                  <a:pt x="9795" y="1350"/>
                  <a:pt x="9758" y="1119"/>
                  <a:pt x="9597" y="1119"/>
                </a:cubicBezTo>
                <a:cubicBezTo>
                  <a:pt x="9649" y="877"/>
                  <a:pt x="9597" y="668"/>
                  <a:pt x="9430" y="724"/>
                </a:cubicBezTo>
                <a:cubicBezTo>
                  <a:pt x="9464" y="567"/>
                  <a:pt x="9285" y="398"/>
                  <a:pt x="9117" y="493"/>
                </a:cubicBezTo>
                <a:cubicBezTo>
                  <a:pt x="9117" y="488"/>
                  <a:pt x="9113" y="488"/>
                  <a:pt x="9113" y="488"/>
                </a:cubicBezTo>
                <a:cubicBezTo>
                  <a:pt x="9139" y="268"/>
                  <a:pt x="8968" y="88"/>
                  <a:pt x="8807" y="268"/>
                </a:cubicBezTo>
                <a:cubicBezTo>
                  <a:pt x="8726" y="49"/>
                  <a:pt x="8509" y="-76"/>
                  <a:pt x="8442" y="296"/>
                </a:cubicBezTo>
                <a:cubicBezTo>
                  <a:pt x="8364" y="-53"/>
                  <a:pt x="8077" y="60"/>
                  <a:pt x="8051" y="285"/>
                </a:cubicBezTo>
                <a:cubicBezTo>
                  <a:pt x="7988" y="37"/>
                  <a:pt x="7708" y="70"/>
                  <a:pt x="7574" y="347"/>
                </a:cubicBezTo>
                <a:cubicBezTo>
                  <a:pt x="7577" y="31"/>
                  <a:pt x="7249" y="-132"/>
                  <a:pt x="7175" y="280"/>
                </a:cubicBezTo>
                <a:close/>
              </a:path>
            </a:pathLst>
          </a:custGeom>
          <a:solidFill>
            <a:schemeClr val="tx1"/>
          </a:solidFill>
          <a:ln w="19050">
            <a:noFill/>
          </a:ln>
        </p:spPr>
        <p:txBody>
          <a:bodyPr vert="horz" wrap="square" lIns="91440" tIns="45720" rIns="91440" bIns="45720" numCol="1" anchor="t" anchorCtr="0" compatLnSpc="1">
            <a:prstTxWarp prst="textNoShape">
              <a:avLst/>
            </a:prstTxWarp>
          </a:bodyPr>
          <a:lstStyle/>
          <a:p>
            <a:endParaRPr lang="en-US"/>
          </a:p>
        </p:txBody>
      </p:sp>
      <p:sp>
        <p:nvSpPr>
          <p:cNvPr id="44" name="Freeform 9"/>
          <p:cNvSpPr>
            <a:spLocks/>
          </p:cNvSpPr>
          <p:nvPr userDrawn="1"/>
        </p:nvSpPr>
        <p:spPr bwMode="auto">
          <a:xfrm rot="5837788">
            <a:off x="7774010" y="2350571"/>
            <a:ext cx="3890116" cy="2690234"/>
          </a:xfrm>
          <a:custGeom>
            <a:avLst/>
            <a:gdLst>
              <a:gd name="T0" fmla="*/ 2466 w 2671"/>
              <a:gd name="T1" fmla="*/ 92 h 1682"/>
              <a:gd name="T2" fmla="*/ 200 w 2671"/>
              <a:gd name="T3" fmla="*/ 99 h 1682"/>
              <a:gd name="T4" fmla="*/ 169 w 2671"/>
              <a:gd name="T5" fmla="*/ 1583 h 1682"/>
              <a:gd name="T6" fmla="*/ 2481 w 2671"/>
              <a:gd name="T7" fmla="*/ 1562 h 1682"/>
              <a:gd name="T8" fmla="*/ 2466 w 2671"/>
              <a:gd name="T9" fmla="*/ 92 h 1682"/>
              <a:gd name="connsiteX0" fmla="*/ 9074 w 9535"/>
              <a:gd name="connsiteY0" fmla="*/ 447 h 9722"/>
              <a:gd name="connsiteX1" fmla="*/ 544 w 9535"/>
              <a:gd name="connsiteY1" fmla="*/ 264 h 9722"/>
              <a:gd name="connsiteX2" fmla="*/ 475 w 9535"/>
              <a:gd name="connsiteY2" fmla="*/ 9311 h 9722"/>
              <a:gd name="connsiteX3" fmla="*/ 9131 w 9535"/>
              <a:gd name="connsiteY3" fmla="*/ 9187 h 9722"/>
              <a:gd name="connsiteX4" fmla="*/ 9074 w 9535"/>
              <a:gd name="connsiteY4" fmla="*/ 447 h 9722"/>
              <a:gd name="connsiteX0" fmla="*/ 9519 w 10001"/>
              <a:gd name="connsiteY0" fmla="*/ 986 h 10526"/>
              <a:gd name="connsiteX1" fmla="*/ 5107 w 10001"/>
              <a:gd name="connsiteY1" fmla="*/ 519 h 10526"/>
              <a:gd name="connsiteX2" fmla="*/ 573 w 10001"/>
              <a:gd name="connsiteY2" fmla="*/ 798 h 10526"/>
              <a:gd name="connsiteX3" fmla="*/ 500 w 10001"/>
              <a:gd name="connsiteY3" fmla="*/ 10103 h 10526"/>
              <a:gd name="connsiteX4" fmla="*/ 9578 w 10001"/>
              <a:gd name="connsiteY4" fmla="*/ 9976 h 10526"/>
              <a:gd name="connsiteX5" fmla="*/ 9519 w 10001"/>
              <a:gd name="connsiteY5" fmla="*/ 986 h 10526"/>
              <a:gd name="connsiteX0" fmla="*/ 9561 w 10043"/>
              <a:gd name="connsiteY0" fmla="*/ 870 h 10410"/>
              <a:gd name="connsiteX1" fmla="*/ 5149 w 10043"/>
              <a:gd name="connsiteY1" fmla="*/ 403 h 10410"/>
              <a:gd name="connsiteX2" fmla="*/ 533 w 10043"/>
              <a:gd name="connsiteY2" fmla="*/ 862 h 10410"/>
              <a:gd name="connsiteX3" fmla="*/ 542 w 10043"/>
              <a:gd name="connsiteY3" fmla="*/ 9987 h 10410"/>
              <a:gd name="connsiteX4" fmla="*/ 9620 w 10043"/>
              <a:gd name="connsiteY4" fmla="*/ 9860 h 10410"/>
              <a:gd name="connsiteX5" fmla="*/ 9561 w 10043"/>
              <a:gd name="connsiteY5" fmla="*/ 870 h 10410"/>
              <a:gd name="connsiteX0" fmla="*/ 9572 w 10054"/>
              <a:gd name="connsiteY0" fmla="*/ 835 h 10375"/>
              <a:gd name="connsiteX1" fmla="*/ 5160 w 10054"/>
              <a:gd name="connsiteY1" fmla="*/ 368 h 10375"/>
              <a:gd name="connsiteX2" fmla="*/ 544 w 10054"/>
              <a:gd name="connsiteY2" fmla="*/ 827 h 10375"/>
              <a:gd name="connsiteX3" fmla="*/ 553 w 10054"/>
              <a:gd name="connsiteY3" fmla="*/ 9952 h 10375"/>
              <a:gd name="connsiteX4" fmla="*/ 9631 w 10054"/>
              <a:gd name="connsiteY4" fmla="*/ 9825 h 10375"/>
              <a:gd name="connsiteX5" fmla="*/ 9572 w 10054"/>
              <a:gd name="connsiteY5" fmla="*/ 835 h 10375"/>
              <a:gd name="connsiteX0" fmla="*/ 9532 w 10014"/>
              <a:gd name="connsiteY0" fmla="*/ 835 h 10375"/>
              <a:gd name="connsiteX1" fmla="*/ 5120 w 10014"/>
              <a:gd name="connsiteY1" fmla="*/ 368 h 10375"/>
              <a:gd name="connsiteX2" fmla="*/ 504 w 10014"/>
              <a:gd name="connsiteY2" fmla="*/ 827 h 10375"/>
              <a:gd name="connsiteX3" fmla="*/ 513 w 10014"/>
              <a:gd name="connsiteY3" fmla="*/ 9952 h 10375"/>
              <a:gd name="connsiteX4" fmla="*/ 9591 w 10014"/>
              <a:gd name="connsiteY4" fmla="*/ 9825 h 10375"/>
              <a:gd name="connsiteX5" fmla="*/ 9532 w 10014"/>
              <a:gd name="connsiteY5" fmla="*/ 835 h 10375"/>
              <a:gd name="connsiteX0" fmla="*/ 9532 w 10014"/>
              <a:gd name="connsiteY0" fmla="*/ 653 h 10193"/>
              <a:gd name="connsiteX1" fmla="*/ 5120 w 10014"/>
              <a:gd name="connsiteY1" fmla="*/ 186 h 10193"/>
              <a:gd name="connsiteX2" fmla="*/ 504 w 10014"/>
              <a:gd name="connsiteY2" fmla="*/ 645 h 10193"/>
              <a:gd name="connsiteX3" fmla="*/ 513 w 10014"/>
              <a:gd name="connsiteY3" fmla="*/ 9770 h 10193"/>
              <a:gd name="connsiteX4" fmla="*/ 9591 w 10014"/>
              <a:gd name="connsiteY4" fmla="*/ 9643 h 10193"/>
              <a:gd name="connsiteX5" fmla="*/ 9532 w 10014"/>
              <a:gd name="connsiteY5" fmla="*/ 653 h 10193"/>
              <a:gd name="connsiteX0" fmla="*/ 9532 w 10014"/>
              <a:gd name="connsiteY0" fmla="*/ 579 h 10119"/>
              <a:gd name="connsiteX1" fmla="*/ 5120 w 10014"/>
              <a:gd name="connsiteY1" fmla="*/ 112 h 10119"/>
              <a:gd name="connsiteX2" fmla="*/ 504 w 10014"/>
              <a:gd name="connsiteY2" fmla="*/ 571 h 10119"/>
              <a:gd name="connsiteX3" fmla="*/ 513 w 10014"/>
              <a:gd name="connsiteY3" fmla="*/ 9696 h 10119"/>
              <a:gd name="connsiteX4" fmla="*/ 9591 w 10014"/>
              <a:gd name="connsiteY4" fmla="*/ 9569 h 10119"/>
              <a:gd name="connsiteX5" fmla="*/ 9532 w 10014"/>
              <a:gd name="connsiteY5" fmla="*/ 579 h 10119"/>
              <a:gd name="connsiteX0" fmla="*/ 9560 w 10042"/>
              <a:gd name="connsiteY0" fmla="*/ 783 h 10323"/>
              <a:gd name="connsiteX1" fmla="*/ 5132 w 10042"/>
              <a:gd name="connsiteY1" fmla="*/ 521 h 10323"/>
              <a:gd name="connsiteX2" fmla="*/ 532 w 10042"/>
              <a:gd name="connsiteY2" fmla="*/ 775 h 10323"/>
              <a:gd name="connsiteX3" fmla="*/ 541 w 10042"/>
              <a:gd name="connsiteY3" fmla="*/ 9900 h 10323"/>
              <a:gd name="connsiteX4" fmla="*/ 9619 w 10042"/>
              <a:gd name="connsiteY4" fmla="*/ 9773 h 10323"/>
              <a:gd name="connsiteX5" fmla="*/ 9560 w 10042"/>
              <a:gd name="connsiteY5" fmla="*/ 783 h 10323"/>
              <a:gd name="connsiteX0" fmla="*/ 9562 w 10044"/>
              <a:gd name="connsiteY0" fmla="*/ 560 h 10100"/>
              <a:gd name="connsiteX1" fmla="*/ 5134 w 10044"/>
              <a:gd name="connsiteY1" fmla="*/ 298 h 10100"/>
              <a:gd name="connsiteX2" fmla="*/ 534 w 10044"/>
              <a:gd name="connsiteY2" fmla="*/ 552 h 10100"/>
              <a:gd name="connsiteX3" fmla="*/ 543 w 10044"/>
              <a:gd name="connsiteY3" fmla="*/ 9677 h 10100"/>
              <a:gd name="connsiteX4" fmla="*/ 9621 w 10044"/>
              <a:gd name="connsiteY4" fmla="*/ 9550 h 10100"/>
              <a:gd name="connsiteX5" fmla="*/ 9562 w 10044"/>
              <a:gd name="connsiteY5" fmla="*/ 560 h 10100"/>
              <a:gd name="connsiteX0" fmla="*/ 9598 w 10080"/>
              <a:gd name="connsiteY0" fmla="*/ 482 h 10022"/>
              <a:gd name="connsiteX1" fmla="*/ 5170 w 10080"/>
              <a:gd name="connsiteY1" fmla="*/ 220 h 10022"/>
              <a:gd name="connsiteX2" fmla="*/ 504 w 10080"/>
              <a:gd name="connsiteY2" fmla="*/ 602 h 10022"/>
              <a:gd name="connsiteX3" fmla="*/ 579 w 10080"/>
              <a:gd name="connsiteY3" fmla="*/ 9599 h 10022"/>
              <a:gd name="connsiteX4" fmla="*/ 9657 w 10080"/>
              <a:gd name="connsiteY4" fmla="*/ 9472 h 10022"/>
              <a:gd name="connsiteX5" fmla="*/ 9598 w 10080"/>
              <a:gd name="connsiteY5" fmla="*/ 482 h 10022"/>
              <a:gd name="connsiteX0" fmla="*/ 9553 w 10035"/>
              <a:gd name="connsiteY0" fmla="*/ 453 h 9993"/>
              <a:gd name="connsiteX1" fmla="*/ 5125 w 10035"/>
              <a:gd name="connsiteY1" fmla="*/ 191 h 9993"/>
              <a:gd name="connsiteX2" fmla="*/ 459 w 10035"/>
              <a:gd name="connsiteY2" fmla="*/ 573 h 9993"/>
              <a:gd name="connsiteX3" fmla="*/ 534 w 10035"/>
              <a:gd name="connsiteY3" fmla="*/ 9570 h 9993"/>
              <a:gd name="connsiteX4" fmla="*/ 9612 w 10035"/>
              <a:gd name="connsiteY4" fmla="*/ 9443 h 9993"/>
              <a:gd name="connsiteX5" fmla="*/ 9553 w 10035"/>
              <a:gd name="connsiteY5" fmla="*/ 453 h 9993"/>
              <a:gd name="connsiteX0" fmla="*/ 9520 w 10000"/>
              <a:gd name="connsiteY0" fmla="*/ 453 h 10000"/>
              <a:gd name="connsiteX1" fmla="*/ 5107 w 10000"/>
              <a:gd name="connsiteY1" fmla="*/ 191 h 10000"/>
              <a:gd name="connsiteX2" fmla="*/ 457 w 10000"/>
              <a:gd name="connsiteY2" fmla="*/ 573 h 10000"/>
              <a:gd name="connsiteX3" fmla="*/ 532 w 10000"/>
              <a:gd name="connsiteY3" fmla="*/ 9577 h 10000"/>
              <a:gd name="connsiteX4" fmla="*/ 9578 w 10000"/>
              <a:gd name="connsiteY4" fmla="*/ 9450 h 10000"/>
              <a:gd name="connsiteX5" fmla="*/ 9520 w 10000"/>
              <a:gd name="connsiteY5" fmla="*/ 453 h 10000"/>
              <a:gd name="connsiteX0" fmla="*/ 9520 w 10000"/>
              <a:gd name="connsiteY0" fmla="*/ 445 h 9992"/>
              <a:gd name="connsiteX1" fmla="*/ 5107 w 10000"/>
              <a:gd name="connsiteY1" fmla="*/ 183 h 9992"/>
              <a:gd name="connsiteX2" fmla="*/ 457 w 10000"/>
              <a:gd name="connsiteY2" fmla="*/ 565 h 9992"/>
              <a:gd name="connsiteX3" fmla="*/ 532 w 10000"/>
              <a:gd name="connsiteY3" fmla="*/ 9569 h 9992"/>
              <a:gd name="connsiteX4" fmla="*/ 9578 w 10000"/>
              <a:gd name="connsiteY4" fmla="*/ 9442 h 9992"/>
              <a:gd name="connsiteX5" fmla="*/ 9520 w 10000"/>
              <a:gd name="connsiteY5" fmla="*/ 445 h 9992"/>
              <a:gd name="connsiteX0" fmla="*/ 9561 w 10041"/>
              <a:gd name="connsiteY0" fmla="*/ 695 h 10250"/>
              <a:gd name="connsiteX1" fmla="*/ 5115 w 10041"/>
              <a:gd name="connsiteY1" fmla="*/ 356 h 10250"/>
              <a:gd name="connsiteX2" fmla="*/ 498 w 10041"/>
              <a:gd name="connsiteY2" fmla="*/ 815 h 10250"/>
              <a:gd name="connsiteX3" fmla="*/ 573 w 10041"/>
              <a:gd name="connsiteY3" fmla="*/ 9827 h 10250"/>
              <a:gd name="connsiteX4" fmla="*/ 9619 w 10041"/>
              <a:gd name="connsiteY4" fmla="*/ 9700 h 10250"/>
              <a:gd name="connsiteX5" fmla="*/ 9561 w 10041"/>
              <a:gd name="connsiteY5" fmla="*/ 695 h 10250"/>
              <a:gd name="connsiteX0" fmla="*/ 9561 w 9999"/>
              <a:gd name="connsiteY0" fmla="*/ 695 h 10250"/>
              <a:gd name="connsiteX1" fmla="*/ 5115 w 9999"/>
              <a:gd name="connsiteY1" fmla="*/ 356 h 10250"/>
              <a:gd name="connsiteX2" fmla="*/ 498 w 9999"/>
              <a:gd name="connsiteY2" fmla="*/ 815 h 10250"/>
              <a:gd name="connsiteX3" fmla="*/ 573 w 9999"/>
              <a:gd name="connsiteY3" fmla="*/ 9827 h 10250"/>
              <a:gd name="connsiteX4" fmla="*/ 9619 w 9999"/>
              <a:gd name="connsiteY4" fmla="*/ 9700 h 10250"/>
              <a:gd name="connsiteX5" fmla="*/ 9561 w 9999"/>
              <a:gd name="connsiteY5" fmla="*/ 695 h 10250"/>
              <a:gd name="connsiteX0" fmla="*/ 9562 w 10000"/>
              <a:gd name="connsiteY0" fmla="*/ 678 h 10000"/>
              <a:gd name="connsiteX1" fmla="*/ 5116 w 10000"/>
              <a:gd name="connsiteY1" fmla="*/ 347 h 10000"/>
              <a:gd name="connsiteX2" fmla="*/ 498 w 10000"/>
              <a:gd name="connsiteY2" fmla="*/ 795 h 10000"/>
              <a:gd name="connsiteX3" fmla="*/ 573 w 10000"/>
              <a:gd name="connsiteY3" fmla="*/ 9587 h 10000"/>
              <a:gd name="connsiteX4" fmla="*/ 9620 w 10000"/>
              <a:gd name="connsiteY4" fmla="*/ 9463 h 10000"/>
              <a:gd name="connsiteX5" fmla="*/ 9562 w 10000"/>
              <a:gd name="connsiteY5" fmla="*/ 678 h 10000"/>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604 w 10042"/>
              <a:gd name="connsiteY0" fmla="*/ 678 h 10231"/>
              <a:gd name="connsiteX1" fmla="*/ 5158 w 10042"/>
              <a:gd name="connsiteY1" fmla="*/ 347 h 10231"/>
              <a:gd name="connsiteX2" fmla="*/ 540 w 10042"/>
              <a:gd name="connsiteY2" fmla="*/ 795 h 10231"/>
              <a:gd name="connsiteX3" fmla="*/ 615 w 10042"/>
              <a:gd name="connsiteY3" fmla="*/ 9587 h 10231"/>
              <a:gd name="connsiteX4" fmla="*/ 5174 w 10042"/>
              <a:gd name="connsiteY4" fmla="*/ 10029 h 10231"/>
              <a:gd name="connsiteX5" fmla="*/ 9662 w 10042"/>
              <a:gd name="connsiteY5" fmla="*/ 9463 h 10231"/>
              <a:gd name="connsiteX6" fmla="*/ 9604 w 10042"/>
              <a:gd name="connsiteY6" fmla="*/ 678 h 10231"/>
              <a:gd name="connsiteX0" fmla="*/ 9631 w 10069"/>
              <a:gd name="connsiteY0" fmla="*/ 685 h 10297"/>
              <a:gd name="connsiteX1" fmla="*/ 5185 w 10069"/>
              <a:gd name="connsiteY1" fmla="*/ 354 h 10297"/>
              <a:gd name="connsiteX2" fmla="*/ 567 w 10069"/>
              <a:gd name="connsiteY2" fmla="*/ 802 h 10297"/>
              <a:gd name="connsiteX3" fmla="*/ 593 w 10069"/>
              <a:gd name="connsiteY3" fmla="*/ 9694 h 10297"/>
              <a:gd name="connsiteX4" fmla="*/ 5201 w 10069"/>
              <a:gd name="connsiteY4" fmla="*/ 10036 h 10297"/>
              <a:gd name="connsiteX5" fmla="*/ 9689 w 10069"/>
              <a:gd name="connsiteY5" fmla="*/ 9470 h 10297"/>
              <a:gd name="connsiteX6" fmla="*/ 9631 w 10069"/>
              <a:gd name="connsiteY6" fmla="*/ 685 h 10297"/>
              <a:gd name="connsiteX0" fmla="*/ 9642 w 10080"/>
              <a:gd name="connsiteY0" fmla="*/ 685 h 10204"/>
              <a:gd name="connsiteX1" fmla="*/ 5196 w 10080"/>
              <a:gd name="connsiteY1" fmla="*/ 354 h 10204"/>
              <a:gd name="connsiteX2" fmla="*/ 578 w 10080"/>
              <a:gd name="connsiteY2" fmla="*/ 802 h 10204"/>
              <a:gd name="connsiteX3" fmla="*/ 604 w 10080"/>
              <a:gd name="connsiteY3" fmla="*/ 9694 h 10204"/>
              <a:gd name="connsiteX4" fmla="*/ 5212 w 10080"/>
              <a:gd name="connsiteY4" fmla="*/ 10036 h 10204"/>
              <a:gd name="connsiteX5" fmla="*/ 9700 w 10080"/>
              <a:gd name="connsiteY5" fmla="*/ 9470 h 10204"/>
              <a:gd name="connsiteX6" fmla="*/ 9642 w 10080"/>
              <a:gd name="connsiteY6" fmla="*/ 685 h 10204"/>
              <a:gd name="connsiteX0" fmla="*/ 9642 w 10204"/>
              <a:gd name="connsiteY0" fmla="*/ 772 h 10409"/>
              <a:gd name="connsiteX1" fmla="*/ 5196 w 10204"/>
              <a:gd name="connsiteY1" fmla="*/ 441 h 10409"/>
              <a:gd name="connsiteX2" fmla="*/ 578 w 10204"/>
              <a:gd name="connsiteY2" fmla="*/ 889 h 10409"/>
              <a:gd name="connsiteX3" fmla="*/ 604 w 10204"/>
              <a:gd name="connsiteY3" fmla="*/ 9781 h 10409"/>
              <a:gd name="connsiteX4" fmla="*/ 5212 w 10204"/>
              <a:gd name="connsiteY4" fmla="*/ 10123 h 10409"/>
              <a:gd name="connsiteX5" fmla="*/ 9651 w 10204"/>
              <a:gd name="connsiteY5" fmla="*/ 9758 h 10409"/>
              <a:gd name="connsiteX6" fmla="*/ 9642 w 10204"/>
              <a:gd name="connsiteY6" fmla="*/ 772 h 10409"/>
              <a:gd name="connsiteX0" fmla="*/ 9642 w 10230"/>
              <a:gd name="connsiteY0" fmla="*/ 772 h 10250"/>
              <a:gd name="connsiteX1" fmla="*/ 5196 w 10230"/>
              <a:gd name="connsiteY1" fmla="*/ 441 h 10250"/>
              <a:gd name="connsiteX2" fmla="*/ 578 w 10230"/>
              <a:gd name="connsiteY2" fmla="*/ 889 h 10250"/>
              <a:gd name="connsiteX3" fmla="*/ 604 w 10230"/>
              <a:gd name="connsiteY3" fmla="*/ 9781 h 10250"/>
              <a:gd name="connsiteX4" fmla="*/ 5212 w 10230"/>
              <a:gd name="connsiteY4" fmla="*/ 10123 h 10250"/>
              <a:gd name="connsiteX5" fmla="*/ 9651 w 10230"/>
              <a:gd name="connsiteY5" fmla="*/ 9758 h 10250"/>
              <a:gd name="connsiteX6" fmla="*/ 9642 w 10230"/>
              <a:gd name="connsiteY6" fmla="*/ 772 h 10250"/>
              <a:gd name="connsiteX0" fmla="*/ 9642 w 10133"/>
              <a:gd name="connsiteY0" fmla="*/ 772 h 10250"/>
              <a:gd name="connsiteX1" fmla="*/ 5196 w 10133"/>
              <a:gd name="connsiteY1" fmla="*/ 441 h 10250"/>
              <a:gd name="connsiteX2" fmla="*/ 578 w 10133"/>
              <a:gd name="connsiteY2" fmla="*/ 889 h 10250"/>
              <a:gd name="connsiteX3" fmla="*/ 604 w 10133"/>
              <a:gd name="connsiteY3" fmla="*/ 9781 h 10250"/>
              <a:gd name="connsiteX4" fmla="*/ 5212 w 10133"/>
              <a:gd name="connsiteY4" fmla="*/ 10123 h 10250"/>
              <a:gd name="connsiteX5" fmla="*/ 9651 w 10133"/>
              <a:gd name="connsiteY5" fmla="*/ 9758 h 10250"/>
              <a:gd name="connsiteX6" fmla="*/ 9642 w 10133"/>
              <a:gd name="connsiteY6" fmla="*/ 772 h 10250"/>
              <a:gd name="connsiteX0" fmla="*/ 9642 w 10150"/>
              <a:gd name="connsiteY0" fmla="*/ 779 h 10263"/>
              <a:gd name="connsiteX1" fmla="*/ 5196 w 10150"/>
              <a:gd name="connsiteY1" fmla="*/ 448 h 10263"/>
              <a:gd name="connsiteX2" fmla="*/ 578 w 10150"/>
              <a:gd name="connsiteY2" fmla="*/ 896 h 10263"/>
              <a:gd name="connsiteX3" fmla="*/ 604 w 10150"/>
              <a:gd name="connsiteY3" fmla="*/ 9788 h 10263"/>
              <a:gd name="connsiteX4" fmla="*/ 5212 w 10150"/>
              <a:gd name="connsiteY4" fmla="*/ 10130 h 10263"/>
              <a:gd name="connsiteX5" fmla="*/ 9684 w 10150"/>
              <a:gd name="connsiteY5" fmla="*/ 9865 h 10263"/>
              <a:gd name="connsiteX6" fmla="*/ 9642 w 10150"/>
              <a:gd name="connsiteY6" fmla="*/ 779 h 10263"/>
              <a:gd name="connsiteX0" fmla="*/ 9642 w 10204"/>
              <a:gd name="connsiteY0" fmla="*/ 779 h 10257"/>
              <a:gd name="connsiteX1" fmla="*/ 5196 w 10204"/>
              <a:gd name="connsiteY1" fmla="*/ 448 h 10257"/>
              <a:gd name="connsiteX2" fmla="*/ 578 w 10204"/>
              <a:gd name="connsiteY2" fmla="*/ 896 h 10257"/>
              <a:gd name="connsiteX3" fmla="*/ 604 w 10204"/>
              <a:gd name="connsiteY3" fmla="*/ 9788 h 10257"/>
              <a:gd name="connsiteX4" fmla="*/ 5212 w 10204"/>
              <a:gd name="connsiteY4" fmla="*/ 10130 h 10257"/>
              <a:gd name="connsiteX5" fmla="*/ 9684 w 10204"/>
              <a:gd name="connsiteY5" fmla="*/ 9865 h 10257"/>
              <a:gd name="connsiteX6" fmla="*/ 9642 w 10204"/>
              <a:gd name="connsiteY6" fmla="*/ 779 h 10257"/>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23"/>
              <a:gd name="connsiteY0" fmla="*/ 686 h 10164"/>
              <a:gd name="connsiteX1" fmla="*/ 5196 w 10223"/>
              <a:gd name="connsiteY1" fmla="*/ 355 h 10164"/>
              <a:gd name="connsiteX2" fmla="*/ 578 w 10223"/>
              <a:gd name="connsiteY2" fmla="*/ 803 h 10164"/>
              <a:gd name="connsiteX3" fmla="*/ 604 w 10223"/>
              <a:gd name="connsiteY3" fmla="*/ 9695 h 10164"/>
              <a:gd name="connsiteX4" fmla="*/ 5212 w 10223"/>
              <a:gd name="connsiteY4" fmla="*/ 10037 h 10164"/>
              <a:gd name="connsiteX5" fmla="*/ 9684 w 10223"/>
              <a:gd name="connsiteY5" fmla="*/ 9772 h 10164"/>
              <a:gd name="connsiteX6" fmla="*/ 10111 w 10223"/>
              <a:gd name="connsiteY6" fmla="*/ 5246 h 10164"/>
              <a:gd name="connsiteX7" fmla="*/ 9642 w 10223"/>
              <a:gd name="connsiteY7" fmla="*/ 686 h 10164"/>
              <a:gd name="connsiteX0" fmla="*/ 9642 w 10136"/>
              <a:gd name="connsiteY0" fmla="*/ 686 h 10164"/>
              <a:gd name="connsiteX1" fmla="*/ 5196 w 10136"/>
              <a:gd name="connsiteY1" fmla="*/ 355 h 10164"/>
              <a:gd name="connsiteX2" fmla="*/ 578 w 10136"/>
              <a:gd name="connsiteY2" fmla="*/ 803 h 10164"/>
              <a:gd name="connsiteX3" fmla="*/ 604 w 10136"/>
              <a:gd name="connsiteY3" fmla="*/ 9695 h 10164"/>
              <a:gd name="connsiteX4" fmla="*/ 5212 w 10136"/>
              <a:gd name="connsiteY4" fmla="*/ 10037 h 10164"/>
              <a:gd name="connsiteX5" fmla="*/ 9684 w 10136"/>
              <a:gd name="connsiteY5" fmla="*/ 9772 h 10164"/>
              <a:gd name="connsiteX6" fmla="*/ 10111 w 10136"/>
              <a:gd name="connsiteY6" fmla="*/ 5246 h 10164"/>
              <a:gd name="connsiteX7" fmla="*/ 9642 w 10136"/>
              <a:gd name="connsiteY7" fmla="*/ 686 h 10164"/>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182"/>
              <a:gd name="connsiteY0" fmla="*/ 686 h 10202"/>
              <a:gd name="connsiteX1" fmla="*/ 5196 w 10182"/>
              <a:gd name="connsiteY1" fmla="*/ 355 h 10202"/>
              <a:gd name="connsiteX2" fmla="*/ 578 w 10182"/>
              <a:gd name="connsiteY2" fmla="*/ 803 h 10202"/>
              <a:gd name="connsiteX3" fmla="*/ 604 w 10182"/>
              <a:gd name="connsiteY3" fmla="*/ 9695 h 10202"/>
              <a:gd name="connsiteX4" fmla="*/ 5212 w 10182"/>
              <a:gd name="connsiteY4" fmla="*/ 10037 h 10202"/>
              <a:gd name="connsiteX5" fmla="*/ 9684 w 10182"/>
              <a:gd name="connsiteY5" fmla="*/ 9772 h 10202"/>
              <a:gd name="connsiteX6" fmla="*/ 10160 w 10182"/>
              <a:gd name="connsiteY6" fmla="*/ 5271 h 10202"/>
              <a:gd name="connsiteX7" fmla="*/ 9642 w 10182"/>
              <a:gd name="connsiteY7" fmla="*/ 686 h 10202"/>
              <a:gd name="connsiteX0" fmla="*/ 9642 w 10190"/>
              <a:gd name="connsiteY0" fmla="*/ 686 h 10164"/>
              <a:gd name="connsiteX1" fmla="*/ 5196 w 10190"/>
              <a:gd name="connsiteY1" fmla="*/ 355 h 10164"/>
              <a:gd name="connsiteX2" fmla="*/ 578 w 10190"/>
              <a:gd name="connsiteY2" fmla="*/ 803 h 10164"/>
              <a:gd name="connsiteX3" fmla="*/ 604 w 10190"/>
              <a:gd name="connsiteY3" fmla="*/ 9695 h 10164"/>
              <a:gd name="connsiteX4" fmla="*/ 5212 w 10190"/>
              <a:gd name="connsiteY4" fmla="*/ 10037 h 10164"/>
              <a:gd name="connsiteX5" fmla="*/ 9684 w 10190"/>
              <a:gd name="connsiteY5" fmla="*/ 9772 h 10164"/>
              <a:gd name="connsiteX6" fmla="*/ 10160 w 10190"/>
              <a:gd name="connsiteY6" fmla="*/ 5271 h 10164"/>
              <a:gd name="connsiteX7" fmla="*/ 9642 w 10190"/>
              <a:gd name="connsiteY7" fmla="*/ 686 h 10164"/>
              <a:gd name="connsiteX0" fmla="*/ 9642 w 10161"/>
              <a:gd name="connsiteY0" fmla="*/ 686 h 10164"/>
              <a:gd name="connsiteX1" fmla="*/ 5196 w 10161"/>
              <a:gd name="connsiteY1" fmla="*/ 355 h 10164"/>
              <a:gd name="connsiteX2" fmla="*/ 578 w 10161"/>
              <a:gd name="connsiteY2" fmla="*/ 803 h 10164"/>
              <a:gd name="connsiteX3" fmla="*/ 604 w 10161"/>
              <a:gd name="connsiteY3" fmla="*/ 9695 h 10164"/>
              <a:gd name="connsiteX4" fmla="*/ 5212 w 10161"/>
              <a:gd name="connsiteY4" fmla="*/ 10037 h 10164"/>
              <a:gd name="connsiteX5" fmla="*/ 9684 w 10161"/>
              <a:gd name="connsiteY5" fmla="*/ 9772 h 10164"/>
              <a:gd name="connsiteX6" fmla="*/ 10160 w 10161"/>
              <a:gd name="connsiteY6" fmla="*/ 5271 h 10164"/>
              <a:gd name="connsiteX7" fmla="*/ 9642 w 10161"/>
              <a:gd name="connsiteY7" fmla="*/ 686 h 10164"/>
              <a:gd name="connsiteX0" fmla="*/ 9625 w 10144"/>
              <a:gd name="connsiteY0" fmla="*/ 684 h 10149"/>
              <a:gd name="connsiteX1" fmla="*/ 5179 w 10144"/>
              <a:gd name="connsiteY1" fmla="*/ 353 h 10149"/>
              <a:gd name="connsiteX2" fmla="*/ 561 w 10144"/>
              <a:gd name="connsiteY2" fmla="*/ 801 h 10149"/>
              <a:gd name="connsiteX3" fmla="*/ 620 w 10144"/>
              <a:gd name="connsiteY3" fmla="*/ 9668 h 10149"/>
              <a:gd name="connsiteX4" fmla="*/ 5195 w 10144"/>
              <a:gd name="connsiteY4" fmla="*/ 10035 h 10149"/>
              <a:gd name="connsiteX5" fmla="*/ 9667 w 10144"/>
              <a:gd name="connsiteY5" fmla="*/ 9770 h 10149"/>
              <a:gd name="connsiteX6" fmla="*/ 10143 w 10144"/>
              <a:gd name="connsiteY6" fmla="*/ 5269 h 10149"/>
              <a:gd name="connsiteX7" fmla="*/ 9625 w 10144"/>
              <a:gd name="connsiteY7" fmla="*/ 684 h 10149"/>
              <a:gd name="connsiteX0" fmla="*/ 9625 w 10144"/>
              <a:gd name="connsiteY0" fmla="*/ 684 h 10122"/>
              <a:gd name="connsiteX1" fmla="*/ 5179 w 10144"/>
              <a:gd name="connsiteY1" fmla="*/ 353 h 10122"/>
              <a:gd name="connsiteX2" fmla="*/ 561 w 10144"/>
              <a:gd name="connsiteY2" fmla="*/ 801 h 10122"/>
              <a:gd name="connsiteX3" fmla="*/ 620 w 10144"/>
              <a:gd name="connsiteY3" fmla="*/ 9668 h 10122"/>
              <a:gd name="connsiteX4" fmla="*/ 5195 w 10144"/>
              <a:gd name="connsiteY4" fmla="*/ 10035 h 10122"/>
              <a:gd name="connsiteX5" fmla="*/ 9667 w 10144"/>
              <a:gd name="connsiteY5" fmla="*/ 9770 h 10122"/>
              <a:gd name="connsiteX6" fmla="*/ 10143 w 10144"/>
              <a:gd name="connsiteY6" fmla="*/ 5269 h 10122"/>
              <a:gd name="connsiteX7" fmla="*/ 9625 w 10144"/>
              <a:gd name="connsiteY7" fmla="*/ 684 h 10122"/>
              <a:gd name="connsiteX0" fmla="*/ 9601 w 10120"/>
              <a:gd name="connsiteY0" fmla="*/ 684 h 10446"/>
              <a:gd name="connsiteX1" fmla="*/ 5155 w 10120"/>
              <a:gd name="connsiteY1" fmla="*/ 353 h 10446"/>
              <a:gd name="connsiteX2" fmla="*/ 553 w 10120"/>
              <a:gd name="connsiteY2" fmla="*/ 801 h 10446"/>
              <a:gd name="connsiteX3" fmla="*/ 596 w 10120"/>
              <a:gd name="connsiteY3" fmla="*/ 9668 h 10446"/>
              <a:gd name="connsiteX4" fmla="*/ 5171 w 10120"/>
              <a:gd name="connsiteY4" fmla="*/ 10035 h 10446"/>
              <a:gd name="connsiteX5" fmla="*/ 9643 w 10120"/>
              <a:gd name="connsiteY5" fmla="*/ 9770 h 10446"/>
              <a:gd name="connsiteX6" fmla="*/ 10119 w 10120"/>
              <a:gd name="connsiteY6" fmla="*/ 5269 h 10446"/>
              <a:gd name="connsiteX7" fmla="*/ 9601 w 10120"/>
              <a:gd name="connsiteY7" fmla="*/ 684 h 10446"/>
              <a:gd name="connsiteX0" fmla="*/ 9599 w 10118"/>
              <a:gd name="connsiteY0" fmla="*/ 430 h 9905"/>
              <a:gd name="connsiteX1" fmla="*/ 5153 w 10118"/>
              <a:gd name="connsiteY1" fmla="*/ 99 h 9905"/>
              <a:gd name="connsiteX2" fmla="*/ 551 w 10118"/>
              <a:gd name="connsiteY2" fmla="*/ 547 h 9905"/>
              <a:gd name="connsiteX3" fmla="*/ 89 w 10118"/>
              <a:gd name="connsiteY3" fmla="*/ 4589 h 9905"/>
              <a:gd name="connsiteX4" fmla="*/ 594 w 10118"/>
              <a:gd name="connsiteY4" fmla="*/ 9414 h 9905"/>
              <a:gd name="connsiteX5" fmla="*/ 5169 w 10118"/>
              <a:gd name="connsiteY5" fmla="*/ 9781 h 9905"/>
              <a:gd name="connsiteX6" fmla="*/ 9641 w 10118"/>
              <a:gd name="connsiteY6" fmla="*/ 9516 h 9905"/>
              <a:gd name="connsiteX7" fmla="*/ 10117 w 10118"/>
              <a:gd name="connsiteY7" fmla="*/ 5015 h 9905"/>
              <a:gd name="connsiteX8" fmla="*/ 9599 w 10118"/>
              <a:gd name="connsiteY8" fmla="*/ 430 h 9905"/>
              <a:gd name="connsiteX0" fmla="*/ 9464 w 9977"/>
              <a:gd name="connsiteY0" fmla="*/ 434 h 10000"/>
              <a:gd name="connsiteX1" fmla="*/ 5070 w 9977"/>
              <a:gd name="connsiteY1" fmla="*/ 100 h 10000"/>
              <a:gd name="connsiteX2" fmla="*/ 522 w 9977"/>
              <a:gd name="connsiteY2" fmla="*/ 552 h 10000"/>
              <a:gd name="connsiteX3" fmla="*/ 65 w 9977"/>
              <a:gd name="connsiteY3" fmla="*/ 4633 h 10000"/>
              <a:gd name="connsiteX4" fmla="*/ 564 w 9977"/>
              <a:gd name="connsiteY4" fmla="*/ 9504 h 10000"/>
              <a:gd name="connsiteX5" fmla="*/ 5086 w 9977"/>
              <a:gd name="connsiteY5" fmla="*/ 9875 h 10000"/>
              <a:gd name="connsiteX6" fmla="*/ 9506 w 9977"/>
              <a:gd name="connsiteY6" fmla="*/ 9607 h 10000"/>
              <a:gd name="connsiteX7" fmla="*/ 9976 w 9977"/>
              <a:gd name="connsiteY7" fmla="*/ 5063 h 10000"/>
              <a:gd name="connsiteX8" fmla="*/ 9464 w 9977"/>
              <a:gd name="connsiteY8" fmla="*/ 434 h 10000"/>
              <a:gd name="connsiteX0" fmla="*/ 9486 w 10000"/>
              <a:gd name="connsiteY0" fmla="*/ 436 h 10002"/>
              <a:gd name="connsiteX1" fmla="*/ 5082 w 10000"/>
              <a:gd name="connsiteY1" fmla="*/ 102 h 10002"/>
              <a:gd name="connsiteX2" fmla="*/ 572 w 10000"/>
              <a:gd name="connsiteY2" fmla="*/ 377 h 10002"/>
              <a:gd name="connsiteX3" fmla="*/ 65 w 10000"/>
              <a:gd name="connsiteY3" fmla="*/ 4635 h 10002"/>
              <a:gd name="connsiteX4" fmla="*/ 565 w 10000"/>
              <a:gd name="connsiteY4" fmla="*/ 9506 h 10002"/>
              <a:gd name="connsiteX5" fmla="*/ 5098 w 10000"/>
              <a:gd name="connsiteY5" fmla="*/ 9877 h 10002"/>
              <a:gd name="connsiteX6" fmla="*/ 9528 w 10000"/>
              <a:gd name="connsiteY6" fmla="*/ 9609 h 10002"/>
              <a:gd name="connsiteX7" fmla="*/ 9999 w 10000"/>
              <a:gd name="connsiteY7" fmla="*/ 5065 h 10002"/>
              <a:gd name="connsiteX8" fmla="*/ 9486 w 10000"/>
              <a:gd name="connsiteY8" fmla="*/ 436 h 10002"/>
              <a:gd name="connsiteX0" fmla="*/ 9422 w 9936"/>
              <a:gd name="connsiteY0" fmla="*/ 436 h 9996"/>
              <a:gd name="connsiteX1" fmla="*/ 5018 w 9936"/>
              <a:gd name="connsiteY1" fmla="*/ 102 h 9996"/>
              <a:gd name="connsiteX2" fmla="*/ 508 w 9936"/>
              <a:gd name="connsiteY2" fmla="*/ 377 h 9996"/>
              <a:gd name="connsiteX3" fmla="*/ 1 w 9936"/>
              <a:gd name="connsiteY3" fmla="*/ 4635 h 9996"/>
              <a:gd name="connsiteX4" fmla="*/ 501 w 9936"/>
              <a:gd name="connsiteY4" fmla="*/ 9506 h 9996"/>
              <a:gd name="connsiteX5" fmla="*/ 5034 w 9936"/>
              <a:gd name="connsiteY5" fmla="*/ 9877 h 9996"/>
              <a:gd name="connsiteX6" fmla="*/ 9464 w 9936"/>
              <a:gd name="connsiteY6" fmla="*/ 9609 h 9996"/>
              <a:gd name="connsiteX7" fmla="*/ 9935 w 9936"/>
              <a:gd name="connsiteY7" fmla="*/ 5065 h 9996"/>
              <a:gd name="connsiteX8" fmla="*/ 9422 w 9936"/>
              <a:gd name="connsiteY8" fmla="*/ 436 h 9996"/>
              <a:gd name="connsiteX0" fmla="*/ 9625 w 10142"/>
              <a:gd name="connsiteY0" fmla="*/ 459 h 10025"/>
              <a:gd name="connsiteX1" fmla="*/ 5192 w 10142"/>
              <a:gd name="connsiteY1" fmla="*/ 125 h 10025"/>
              <a:gd name="connsiteX2" fmla="*/ 653 w 10142"/>
              <a:gd name="connsiteY2" fmla="*/ 400 h 10025"/>
              <a:gd name="connsiteX3" fmla="*/ 33 w 10142"/>
              <a:gd name="connsiteY3" fmla="*/ 4722 h 10025"/>
              <a:gd name="connsiteX4" fmla="*/ 646 w 10142"/>
              <a:gd name="connsiteY4" fmla="*/ 9533 h 10025"/>
              <a:gd name="connsiteX5" fmla="*/ 5208 w 10142"/>
              <a:gd name="connsiteY5" fmla="*/ 9904 h 10025"/>
              <a:gd name="connsiteX6" fmla="*/ 9667 w 10142"/>
              <a:gd name="connsiteY6" fmla="*/ 9636 h 10025"/>
              <a:gd name="connsiteX7" fmla="*/ 10141 w 10142"/>
              <a:gd name="connsiteY7" fmla="*/ 5090 h 10025"/>
              <a:gd name="connsiteX8" fmla="*/ 9625 w 10142"/>
              <a:gd name="connsiteY8" fmla="*/ 459 h 10025"/>
              <a:gd name="connsiteX0" fmla="*/ 9625 w 10273"/>
              <a:gd name="connsiteY0" fmla="*/ 459 h 10025"/>
              <a:gd name="connsiteX1" fmla="*/ 5192 w 10273"/>
              <a:gd name="connsiteY1" fmla="*/ 125 h 10025"/>
              <a:gd name="connsiteX2" fmla="*/ 653 w 10273"/>
              <a:gd name="connsiteY2" fmla="*/ 400 h 10025"/>
              <a:gd name="connsiteX3" fmla="*/ 33 w 10273"/>
              <a:gd name="connsiteY3" fmla="*/ 4722 h 10025"/>
              <a:gd name="connsiteX4" fmla="*/ 646 w 10273"/>
              <a:gd name="connsiteY4" fmla="*/ 9533 h 10025"/>
              <a:gd name="connsiteX5" fmla="*/ 5208 w 10273"/>
              <a:gd name="connsiteY5" fmla="*/ 9904 h 10025"/>
              <a:gd name="connsiteX6" fmla="*/ 9667 w 10273"/>
              <a:gd name="connsiteY6" fmla="*/ 9636 h 10025"/>
              <a:gd name="connsiteX7" fmla="*/ 10273 w 10273"/>
              <a:gd name="connsiteY7" fmla="*/ 4967 h 10025"/>
              <a:gd name="connsiteX8" fmla="*/ 9625 w 10273"/>
              <a:gd name="connsiteY8" fmla="*/ 459 h 10025"/>
              <a:gd name="connsiteX0" fmla="*/ 9625 w 10279"/>
              <a:gd name="connsiteY0" fmla="*/ 459 h 10040"/>
              <a:gd name="connsiteX1" fmla="*/ 5192 w 10279"/>
              <a:gd name="connsiteY1" fmla="*/ 125 h 10040"/>
              <a:gd name="connsiteX2" fmla="*/ 653 w 10279"/>
              <a:gd name="connsiteY2" fmla="*/ 400 h 10040"/>
              <a:gd name="connsiteX3" fmla="*/ 33 w 10279"/>
              <a:gd name="connsiteY3" fmla="*/ 4722 h 10040"/>
              <a:gd name="connsiteX4" fmla="*/ 646 w 10279"/>
              <a:gd name="connsiteY4" fmla="*/ 9533 h 10040"/>
              <a:gd name="connsiteX5" fmla="*/ 5208 w 10279"/>
              <a:gd name="connsiteY5" fmla="*/ 9904 h 10040"/>
              <a:gd name="connsiteX6" fmla="*/ 9854 w 10279"/>
              <a:gd name="connsiteY6" fmla="*/ 9595 h 10040"/>
              <a:gd name="connsiteX7" fmla="*/ 10273 w 10279"/>
              <a:gd name="connsiteY7" fmla="*/ 4967 h 10040"/>
              <a:gd name="connsiteX8" fmla="*/ 9625 w 10279"/>
              <a:gd name="connsiteY8" fmla="*/ 459 h 10040"/>
              <a:gd name="connsiteX0" fmla="*/ 9663 w 10317"/>
              <a:gd name="connsiteY0" fmla="*/ 459 h 10148"/>
              <a:gd name="connsiteX1" fmla="*/ 5230 w 10317"/>
              <a:gd name="connsiteY1" fmla="*/ 125 h 10148"/>
              <a:gd name="connsiteX2" fmla="*/ 691 w 10317"/>
              <a:gd name="connsiteY2" fmla="*/ 400 h 10148"/>
              <a:gd name="connsiteX3" fmla="*/ 71 w 10317"/>
              <a:gd name="connsiteY3" fmla="*/ 4722 h 10148"/>
              <a:gd name="connsiteX4" fmla="*/ 596 w 10317"/>
              <a:gd name="connsiteY4" fmla="*/ 9697 h 10148"/>
              <a:gd name="connsiteX5" fmla="*/ 5246 w 10317"/>
              <a:gd name="connsiteY5" fmla="*/ 9904 h 10148"/>
              <a:gd name="connsiteX6" fmla="*/ 9892 w 10317"/>
              <a:gd name="connsiteY6" fmla="*/ 9595 h 10148"/>
              <a:gd name="connsiteX7" fmla="*/ 10311 w 10317"/>
              <a:gd name="connsiteY7" fmla="*/ 4967 h 10148"/>
              <a:gd name="connsiteX8" fmla="*/ 9663 w 10317"/>
              <a:gd name="connsiteY8" fmla="*/ 459 h 10148"/>
              <a:gd name="connsiteX0" fmla="*/ 9663 w 10317"/>
              <a:gd name="connsiteY0" fmla="*/ 459 h 10148"/>
              <a:gd name="connsiteX1" fmla="*/ 5230 w 10317"/>
              <a:gd name="connsiteY1" fmla="*/ 125 h 10148"/>
              <a:gd name="connsiteX2" fmla="*/ 691 w 10317"/>
              <a:gd name="connsiteY2" fmla="*/ 400 h 10148"/>
              <a:gd name="connsiteX3" fmla="*/ 71 w 10317"/>
              <a:gd name="connsiteY3" fmla="*/ 4722 h 10148"/>
              <a:gd name="connsiteX4" fmla="*/ 596 w 10317"/>
              <a:gd name="connsiteY4" fmla="*/ 9697 h 10148"/>
              <a:gd name="connsiteX5" fmla="*/ 5246 w 10317"/>
              <a:gd name="connsiteY5" fmla="*/ 9904 h 10148"/>
              <a:gd name="connsiteX6" fmla="*/ 9892 w 10317"/>
              <a:gd name="connsiteY6" fmla="*/ 9595 h 10148"/>
              <a:gd name="connsiteX7" fmla="*/ 10311 w 10317"/>
              <a:gd name="connsiteY7" fmla="*/ 4967 h 10148"/>
              <a:gd name="connsiteX8" fmla="*/ 9663 w 10317"/>
              <a:gd name="connsiteY8" fmla="*/ 459 h 10148"/>
              <a:gd name="connsiteX0" fmla="*/ 9663 w 10317"/>
              <a:gd name="connsiteY0" fmla="*/ 459 h 10026"/>
              <a:gd name="connsiteX1" fmla="*/ 5230 w 10317"/>
              <a:gd name="connsiteY1" fmla="*/ 125 h 10026"/>
              <a:gd name="connsiteX2" fmla="*/ 691 w 10317"/>
              <a:gd name="connsiteY2" fmla="*/ 400 h 10026"/>
              <a:gd name="connsiteX3" fmla="*/ 71 w 10317"/>
              <a:gd name="connsiteY3" fmla="*/ 4722 h 10026"/>
              <a:gd name="connsiteX4" fmla="*/ 596 w 10317"/>
              <a:gd name="connsiteY4" fmla="*/ 9697 h 10026"/>
              <a:gd name="connsiteX5" fmla="*/ 5246 w 10317"/>
              <a:gd name="connsiteY5" fmla="*/ 9904 h 10026"/>
              <a:gd name="connsiteX6" fmla="*/ 9892 w 10317"/>
              <a:gd name="connsiteY6" fmla="*/ 9595 h 10026"/>
              <a:gd name="connsiteX7" fmla="*/ 10311 w 10317"/>
              <a:gd name="connsiteY7" fmla="*/ 4967 h 10026"/>
              <a:gd name="connsiteX8" fmla="*/ 9663 w 10317"/>
              <a:gd name="connsiteY8" fmla="*/ 459 h 10026"/>
              <a:gd name="connsiteX0" fmla="*/ 9616 w 10270"/>
              <a:gd name="connsiteY0" fmla="*/ 459 h 10026"/>
              <a:gd name="connsiteX1" fmla="*/ 5183 w 10270"/>
              <a:gd name="connsiteY1" fmla="*/ 125 h 10026"/>
              <a:gd name="connsiteX2" fmla="*/ 644 w 10270"/>
              <a:gd name="connsiteY2" fmla="*/ 400 h 10026"/>
              <a:gd name="connsiteX3" fmla="*/ 24 w 10270"/>
              <a:gd name="connsiteY3" fmla="*/ 4722 h 10026"/>
              <a:gd name="connsiteX4" fmla="*/ 549 w 10270"/>
              <a:gd name="connsiteY4" fmla="*/ 9697 h 10026"/>
              <a:gd name="connsiteX5" fmla="*/ 5199 w 10270"/>
              <a:gd name="connsiteY5" fmla="*/ 9904 h 10026"/>
              <a:gd name="connsiteX6" fmla="*/ 9845 w 10270"/>
              <a:gd name="connsiteY6" fmla="*/ 9595 h 10026"/>
              <a:gd name="connsiteX7" fmla="*/ 10264 w 10270"/>
              <a:gd name="connsiteY7" fmla="*/ 4967 h 10026"/>
              <a:gd name="connsiteX8" fmla="*/ 9616 w 10270"/>
              <a:gd name="connsiteY8" fmla="*/ 459 h 10026"/>
              <a:gd name="connsiteX0" fmla="*/ 9616 w 10270"/>
              <a:gd name="connsiteY0" fmla="*/ 459 h 10026"/>
              <a:gd name="connsiteX1" fmla="*/ 5183 w 10270"/>
              <a:gd name="connsiteY1" fmla="*/ 125 h 10026"/>
              <a:gd name="connsiteX2" fmla="*/ 644 w 10270"/>
              <a:gd name="connsiteY2" fmla="*/ 400 h 10026"/>
              <a:gd name="connsiteX3" fmla="*/ 24 w 10270"/>
              <a:gd name="connsiteY3" fmla="*/ 4722 h 10026"/>
              <a:gd name="connsiteX4" fmla="*/ 549 w 10270"/>
              <a:gd name="connsiteY4" fmla="*/ 9697 h 10026"/>
              <a:gd name="connsiteX5" fmla="*/ 5199 w 10270"/>
              <a:gd name="connsiteY5" fmla="*/ 9904 h 10026"/>
              <a:gd name="connsiteX6" fmla="*/ 9845 w 10270"/>
              <a:gd name="connsiteY6" fmla="*/ 9595 h 10026"/>
              <a:gd name="connsiteX7" fmla="*/ 10264 w 10270"/>
              <a:gd name="connsiteY7" fmla="*/ 4967 h 10026"/>
              <a:gd name="connsiteX8" fmla="*/ 9616 w 10270"/>
              <a:gd name="connsiteY8" fmla="*/ 459 h 10026"/>
              <a:gd name="connsiteX0" fmla="*/ 9616 w 10270"/>
              <a:gd name="connsiteY0" fmla="*/ 571 h 10138"/>
              <a:gd name="connsiteX1" fmla="*/ 5183 w 10270"/>
              <a:gd name="connsiteY1" fmla="*/ 237 h 10138"/>
              <a:gd name="connsiteX2" fmla="*/ 644 w 10270"/>
              <a:gd name="connsiteY2" fmla="*/ 348 h 10138"/>
              <a:gd name="connsiteX3" fmla="*/ 24 w 10270"/>
              <a:gd name="connsiteY3" fmla="*/ 4834 h 10138"/>
              <a:gd name="connsiteX4" fmla="*/ 549 w 10270"/>
              <a:gd name="connsiteY4" fmla="*/ 9809 h 10138"/>
              <a:gd name="connsiteX5" fmla="*/ 5199 w 10270"/>
              <a:gd name="connsiteY5" fmla="*/ 10016 h 10138"/>
              <a:gd name="connsiteX6" fmla="*/ 9845 w 10270"/>
              <a:gd name="connsiteY6" fmla="*/ 9707 h 10138"/>
              <a:gd name="connsiteX7" fmla="*/ 10264 w 10270"/>
              <a:gd name="connsiteY7" fmla="*/ 5079 h 10138"/>
              <a:gd name="connsiteX8" fmla="*/ 9616 w 10270"/>
              <a:gd name="connsiteY8" fmla="*/ 571 h 10138"/>
              <a:gd name="connsiteX0" fmla="*/ 9616 w 10270"/>
              <a:gd name="connsiteY0" fmla="*/ 571 h 10138"/>
              <a:gd name="connsiteX1" fmla="*/ 5183 w 10270"/>
              <a:gd name="connsiteY1" fmla="*/ 237 h 10138"/>
              <a:gd name="connsiteX2" fmla="*/ 644 w 10270"/>
              <a:gd name="connsiteY2" fmla="*/ 348 h 10138"/>
              <a:gd name="connsiteX3" fmla="*/ 24 w 10270"/>
              <a:gd name="connsiteY3" fmla="*/ 4834 h 10138"/>
              <a:gd name="connsiteX4" fmla="*/ 549 w 10270"/>
              <a:gd name="connsiteY4" fmla="*/ 9809 h 10138"/>
              <a:gd name="connsiteX5" fmla="*/ 5199 w 10270"/>
              <a:gd name="connsiteY5" fmla="*/ 10016 h 10138"/>
              <a:gd name="connsiteX6" fmla="*/ 9845 w 10270"/>
              <a:gd name="connsiteY6" fmla="*/ 9707 h 10138"/>
              <a:gd name="connsiteX7" fmla="*/ 10264 w 10270"/>
              <a:gd name="connsiteY7" fmla="*/ 5079 h 10138"/>
              <a:gd name="connsiteX8" fmla="*/ 9616 w 10270"/>
              <a:gd name="connsiteY8" fmla="*/ 571 h 10138"/>
              <a:gd name="connsiteX0" fmla="*/ 9616 w 10270"/>
              <a:gd name="connsiteY0" fmla="*/ 435 h 10002"/>
              <a:gd name="connsiteX1" fmla="*/ 5183 w 10270"/>
              <a:gd name="connsiteY1" fmla="*/ 101 h 10002"/>
              <a:gd name="connsiteX2" fmla="*/ 644 w 10270"/>
              <a:gd name="connsiteY2" fmla="*/ 212 h 10002"/>
              <a:gd name="connsiteX3" fmla="*/ 24 w 10270"/>
              <a:gd name="connsiteY3" fmla="*/ 4698 h 10002"/>
              <a:gd name="connsiteX4" fmla="*/ 549 w 10270"/>
              <a:gd name="connsiteY4" fmla="*/ 9673 h 10002"/>
              <a:gd name="connsiteX5" fmla="*/ 5199 w 10270"/>
              <a:gd name="connsiteY5" fmla="*/ 9880 h 10002"/>
              <a:gd name="connsiteX6" fmla="*/ 9845 w 10270"/>
              <a:gd name="connsiteY6" fmla="*/ 9571 h 10002"/>
              <a:gd name="connsiteX7" fmla="*/ 10264 w 10270"/>
              <a:gd name="connsiteY7" fmla="*/ 4943 h 10002"/>
              <a:gd name="connsiteX8" fmla="*/ 9616 w 10270"/>
              <a:gd name="connsiteY8" fmla="*/ 435 h 10002"/>
              <a:gd name="connsiteX0" fmla="*/ 9660 w 10270"/>
              <a:gd name="connsiteY0" fmla="*/ 386 h 10076"/>
              <a:gd name="connsiteX1" fmla="*/ 5183 w 10270"/>
              <a:gd name="connsiteY1" fmla="*/ 175 h 10076"/>
              <a:gd name="connsiteX2" fmla="*/ 644 w 10270"/>
              <a:gd name="connsiteY2" fmla="*/ 286 h 10076"/>
              <a:gd name="connsiteX3" fmla="*/ 24 w 10270"/>
              <a:gd name="connsiteY3" fmla="*/ 4772 h 10076"/>
              <a:gd name="connsiteX4" fmla="*/ 549 w 10270"/>
              <a:gd name="connsiteY4" fmla="*/ 9747 h 10076"/>
              <a:gd name="connsiteX5" fmla="*/ 5199 w 10270"/>
              <a:gd name="connsiteY5" fmla="*/ 9954 h 10076"/>
              <a:gd name="connsiteX6" fmla="*/ 9845 w 10270"/>
              <a:gd name="connsiteY6" fmla="*/ 9645 h 10076"/>
              <a:gd name="connsiteX7" fmla="*/ 10264 w 10270"/>
              <a:gd name="connsiteY7" fmla="*/ 5017 h 10076"/>
              <a:gd name="connsiteX8" fmla="*/ 9660 w 10270"/>
              <a:gd name="connsiteY8" fmla="*/ 386 h 10076"/>
              <a:gd name="connsiteX0" fmla="*/ 9660 w 10270"/>
              <a:gd name="connsiteY0" fmla="*/ 386 h 10076"/>
              <a:gd name="connsiteX1" fmla="*/ 5183 w 10270"/>
              <a:gd name="connsiteY1" fmla="*/ 175 h 10076"/>
              <a:gd name="connsiteX2" fmla="*/ 644 w 10270"/>
              <a:gd name="connsiteY2" fmla="*/ 286 h 10076"/>
              <a:gd name="connsiteX3" fmla="*/ 24 w 10270"/>
              <a:gd name="connsiteY3" fmla="*/ 4772 h 10076"/>
              <a:gd name="connsiteX4" fmla="*/ 549 w 10270"/>
              <a:gd name="connsiteY4" fmla="*/ 9747 h 10076"/>
              <a:gd name="connsiteX5" fmla="*/ 5199 w 10270"/>
              <a:gd name="connsiteY5" fmla="*/ 9954 h 10076"/>
              <a:gd name="connsiteX6" fmla="*/ 9845 w 10270"/>
              <a:gd name="connsiteY6" fmla="*/ 9645 h 10076"/>
              <a:gd name="connsiteX7" fmla="*/ 10264 w 10270"/>
              <a:gd name="connsiteY7" fmla="*/ 5017 h 10076"/>
              <a:gd name="connsiteX8" fmla="*/ 9660 w 10270"/>
              <a:gd name="connsiteY8" fmla="*/ 386 h 10076"/>
              <a:gd name="connsiteX0" fmla="*/ 9660 w 10270"/>
              <a:gd name="connsiteY0" fmla="*/ 370 h 10060"/>
              <a:gd name="connsiteX1" fmla="*/ 5183 w 10270"/>
              <a:gd name="connsiteY1" fmla="*/ 159 h 10060"/>
              <a:gd name="connsiteX2" fmla="*/ 644 w 10270"/>
              <a:gd name="connsiteY2" fmla="*/ 270 h 10060"/>
              <a:gd name="connsiteX3" fmla="*/ 24 w 10270"/>
              <a:gd name="connsiteY3" fmla="*/ 4756 h 10060"/>
              <a:gd name="connsiteX4" fmla="*/ 549 w 10270"/>
              <a:gd name="connsiteY4" fmla="*/ 9731 h 10060"/>
              <a:gd name="connsiteX5" fmla="*/ 5199 w 10270"/>
              <a:gd name="connsiteY5" fmla="*/ 9938 h 10060"/>
              <a:gd name="connsiteX6" fmla="*/ 9845 w 10270"/>
              <a:gd name="connsiteY6" fmla="*/ 9629 h 10060"/>
              <a:gd name="connsiteX7" fmla="*/ 10264 w 10270"/>
              <a:gd name="connsiteY7" fmla="*/ 5001 h 10060"/>
              <a:gd name="connsiteX8" fmla="*/ 9660 w 10270"/>
              <a:gd name="connsiteY8" fmla="*/ 370 h 10060"/>
              <a:gd name="connsiteX0" fmla="*/ 9660 w 10270"/>
              <a:gd name="connsiteY0" fmla="*/ 408 h 10098"/>
              <a:gd name="connsiteX1" fmla="*/ 5183 w 10270"/>
              <a:gd name="connsiteY1" fmla="*/ 94 h 10098"/>
              <a:gd name="connsiteX2" fmla="*/ 644 w 10270"/>
              <a:gd name="connsiteY2" fmla="*/ 308 h 10098"/>
              <a:gd name="connsiteX3" fmla="*/ 24 w 10270"/>
              <a:gd name="connsiteY3" fmla="*/ 4794 h 10098"/>
              <a:gd name="connsiteX4" fmla="*/ 549 w 10270"/>
              <a:gd name="connsiteY4" fmla="*/ 9769 h 10098"/>
              <a:gd name="connsiteX5" fmla="*/ 5199 w 10270"/>
              <a:gd name="connsiteY5" fmla="*/ 9976 h 10098"/>
              <a:gd name="connsiteX6" fmla="*/ 9845 w 10270"/>
              <a:gd name="connsiteY6" fmla="*/ 9667 h 10098"/>
              <a:gd name="connsiteX7" fmla="*/ 10264 w 10270"/>
              <a:gd name="connsiteY7" fmla="*/ 5039 h 10098"/>
              <a:gd name="connsiteX8" fmla="*/ 9660 w 10270"/>
              <a:gd name="connsiteY8" fmla="*/ 408 h 10098"/>
              <a:gd name="connsiteX0" fmla="*/ 9660 w 10270"/>
              <a:gd name="connsiteY0" fmla="*/ 408 h 10196"/>
              <a:gd name="connsiteX1" fmla="*/ 5183 w 10270"/>
              <a:gd name="connsiteY1" fmla="*/ 94 h 10196"/>
              <a:gd name="connsiteX2" fmla="*/ 644 w 10270"/>
              <a:gd name="connsiteY2" fmla="*/ 308 h 10196"/>
              <a:gd name="connsiteX3" fmla="*/ 24 w 10270"/>
              <a:gd name="connsiteY3" fmla="*/ 4794 h 10196"/>
              <a:gd name="connsiteX4" fmla="*/ 549 w 10270"/>
              <a:gd name="connsiteY4" fmla="*/ 9769 h 10196"/>
              <a:gd name="connsiteX5" fmla="*/ 5265 w 10270"/>
              <a:gd name="connsiteY5" fmla="*/ 10161 h 10196"/>
              <a:gd name="connsiteX6" fmla="*/ 9845 w 10270"/>
              <a:gd name="connsiteY6" fmla="*/ 9667 h 10196"/>
              <a:gd name="connsiteX7" fmla="*/ 10264 w 10270"/>
              <a:gd name="connsiteY7" fmla="*/ 5039 h 10196"/>
              <a:gd name="connsiteX8" fmla="*/ 9660 w 10270"/>
              <a:gd name="connsiteY8" fmla="*/ 408 h 10196"/>
              <a:gd name="connsiteX0" fmla="*/ 9660 w 10270"/>
              <a:gd name="connsiteY0" fmla="*/ 408 h 10235"/>
              <a:gd name="connsiteX1" fmla="*/ 5183 w 10270"/>
              <a:gd name="connsiteY1" fmla="*/ 94 h 10235"/>
              <a:gd name="connsiteX2" fmla="*/ 644 w 10270"/>
              <a:gd name="connsiteY2" fmla="*/ 308 h 10235"/>
              <a:gd name="connsiteX3" fmla="*/ 24 w 10270"/>
              <a:gd name="connsiteY3" fmla="*/ 4794 h 10235"/>
              <a:gd name="connsiteX4" fmla="*/ 549 w 10270"/>
              <a:gd name="connsiteY4" fmla="*/ 9769 h 10235"/>
              <a:gd name="connsiteX5" fmla="*/ 5265 w 10270"/>
              <a:gd name="connsiteY5" fmla="*/ 10161 h 10235"/>
              <a:gd name="connsiteX6" fmla="*/ 9845 w 10270"/>
              <a:gd name="connsiteY6" fmla="*/ 9667 h 10235"/>
              <a:gd name="connsiteX7" fmla="*/ 10264 w 10270"/>
              <a:gd name="connsiteY7" fmla="*/ 5039 h 10235"/>
              <a:gd name="connsiteX8" fmla="*/ 9660 w 10270"/>
              <a:gd name="connsiteY8" fmla="*/ 408 h 10235"/>
              <a:gd name="connsiteX0" fmla="*/ 9660 w 10270"/>
              <a:gd name="connsiteY0" fmla="*/ 408 h 10193"/>
              <a:gd name="connsiteX1" fmla="*/ 5183 w 10270"/>
              <a:gd name="connsiteY1" fmla="*/ 94 h 10193"/>
              <a:gd name="connsiteX2" fmla="*/ 644 w 10270"/>
              <a:gd name="connsiteY2" fmla="*/ 308 h 10193"/>
              <a:gd name="connsiteX3" fmla="*/ 24 w 10270"/>
              <a:gd name="connsiteY3" fmla="*/ 4794 h 10193"/>
              <a:gd name="connsiteX4" fmla="*/ 549 w 10270"/>
              <a:gd name="connsiteY4" fmla="*/ 9769 h 10193"/>
              <a:gd name="connsiteX5" fmla="*/ 5232 w 10270"/>
              <a:gd name="connsiteY5" fmla="*/ 10079 h 10193"/>
              <a:gd name="connsiteX6" fmla="*/ 9845 w 10270"/>
              <a:gd name="connsiteY6" fmla="*/ 9667 h 10193"/>
              <a:gd name="connsiteX7" fmla="*/ 10264 w 10270"/>
              <a:gd name="connsiteY7" fmla="*/ 5039 h 10193"/>
              <a:gd name="connsiteX8" fmla="*/ 9660 w 10270"/>
              <a:gd name="connsiteY8" fmla="*/ 408 h 10193"/>
              <a:gd name="connsiteX0" fmla="*/ 9660 w 10270"/>
              <a:gd name="connsiteY0" fmla="*/ 408 h 10193"/>
              <a:gd name="connsiteX1" fmla="*/ 5183 w 10270"/>
              <a:gd name="connsiteY1" fmla="*/ 94 h 10193"/>
              <a:gd name="connsiteX2" fmla="*/ 644 w 10270"/>
              <a:gd name="connsiteY2" fmla="*/ 308 h 10193"/>
              <a:gd name="connsiteX3" fmla="*/ 24 w 10270"/>
              <a:gd name="connsiteY3" fmla="*/ 4794 h 10193"/>
              <a:gd name="connsiteX4" fmla="*/ 549 w 10270"/>
              <a:gd name="connsiteY4" fmla="*/ 9769 h 10193"/>
              <a:gd name="connsiteX5" fmla="*/ 5232 w 10270"/>
              <a:gd name="connsiteY5" fmla="*/ 10079 h 10193"/>
              <a:gd name="connsiteX6" fmla="*/ 9845 w 10270"/>
              <a:gd name="connsiteY6" fmla="*/ 9667 h 10193"/>
              <a:gd name="connsiteX7" fmla="*/ 10264 w 10270"/>
              <a:gd name="connsiteY7" fmla="*/ 5039 h 10193"/>
              <a:gd name="connsiteX8" fmla="*/ 9660 w 10270"/>
              <a:gd name="connsiteY8" fmla="*/ 408 h 10193"/>
              <a:gd name="connsiteX0" fmla="*/ 9660 w 10265"/>
              <a:gd name="connsiteY0" fmla="*/ 408 h 10193"/>
              <a:gd name="connsiteX1" fmla="*/ 5183 w 10265"/>
              <a:gd name="connsiteY1" fmla="*/ 94 h 10193"/>
              <a:gd name="connsiteX2" fmla="*/ 644 w 10265"/>
              <a:gd name="connsiteY2" fmla="*/ 308 h 10193"/>
              <a:gd name="connsiteX3" fmla="*/ 24 w 10265"/>
              <a:gd name="connsiteY3" fmla="*/ 4794 h 10193"/>
              <a:gd name="connsiteX4" fmla="*/ 549 w 10265"/>
              <a:gd name="connsiteY4" fmla="*/ 9769 h 10193"/>
              <a:gd name="connsiteX5" fmla="*/ 5232 w 10265"/>
              <a:gd name="connsiteY5" fmla="*/ 10079 h 10193"/>
              <a:gd name="connsiteX6" fmla="*/ 9845 w 10265"/>
              <a:gd name="connsiteY6" fmla="*/ 9667 h 10193"/>
              <a:gd name="connsiteX7" fmla="*/ 10264 w 10265"/>
              <a:gd name="connsiteY7" fmla="*/ 5039 h 10193"/>
              <a:gd name="connsiteX8" fmla="*/ 9660 w 10265"/>
              <a:gd name="connsiteY8" fmla="*/ 408 h 10193"/>
              <a:gd name="connsiteX0" fmla="*/ 9660 w 10265"/>
              <a:gd name="connsiteY0" fmla="*/ 408 h 10193"/>
              <a:gd name="connsiteX1" fmla="*/ 5183 w 10265"/>
              <a:gd name="connsiteY1" fmla="*/ 94 h 10193"/>
              <a:gd name="connsiteX2" fmla="*/ 644 w 10265"/>
              <a:gd name="connsiteY2" fmla="*/ 308 h 10193"/>
              <a:gd name="connsiteX3" fmla="*/ 24 w 10265"/>
              <a:gd name="connsiteY3" fmla="*/ 4794 h 10193"/>
              <a:gd name="connsiteX4" fmla="*/ 549 w 10265"/>
              <a:gd name="connsiteY4" fmla="*/ 9769 h 10193"/>
              <a:gd name="connsiteX5" fmla="*/ 5232 w 10265"/>
              <a:gd name="connsiteY5" fmla="*/ 10079 h 10193"/>
              <a:gd name="connsiteX6" fmla="*/ 9845 w 10265"/>
              <a:gd name="connsiteY6" fmla="*/ 9667 h 10193"/>
              <a:gd name="connsiteX7" fmla="*/ 10264 w 10265"/>
              <a:gd name="connsiteY7" fmla="*/ 5039 h 10193"/>
              <a:gd name="connsiteX8" fmla="*/ 9660 w 10265"/>
              <a:gd name="connsiteY8" fmla="*/ 408 h 10193"/>
              <a:gd name="connsiteX0" fmla="*/ 9658 w 10263"/>
              <a:gd name="connsiteY0" fmla="*/ 408 h 10193"/>
              <a:gd name="connsiteX1" fmla="*/ 5181 w 10263"/>
              <a:gd name="connsiteY1" fmla="*/ 94 h 10193"/>
              <a:gd name="connsiteX2" fmla="*/ 620 w 10263"/>
              <a:gd name="connsiteY2" fmla="*/ 411 h 10193"/>
              <a:gd name="connsiteX3" fmla="*/ 22 w 10263"/>
              <a:gd name="connsiteY3" fmla="*/ 4794 h 10193"/>
              <a:gd name="connsiteX4" fmla="*/ 547 w 10263"/>
              <a:gd name="connsiteY4" fmla="*/ 9769 h 10193"/>
              <a:gd name="connsiteX5" fmla="*/ 5230 w 10263"/>
              <a:gd name="connsiteY5" fmla="*/ 10079 h 10193"/>
              <a:gd name="connsiteX6" fmla="*/ 9843 w 10263"/>
              <a:gd name="connsiteY6" fmla="*/ 9667 h 10193"/>
              <a:gd name="connsiteX7" fmla="*/ 10262 w 10263"/>
              <a:gd name="connsiteY7" fmla="*/ 5039 h 10193"/>
              <a:gd name="connsiteX8" fmla="*/ 9658 w 10263"/>
              <a:gd name="connsiteY8" fmla="*/ 408 h 10193"/>
              <a:gd name="connsiteX0" fmla="*/ 9658 w 10263"/>
              <a:gd name="connsiteY0" fmla="*/ 408 h 10193"/>
              <a:gd name="connsiteX1" fmla="*/ 5181 w 10263"/>
              <a:gd name="connsiteY1" fmla="*/ 94 h 10193"/>
              <a:gd name="connsiteX2" fmla="*/ 620 w 10263"/>
              <a:gd name="connsiteY2" fmla="*/ 411 h 10193"/>
              <a:gd name="connsiteX3" fmla="*/ 22 w 10263"/>
              <a:gd name="connsiteY3" fmla="*/ 4794 h 10193"/>
              <a:gd name="connsiteX4" fmla="*/ 547 w 10263"/>
              <a:gd name="connsiteY4" fmla="*/ 9769 h 10193"/>
              <a:gd name="connsiteX5" fmla="*/ 5230 w 10263"/>
              <a:gd name="connsiteY5" fmla="*/ 10079 h 10193"/>
              <a:gd name="connsiteX6" fmla="*/ 9843 w 10263"/>
              <a:gd name="connsiteY6" fmla="*/ 9667 h 10193"/>
              <a:gd name="connsiteX7" fmla="*/ 10262 w 10263"/>
              <a:gd name="connsiteY7" fmla="*/ 5039 h 10193"/>
              <a:gd name="connsiteX8" fmla="*/ 9658 w 10263"/>
              <a:gd name="connsiteY8" fmla="*/ 408 h 10193"/>
              <a:gd name="connsiteX0" fmla="*/ 9654 w 10259"/>
              <a:gd name="connsiteY0" fmla="*/ 408 h 10193"/>
              <a:gd name="connsiteX1" fmla="*/ 5177 w 10259"/>
              <a:gd name="connsiteY1" fmla="*/ 94 h 10193"/>
              <a:gd name="connsiteX2" fmla="*/ 550 w 10259"/>
              <a:gd name="connsiteY2" fmla="*/ 308 h 10193"/>
              <a:gd name="connsiteX3" fmla="*/ 18 w 10259"/>
              <a:gd name="connsiteY3" fmla="*/ 4794 h 10193"/>
              <a:gd name="connsiteX4" fmla="*/ 543 w 10259"/>
              <a:gd name="connsiteY4" fmla="*/ 9769 h 10193"/>
              <a:gd name="connsiteX5" fmla="*/ 5226 w 10259"/>
              <a:gd name="connsiteY5" fmla="*/ 10079 h 10193"/>
              <a:gd name="connsiteX6" fmla="*/ 9839 w 10259"/>
              <a:gd name="connsiteY6" fmla="*/ 9667 h 10193"/>
              <a:gd name="connsiteX7" fmla="*/ 10258 w 10259"/>
              <a:gd name="connsiteY7" fmla="*/ 5039 h 10193"/>
              <a:gd name="connsiteX8" fmla="*/ 9654 w 10259"/>
              <a:gd name="connsiteY8" fmla="*/ 408 h 10193"/>
              <a:gd name="connsiteX0" fmla="*/ 9654 w 10259"/>
              <a:gd name="connsiteY0" fmla="*/ 376 h 10243"/>
              <a:gd name="connsiteX1" fmla="*/ 5177 w 10259"/>
              <a:gd name="connsiteY1" fmla="*/ 144 h 10243"/>
              <a:gd name="connsiteX2" fmla="*/ 550 w 10259"/>
              <a:gd name="connsiteY2" fmla="*/ 358 h 10243"/>
              <a:gd name="connsiteX3" fmla="*/ 18 w 10259"/>
              <a:gd name="connsiteY3" fmla="*/ 4844 h 10243"/>
              <a:gd name="connsiteX4" fmla="*/ 543 w 10259"/>
              <a:gd name="connsiteY4" fmla="*/ 9819 h 10243"/>
              <a:gd name="connsiteX5" fmla="*/ 5226 w 10259"/>
              <a:gd name="connsiteY5" fmla="*/ 10129 h 10243"/>
              <a:gd name="connsiteX6" fmla="*/ 9839 w 10259"/>
              <a:gd name="connsiteY6" fmla="*/ 9717 h 10243"/>
              <a:gd name="connsiteX7" fmla="*/ 10258 w 10259"/>
              <a:gd name="connsiteY7" fmla="*/ 5089 h 10243"/>
              <a:gd name="connsiteX8" fmla="*/ 9654 w 10259"/>
              <a:gd name="connsiteY8" fmla="*/ 376 h 10243"/>
              <a:gd name="connsiteX0" fmla="*/ 9654 w 10346"/>
              <a:gd name="connsiteY0" fmla="*/ 376 h 10243"/>
              <a:gd name="connsiteX1" fmla="*/ 5177 w 10346"/>
              <a:gd name="connsiteY1" fmla="*/ 144 h 10243"/>
              <a:gd name="connsiteX2" fmla="*/ 550 w 10346"/>
              <a:gd name="connsiteY2" fmla="*/ 358 h 10243"/>
              <a:gd name="connsiteX3" fmla="*/ 18 w 10346"/>
              <a:gd name="connsiteY3" fmla="*/ 4844 h 10243"/>
              <a:gd name="connsiteX4" fmla="*/ 543 w 10346"/>
              <a:gd name="connsiteY4" fmla="*/ 9819 h 10243"/>
              <a:gd name="connsiteX5" fmla="*/ 5226 w 10346"/>
              <a:gd name="connsiteY5" fmla="*/ 10129 h 10243"/>
              <a:gd name="connsiteX6" fmla="*/ 9839 w 10346"/>
              <a:gd name="connsiteY6" fmla="*/ 9717 h 10243"/>
              <a:gd name="connsiteX7" fmla="*/ 10346 w 10346"/>
              <a:gd name="connsiteY7" fmla="*/ 4945 h 10243"/>
              <a:gd name="connsiteX8" fmla="*/ 9654 w 10346"/>
              <a:gd name="connsiteY8" fmla="*/ 376 h 10243"/>
              <a:gd name="connsiteX0" fmla="*/ 9654 w 10324"/>
              <a:gd name="connsiteY0" fmla="*/ 376 h 10243"/>
              <a:gd name="connsiteX1" fmla="*/ 5177 w 10324"/>
              <a:gd name="connsiteY1" fmla="*/ 144 h 10243"/>
              <a:gd name="connsiteX2" fmla="*/ 550 w 10324"/>
              <a:gd name="connsiteY2" fmla="*/ 358 h 10243"/>
              <a:gd name="connsiteX3" fmla="*/ 18 w 10324"/>
              <a:gd name="connsiteY3" fmla="*/ 4844 h 10243"/>
              <a:gd name="connsiteX4" fmla="*/ 543 w 10324"/>
              <a:gd name="connsiteY4" fmla="*/ 9819 h 10243"/>
              <a:gd name="connsiteX5" fmla="*/ 5226 w 10324"/>
              <a:gd name="connsiteY5" fmla="*/ 10129 h 10243"/>
              <a:gd name="connsiteX6" fmla="*/ 9839 w 10324"/>
              <a:gd name="connsiteY6" fmla="*/ 9717 h 10243"/>
              <a:gd name="connsiteX7" fmla="*/ 10324 w 10324"/>
              <a:gd name="connsiteY7" fmla="*/ 4904 h 10243"/>
              <a:gd name="connsiteX8" fmla="*/ 9654 w 10324"/>
              <a:gd name="connsiteY8" fmla="*/ 376 h 10243"/>
              <a:gd name="connsiteX0" fmla="*/ 9654 w 10325"/>
              <a:gd name="connsiteY0" fmla="*/ 376 h 10250"/>
              <a:gd name="connsiteX1" fmla="*/ 5177 w 10325"/>
              <a:gd name="connsiteY1" fmla="*/ 144 h 10250"/>
              <a:gd name="connsiteX2" fmla="*/ 550 w 10325"/>
              <a:gd name="connsiteY2" fmla="*/ 358 h 10250"/>
              <a:gd name="connsiteX3" fmla="*/ 18 w 10325"/>
              <a:gd name="connsiteY3" fmla="*/ 4844 h 10250"/>
              <a:gd name="connsiteX4" fmla="*/ 543 w 10325"/>
              <a:gd name="connsiteY4" fmla="*/ 9819 h 10250"/>
              <a:gd name="connsiteX5" fmla="*/ 5226 w 10325"/>
              <a:gd name="connsiteY5" fmla="*/ 10129 h 10250"/>
              <a:gd name="connsiteX6" fmla="*/ 9905 w 10325"/>
              <a:gd name="connsiteY6" fmla="*/ 9594 h 10250"/>
              <a:gd name="connsiteX7" fmla="*/ 10324 w 10325"/>
              <a:gd name="connsiteY7" fmla="*/ 4904 h 10250"/>
              <a:gd name="connsiteX8" fmla="*/ 9654 w 10325"/>
              <a:gd name="connsiteY8" fmla="*/ 376 h 10250"/>
              <a:gd name="connsiteX0" fmla="*/ 9654 w 10325"/>
              <a:gd name="connsiteY0" fmla="*/ 376 h 10250"/>
              <a:gd name="connsiteX1" fmla="*/ 5177 w 10325"/>
              <a:gd name="connsiteY1" fmla="*/ 144 h 10250"/>
              <a:gd name="connsiteX2" fmla="*/ 550 w 10325"/>
              <a:gd name="connsiteY2" fmla="*/ 358 h 10250"/>
              <a:gd name="connsiteX3" fmla="*/ 18 w 10325"/>
              <a:gd name="connsiteY3" fmla="*/ 4844 h 10250"/>
              <a:gd name="connsiteX4" fmla="*/ 543 w 10325"/>
              <a:gd name="connsiteY4" fmla="*/ 9819 h 10250"/>
              <a:gd name="connsiteX5" fmla="*/ 5226 w 10325"/>
              <a:gd name="connsiteY5" fmla="*/ 10129 h 10250"/>
              <a:gd name="connsiteX6" fmla="*/ 9905 w 10325"/>
              <a:gd name="connsiteY6" fmla="*/ 9594 h 10250"/>
              <a:gd name="connsiteX7" fmla="*/ 10324 w 10325"/>
              <a:gd name="connsiteY7" fmla="*/ 4904 h 10250"/>
              <a:gd name="connsiteX8" fmla="*/ 9654 w 10325"/>
              <a:gd name="connsiteY8" fmla="*/ 376 h 10250"/>
              <a:gd name="connsiteX0" fmla="*/ 9654 w 10324"/>
              <a:gd name="connsiteY0" fmla="*/ 376 h 10250"/>
              <a:gd name="connsiteX1" fmla="*/ 5177 w 10324"/>
              <a:gd name="connsiteY1" fmla="*/ 144 h 10250"/>
              <a:gd name="connsiteX2" fmla="*/ 550 w 10324"/>
              <a:gd name="connsiteY2" fmla="*/ 358 h 10250"/>
              <a:gd name="connsiteX3" fmla="*/ 18 w 10324"/>
              <a:gd name="connsiteY3" fmla="*/ 4844 h 10250"/>
              <a:gd name="connsiteX4" fmla="*/ 543 w 10324"/>
              <a:gd name="connsiteY4" fmla="*/ 9819 h 10250"/>
              <a:gd name="connsiteX5" fmla="*/ 5226 w 10324"/>
              <a:gd name="connsiteY5" fmla="*/ 10129 h 10250"/>
              <a:gd name="connsiteX6" fmla="*/ 9905 w 10324"/>
              <a:gd name="connsiteY6" fmla="*/ 9594 h 10250"/>
              <a:gd name="connsiteX7" fmla="*/ 10324 w 10324"/>
              <a:gd name="connsiteY7" fmla="*/ 4904 h 10250"/>
              <a:gd name="connsiteX8" fmla="*/ 9654 w 10324"/>
              <a:gd name="connsiteY8" fmla="*/ 376 h 10250"/>
              <a:gd name="connsiteX0" fmla="*/ 9654 w 10324"/>
              <a:gd name="connsiteY0" fmla="*/ 376 h 10254"/>
              <a:gd name="connsiteX1" fmla="*/ 5177 w 10324"/>
              <a:gd name="connsiteY1" fmla="*/ 144 h 10254"/>
              <a:gd name="connsiteX2" fmla="*/ 550 w 10324"/>
              <a:gd name="connsiteY2" fmla="*/ 358 h 10254"/>
              <a:gd name="connsiteX3" fmla="*/ 18 w 10324"/>
              <a:gd name="connsiteY3" fmla="*/ 4844 h 10254"/>
              <a:gd name="connsiteX4" fmla="*/ 543 w 10324"/>
              <a:gd name="connsiteY4" fmla="*/ 9819 h 10254"/>
              <a:gd name="connsiteX5" fmla="*/ 5226 w 10324"/>
              <a:gd name="connsiteY5" fmla="*/ 10129 h 10254"/>
              <a:gd name="connsiteX6" fmla="*/ 9993 w 10324"/>
              <a:gd name="connsiteY6" fmla="*/ 9532 h 10254"/>
              <a:gd name="connsiteX7" fmla="*/ 10324 w 10324"/>
              <a:gd name="connsiteY7" fmla="*/ 4904 h 10254"/>
              <a:gd name="connsiteX8" fmla="*/ 9654 w 10324"/>
              <a:gd name="connsiteY8" fmla="*/ 376 h 10254"/>
              <a:gd name="connsiteX0" fmla="*/ 9654 w 10324"/>
              <a:gd name="connsiteY0" fmla="*/ 376 h 10246"/>
              <a:gd name="connsiteX1" fmla="*/ 5177 w 10324"/>
              <a:gd name="connsiteY1" fmla="*/ 144 h 10246"/>
              <a:gd name="connsiteX2" fmla="*/ 550 w 10324"/>
              <a:gd name="connsiteY2" fmla="*/ 358 h 10246"/>
              <a:gd name="connsiteX3" fmla="*/ 18 w 10324"/>
              <a:gd name="connsiteY3" fmla="*/ 4844 h 10246"/>
              <a:gd name="connsiteX4" fmla="*/ 543 w 10324"/>
              <a:gd name="connsiteY4" fmla="*/ 9819 h 10246"/>
              <a:gd name="connsiteX5" fmla="*/ 5226 w 10324"/>
              <a:gd name="connsiteY5" fmla="*/ 10129 h 10246"/>
              <a:gd name="connsiteX6" fmla="*/ 10004 w 10324"/>
              <a:gd name="connsiteY6" fmla="*/ 9655 h 10246"/>
              <a:gd name="connsiteX7" fmla="*/ 10324 w 10324"/>
              <a:gd name="connsiteY7" fmla="*/ 4904 h 10246"/>
              <a:gd name="connsiteX8" fmla="*/ 9654 w 10324"/>
              <a:gd name="connsiteY8" fmla="*/ 376 h 10246"/>
              <a:gd name="connsiteX0" fmla="*/ 9654 w 10324"/>
              <a:gd name="connsiteY0" fmla="*/ 376 h 10246"/>
              <a:gd name="connsiteX1" fmla="*/ 5177 w 10324"/>
              <a:gd name="connsiteY1" fmla="*/ 144 h 10246"/>
              <a:gd name="connsiteX2" fmla="*/ 550 w 10324"/>
              <a:gd name="connsiteY2" fmla="*/ 358 h 10246"/>
              <a:gd name="connsiteX3" fmla="*/ 18 w 10324"/>
              <a:gd name="connsiteY3" fmla="*/ 4844 h 10246"/>
              <a:gd name="connsiteX4" fmla="*/ 543 w 10324"/>
              <a:gd name="connsiteY4" fmla="*/ 9819 h 10246"/>
              <a:gd name="connsiteX5" fmla="*/ 5226 w 10324"/>
              <a:gd name="connsiteY5" fmla="*/ 10129 h 10246"/>
              <a:gd name="connsiteX6" fmla="*/ 10004 w 10324"/>
              <a:gd name="connsiteY6" fmla="*/ 9655 h 10246"/>
              <a:gd name="connsiteX7" fmla="*/ 10324 w 10324"/>
              <a:gd name="connsiteY7" fmla="*/ 4904 h 10246"/>
              <a:gd name="connsiteX8" fmla="*/ 9654 w 10324"/>
              <a:gd name="connsiteY8" fmla="*/ 376 h 10246"/>
              <a:gd name="connsiteX0" fmla="*/ 9654 w 10332"/>
              <a:gd name="connsiteY0" fmla="*/ 376 h 10246"/>
              <a:gd name="connsiteX1" fmla="*/ 5177 w 10332"/>
              <a:gd name="connsiteY1" fmla="*/ 144 h 10246"/>
              <a:gd name="connsiteX2" fmla="*/ 550 w 10332"/>
              <a:gd name="connsiteY2" fmla="*/ 358 h 10246"/>
              <a:gd name="connsiteX3" fmla="*/ 18 w 10332"/>
              <a:gd name="connsiteY3" fmla="*/ 4844 h 10246"/>
              <a:gd name="connsiteX4" fmla="*/ 543 w 10332"/>
              <a:gd name="connsiteY4" fmla="*/ 9819 h 10246"/>
              <a:gd name="connsiteX5" fmla="*/ 5226 w 10332"/>
              <a:gd name="connsiteY5" fmla="*/ 10129 h 10246"/>
              <a:gd name="connsiteX6" fmla="*/ 10004 w 10332"/>
              <a:gd name="connsiteY6" fmla="*/ 9655 h 10246"/>
              <a:gd name="connsiteX7" fmla="*/ 10324 w 10332"/>
              <a:gd name="connsiteY7" fmla="*/ 4904 h 10246"/>
              <a:gd name="connsiteX8" fmla="*/ 9654 w 10332"/>
              <a:gd name="connsiteY8" fmla="*/ 376 h 10246"/>
              <a:gd name="connsiteX0" fmla="*/ 9654 w 10325"/>
              <a:gd name="connsiteY0" fmla="*/ 376 h 10246"/>
              <a:gd name="connsiteX1" fmla="*/ 5177 w 10325"/>
              <a:gd name="connsiteY1" fmla="*/ 144 h 10246"/>
              <a:gd name="connsiteX2" fmla="*/ 550 w 10325"/>
              <a:gd name="connsiteY2" fmla="*/ 358 h 10246"/>
              <a:gd name="connsiteX3" fmla="*/ 18 w 10325"/>
              <a:gd name="connsiteY3" fmla="*/ 4844 h 10246"/>
              <a:gd name="connsiteX4" fmla="*/ 543 w 10325"/>
              <a:gd name="connsiteY4" fmla="*/ 9819 h 10246"/>
              <a:gd name="connsiteX5" fmla="*/ 5226 w 10325"/>
              <a:gd name="connsiteY5" fmla="*/ 10129 h 10246"/>
              <a:gd name="connsiteX6" fmla="*/ 10004 w 10325"/>
              <a:gd name="connsiteY6" fmla="*/ 9655 h 10246"/>
              <a:gd name="connsiteX7" fmla="*/ 10324 w 10325"/>
              <a:gd name="connsiteY7" fmla="*/ 4904 h 10246"/>
              <a:gd name="connsiteX8" fmla="*/ 9654 w 10325"/>
              <a:gd name="connsiteY8" fmla="*/ 376 h 10246"/>
              <a:gd name="connsiteX0" fmla="*/ 9742 w 10325"/>
              <a:gd name="connsiteY0" fmla="*/ 409 h 10197"/>
              <a:gd name="connsiteX1" fmla="*/ 5177 w 10325"/>
              <a:gd name="connsiteY1" fmla="*/ 95 h 10197"/>
              <a:gd name="connsiteX2" fmla="*/ 550 w 10325"/>
              <a:gd name="connsiteY2" fmla="*/ 309 h 10197"/>
              <a:gd name="connsiteX3" fmla="*/ 18 w 10325"/>
              <a:gd name="connsiteY3" fmla="*/ 4795 h 10197"/>
              <a:gd name="connsiteX4" fmla="*/ 543 w 10325"/>
              <a:gd name="connsiteY4" fmla="*/ 9770 h 10197"/>
              <a:gd name="connsiteX5" fmla="*/ 5226 w 10325"/>
              <a:gd name="connsiteY5" fmla="*/ 10080 h 10197"/>
              <a:gd name="connsiteX6" fmla="*/ 10004 w 10325"/>
              <a:gd name="connsiteY6" fmla="*/ 9606 h 10197"/>
              <a:gd name="connsiteX7" fmla="*/ 10324 w 10325"/>
              <a:gd name="connsiteY7" fmla="*/ 4855 h 10197"/>
              <a:gd name="connsiteX8" fmla="*/ 9742 w 10325"/>
              <a:gd name="connsiteY8" fmla="*/ 409 h 10197"/>
              <a:gd name="connsiteX0" fmla="*/ 9742 w 10325"/>
              <a:gd name="connsiteY0" fmla="*/ 409 h 10197"/>
              <a:gd name="connsiteX1" fmla="*/ 5177 w 10325"/>
              <a:gd name="connsiteY1" fmla="*/ 95 h 10197"/>
              <a:gd name="connsiteX2" fmla="*/ 550 w 10325"/>
              <a:gd name="connsiteY2" fmla="*/ 309 h 10197"/>
              <a:gd name="connsiteX3" fmla="*/ 18 w 10325"/>
              <a:gd name="connsiteY3" fmla="*/ 4795 h 10197"/>
              <a:gd name="connsiteX4" fmla="*/ 543 w 10325"/>
              <a:gd name="connsiteY4" fmla="*/ 9770 h 10197"/>
              <a:gd name="connsiteX5" fmla="*/ 5226 w 10325"/>
              <a:gd name="connsiteY5" fmla="*/ 10080 h 10197"/>
              <a:gd name="connsiteX6" fmla="*/ 10004 w 10325"/>
              <a:gd name="connsiteY6" fmla="*/ 9606 h 10197"/>
              <a:gd name="connsiteX7" fmla="*/ 10324 w 10325"/>
              <a:gd name="connsiteY7" fmla="*/ 4855 h 10197"/>
              <a:gd name="connsiteX8" fmla="*/ 9742 w 10325"/>
              <a:gd name="connsiteY8" fmla="*/ 409 h 10197"/>
              <a:gd name="connsiteX0" fmla="*/ 9749 w 10332"/>
              <a:gd name="connsiteY0" fmla="*/ 409 h 10197"/>
              <a:gd name="connsiteX1" fmla="*/ 5184 w 10332"/>
              <a:gd name="connsiteY1" fmla="*/ 95 h 10197"/>
              <a:gd name="connsiteX2" fmla="*/ 557 w 10332"/>
              <a:gd name="connsiteY2" fmla="*/ 309 h 10197"/>
              <a:gd name="connsiteX3" fmla="*/ 14 w 10332"/>
              <a:gd name="connsiteY3" fmla="*/ 4836 h 10197"/>
              <a:gd name="connsiteX4" fmla="*/ 550 w 10332"/>
              <a:gd name="connsiteY4" fmla="*/ 9770 h 10197"/>
              <a:gd name="connsiteX5" fmla="*/ 5233 w 10332"/>
              <a:gd name="connsiteY5" fmla="*/ 10080 h 10197"/>
              <a:gd name="connsiteX6" fmla="*/ 10011 w 10332"/>
              <a:gd name="connsiteY6" fmla="*/ 9606 h 10197"/>
              <a:gd name="connsiteX7" fmla="*/ 10331 w 10332"/>
              <a:gd name="connsiteY7" fmla="*/ 4855 h 10197"/>
              <a:gd name="connsiteX8" fmla="*/ 9749 w 10332"/>
              <a:gd name="connsiteY8" fmla="*/ 409 h 10197"/>
              <a:gd name="connsiteX0" fmla="*/ 9745 w 10328"/>
              <a:gd name="connsiteY0" fmla="*/ 409 h 10197"/>
              <a:gd name="connsiteX1" fmla="*/ 5180 w 10328"/>
              <a:gd name="connsiteY1" fmla="*/ 95 h 10197"/>
              <a:gd name="connsiteX2" fmla="*/ 553 w 10328"/>
              <a:gd name="connsiteY2" fmla="*/ 309 h 10197"/>
              <a:gd name="connsiteX3" fmla="*/ 10 w 10328"/>
              <a:gd name="connsiteY3" fmla="*/ 4836 h 10197"/>
              <a:gd name="connsiteX4" fmla="*/ 546 w 10328"/>
              <a:gd name="connsiteY4" fmla="*/ 9770 h 10197"/>
              <a:gd name="connsiteX5" fmla="*/ 5229 w 10328"/>
              <a:gd name="connsiteY5" fmla="*/ 10080 h 10197"/>
              <a:gd name="connsiteX6" fmla="*/ 10007 w 10328"/>
              <a:gd name="connsiteY6" fmla="*/ 9606 h 10197"/>
              <a:gd name="connsiteX7" fmla="*/ 10327 w 10328"/>
              <a:gd name="connsiteY7" fmla="*/ 4855 h 10197"/>
              <a:gd name="connsiteX8" fmla="*/ 9745 w 10328"/>
              <a:gd name="connsiteY8" fmla="*/ 409 h 10197"/>
              <a:gd name="connsiteX0" fmla="*/ 9745 w 10328"/>
              <a:gd name="connsiteY0" fmla="*/ 473 h 10261"/>
              <a:gd name="connsiteX1" fmla="*/ 5180 w 10328"/>
              <a:gd name="connsiteY1" fmla="*/ 159 h 10261"/>
              <a:gd name="connsiteX2" fmla="*/ 553 w 10328"/>
              <a:gd name="connsiteY2" fmla="*/ 373 h 10261"/>
              <a:gd name="connsiteX3" fmla="*/ 10 w 10328"/>
              <a:gd name="connsiteY3" fmla="*/ 4900 h 10261"/>
              <a:gd name="connsiteX4" fmla="*/ 546 w 10328"/>
              <a:gd name="connsiteY4" fmla="*/ 9834 h 10261"/>
              <a:gd name="connsiteX5" fmla="*/ 5229 w 10328"/>
              <a:gd name="connsiteY5" fmla="*/ 10144 h 10261"/>
              <a:gd name="connsiteX6" fmla="*/ 10007 w 10328"/>
              <a:gd name="connsiteY6" fmla="*/ 9670 h 10261"/>
              <a:gd name="connsiteX7" fmla="*/ 10327 w 10328"/>
              <a:gd name="connsiteY7" fmla="*/ 4919 h 10261"/>
              <a:gd name="connsiteX8" fmla="*/ 9745 w 10328"/>
              <a:gd name="connsiteY8" fmla="*/ 473 h 10261"/>
              <a:gd name="connsiteX0" fmla="*/ 9745 w 10328"/>
              <a:gd name="connsiteY0" fmla="*/ 495 h 10283"/>
              <a:gd name="connsiteX1" fmla="*/ 5180 w 10328"/>
              <a:gd name="connsiteY1" fmla="*/ 181 h 10283"/>
              <a:gd name="connsiteX2" fmla="*/ 553 w 10328"/>
              <a:gd name="connsiteY2" fmla="*/ 395 h 10283"/>
              <a:gd name="connsiteX3" fmla="*/ 10 w 10328"/>
              <a:gd name="connsiteY3" fmla="*/ 4922 h 10283"/>
              <a:gd name="connsiteX4" fmla="*/ 546 w 10328"/>
              <a:gd name="connsiteY4" fmla="*/ 9856 h 10283"/>
              <a:gd name="connsiteX5" fmla="*/ 5229 w 10328"/>
              <a:gd name="connsiteY5" fmla="*/ 10166 h 10283"/>
              <a:gd name="connsiteX6" fmla="*/ 10007 w 10328"/>
              <a:gd name="connsiteY6" fmla="*/ 9692 h 10283"/>
              <a:gd name="connsiteX7" fmla="*/ 10327 w 10328"/>
              <a:gd name="connsiteY7" fmla="*/ 4941 h 10283"/>
              <a:gd name="connsiteX8" fmla="*/ 9745 w 10328"/>
              <a:gd name="connsiteY8" fmla="*/ 495 h 10283"/>
              <a:gd name="connsiteX0" fmla="*/ 9745 w 10328"/>
              <a:gd name="connsiteY0" fmla="*/ 447 h 10235"/>
              <a:gd name="connsiteX1" fmla="*/ 5180 w 10328"/>
              <a:gd name="connsiteY1" fmla="*/ 133 h 10235"/>
              <a:gd name="connsiteX2" fmla="*/ 553 w 10328"/>
              <a:gd name="connsiteY2" fmla="*/ 347 h 10235"/>
              <a:gd name="connsiteX3" fmla="*/ 10 w 10328"/>
              <a:gd name="connsiteY3" fmla="*/ 4874 h 10235"/>
              <a:gd name="connsiteX4" fmla="*/ 546 w 10328"/>
              <a:gd name="connsiteY4" fmla="*/ 9808 h 10235"/>
              <a:gd name="connsiteX5" fmla="*/ 5229 w 10328"/>
              <a:gd name="connsiteY5" fmla="*/ 10118 h 10235"/>
              <a:gd name="connsiteX6" fmla="*/ 10007 w 10328"/>
              <a:gd name="connsiteY6" fmla="*/ 9644 h 10235"/>
              <a:gd name="connsiteX7" fmla="*/ 10327 w 10328"/>
              <a:gd name="connsiteY7" fmla="*/ 4893 h 10235"/>
              <a:gd name="connsiteX8" fmla="*/ 9745 w 10328"/>
              <a:gd name="connsiteY8" fmla="*/ 447 h 10235"/>
              <a:gd name="connsiteX0" fmla="*/ 9745 w 10328"/>
              <a:gd name="connsiteY0" fmla="*/ 390 h 10235"/>
              <a:gd name="connsiteX1" fmla="*/ 5180 w 10328"/>
              <a:gd name="connsiteY1" fmla="*/ 133 h 10235"/>
              <a:gd name="connsiteX2" fmla="*/ 553 w 10328"/>
              <a:gd name="connsiteY2" fmla="*/ 347 h 10235"/>
              <a:gd name="connsiteX3" fmla="*/ 10 w 10328"/>
              <a:gd name="connsiteY3" fmla="*/ 4874 h 10235"/>
              <a:gd name="connsiteX4" fmla="*/ 546 w 10328"/>
              <a:gd name="connsiteY4" fmla="*/ 9808 h 10235"/>
              <a:gd name="connsiteX5" fmla="*/ 5229 w 10328"/>
              <a:gd name="connsiteY5" fmla="*/ 10118 h 10235"/>
              <a:gd name="connsiteX6" fmla="*/ 10007 w 10328"/>
              <a:gd name="connsiteY6" fmla="*/ 9644 h 10235"/>
              <a:gd name="connsiteX7" fmla="*/ 10327 w 10328"/>
              <a:gd name="connsiteY7" fmla="*/ 4893 h 10235"/>
              <a:gd name="connsiteX8" fmla="*/ 9745 w 10328"/>
              <a:gd name="connsiteY8" fmla="*/ 390 h 10235"/>
              <a:gd name="connsiteX0" fmla="*/ 9745 w 10337"/>
              <a:gd name="connsiteY0" fmla="*/ 390 h 10235"/>
              <a:gd name="connsiteX1" fmla="*/ 5180 w 10337"/>
              <a:gd name="connsiteY1" fmla="*/ 133 h 10235"/>
              <a:gd name="connsiteX2" fmla="*/ 553 w 10337"/>
              <a:gd name="connsiteY2" fmla="*/ 347 h 10235"/>
              <a:gd name="connsiteX3" fmla="*/ 10 w 10337"/>
              <a:gd name="connsiteY3" fmla="*/ 4874 h 10235"/>
              <a:gd name="connsiteX4" fmla="*/ 546 w 10337"/>
              <a:gd name="connsiteY4" fmla="*/ 9808 h 10235"/>
              <a:gd name="connsiteX5" fmla="*/ 5229 w 10337"/>
              <a:gd name="connsiteY5" fmla="*/ 10118 h 10235"/>
              <a:gd name="connsiteX6" fmla="*/ 10007 w 10337"/>
              <a:gd name="connsiteY6" fmla="*/ 9644 h 10235"/>
              <a:gd name="connsiteX7" fmla="*/ 10327 w 10337"/>
              <a:gd name="connsiteY7" fmla="*/ 4893 h 10235"/>
              <a:gd name="connsiteX8" fmla="*/ 9745 w 10337"/>
              <a:gd name="connsiteY8" fmla="*/ 390 h 10235"/>
              <a:gd name="connsiteX0" fmla="*/ 9745 w 10337"/>
              <a:gd name="connsiteY0" fmla="*/ 390 h 10254"/>
              <a:gd name="connsiteX1" fmla="*/ 5180 w 10337"/>
              <a:gd name="connsiteY1" fmla="*/ 133 h 10254"/>
              <a:gd name="connsiteX2" fmla="*/ 553 w 10337"/>
              <a:gd name="connsiteY2" fmla="*/ 347 h 10254"/>
              <a:gd name="connsiteX3" fmla="*/ 10 w 10337"/>
              <a:gd name="connsiteY3" fmla="*/ 4874 h 10254"/>
              <a:gd name="connsiteX4" fmla="*/ 546 w 10337"/>
              <a:gd name="connsiteY4" fmla="*/ 9808 h 10254"/>
              <a:gd name="connsiteX5" fmla="*/ 5196 w 10337"/>
              <a:gd name="connsiteY5" fmla="*/ 10156 h 10254"/>
              <a:gd name="connsiteX6" fmla="*/ 10007 w 10337"/>
              <a:gd name="connsiteY6" fmla="*/ 9644 h 10254"/>
              <a:gd name="connsiteX7" fmla="*/ 10327 w 10337"/>
              <a:gd name="connsiteY7" fmla="*/ 4893 h 10254"/>
              <a:gd name="connsiteX8" fmla="*/ 9745 w 10337"/>
              <a:gd name="connsiteY8" fmla="*/ 390 h 10254"/>
              <a:gd name="connsiteX0" fmla="*/ 9752 w 10344"/>
              <a:gd name="connsiteY0" fmla="*/ 390 h 10299"/>
              <a:gd name="connsiteX1" fmla="*/ 5187 w 10344"/>
              <a:gd name="connsiteY1" fmla="*/ 133 h 10299"/>
              <a:gd name="connsiteX2" fmla="*/ 560 w 10344"/>
              <a:gd name="connsiteY2" fmla="*/ 347 h 10299"/>
              <a:gd name="connsiteX3" fmla="*/ 17 w 10344"/>
              <a:gd name="connsiteY3" fmla="*/ 4874 h 10299"/>
              <a:gd name="connsiteX4" fmla="*/ 542 w 10344"/>
              <a:gd name="connsiteY4" fmla="*/ 9884 h 10299"/>
              <a:gd name="connsiteX5" fmla="*/ 5203 w 10344"/>
              <a:gd name="connsiteY5" fmla="*/ 10156 h 10299"/>
              <a:gd name="connsiteX6" fmla="*/ 10014 w 10344"/>
              <a:gd name="connsiteY6" fmla="*/ 9644 h 10299"/>
              <a:gd name="connsiteX7" fmla="*/ 10334 w 10344"/>
              <a:gd name="connsiteY7" fmla="*/ 4893 h 10299"/>
              <a:gd name="connsiteX8" fmla="*/ 9752 w 10344"/>
              <a:gd name="connsiteY8" fmla="*/ 390 h 10299"/>
              <a:gd name="connsiteX0" fmla="*/ 9752 w 10344"/>
              <a:gd name="connsiteY0" fmla="*/ 390 h 10337"/>
              <a:gd name="connsiteX1" fmla="*/ 5187 w 10344"/>
              <a:gd name="connsiteY1" fmla="*/ 133 h 10337"/>
              <a:gd name="connsiteX2" fmla="*/ 560 w 10344"/>
              <a:gd name="connsiteY2" fmla="*/ 347 h 10337"/>
              <a:gd name="connsiteX3" fmla="*/ 17 w 10344"/>
              <a:gd name="connsiteY3" fmla="*/ 4874 h 10337"/>
              <a:gd name="connsiteX4" fmla="*/ 542 w 10344"/>
              <a:gd name="connsiteY4" fmla="*/ 9884 h 10337"/>
              <a:gd name="connsiteX5" fmla="*/ 5203 w 10344"/>
              <a:gd name="connsiteY5" fmla="*/ 10156 h 10337"/>
              <a:gd name="connsiteX6" fmla="*/ 10014 w 10344"/>
              <a:gd name="connsiteY6" fmla="*/ 9644 h 10337"/>
              <a:gd name="connsiteX7" fmla="*/ 10334 w 10344"/>
              <a:gd name="connsiteY7" fmla="*/ 4893 h 10337"/>
              <a:gd name="connsiteX8" fmla="*/ 9752 w 10344"/>
              <a:gd name="connsiteY8" fmla="*/ 390 h 10337"/>
              <a:gd name="connsiteX0" fmla="*/ 9752 w 10344"/>
              <a:gd name="connsiteY0" fmla="*/ 390 h 10279"/>
              <a:gd name="connsiteX1" fmla="*/ 5187 w 10344"/>
              <a:gd name="connsiteY1" fmla="*/ 133 h 10279"/>
              <a:gd name="connsiteX2" fmla="*/ 560 w 10344"/>
              <a:gd name="connsiteY2" fmla="*/ 347 h 10279"/>
              <a:gd name="connsiteX3" fmla="*/ 17 w 10344"/>
              <a:gd name="connsiteY3" fmla="*/ 4874 h 10279"/>
              <a:gd name="connsiteX4" fmla="*/ 542 w 10344"/>
              <a:gd name="connsiteY4" fmla="*/ 9789 h 10279"/>
              <a:gd name="connsiteX5" fmla="*/ 5203 w 10344"/>
              <a:gd name="connsiteY5" fmla="*/ 10156 h 10279"/>
              <a:gd name="connsiteX6" fmla="*/ 10014 w 10344"/>
              <a:gd name="connsiteY6" fmla="*/ 9644 h 10279"/>
              <a:gd name="connsiteX7" fmla="*/ 10334 w 10344"/>
              <a:gd name="connsiteY7" fmla="*/ 4893 h 10279"/>
              <a:gd name="connsiteX8" fmla="*/ 9752 w 10344"/>
              <a:gd name="connsiteY8" fmla="*/ 390 h 10279"/>
              <a:gd name="connsiteX0" fmla="*/ 9750 w 10342"/>
              <a:gd name="connsiteY0" fmla="*/ 467 h 10356"/>
              <a:gd name="connsiteX1" fmla="*/ 5185 w 10342"/>
              <a:gd name="connsiteY1" fmla="*/ 210 h 10356"/>
              <a:gd name="connsiteX2" fmla="*/ 558 w 10342"/>
              <a:gd name="connsiteY2" fmla="*/ 424 h 10356"/>
              <a:gd name="connsiteX3" fmla="*/ 81 w 10342"/>
              <a:gd name="connsiteY3" fmla="*/ 5424 h 10356"/>
              <a:gd name="connsiteX4" fmla="*/ 540 w 10342"/>
              <a:gd name="connsiteY4" fmla="*/ 9866 h 10356"/>
              <a:gd name="connsiteX5" fmla="*/ 5201 w 10342"/>
              <a:gd name="connsiteY5" fmla="*/ 10233 h 10356"/>
              <a:gd name="connsiteX6" fmla="*/ 10012 w 10342"/>
              <a:gd name="connsiteY6" fmla="*/ 9721 h 10356"/>
              <a:gd name="connsiteX7" fmla="*/ 10332 w 10342"/>
              <a:gd name="connsiteY7" fmla="*/ 4970 h 10356"/>
              <a:gd name="connsiteX8" fmla="*/ 9750 w 10342"/>
              <a:gd name="connsiteY8" fmla="*/ 467 h 10356"/>
              <a:gd name="connsiteX0" fmla="*/ 9798 w 10390"/>
              <a:gd name="connsiteY0" fmla="*/ 469 h 10358"/>
              <a:gd name="connsiteX1" fmla="*/ 5233 w 10390"/>
              <a:gd name="connsiteY1" fmla="*/ 212 h 10358"/>
              <a:gd name="connsiteX2" fmla="*/ 606 w 10390"/>
              <a:gd name="connsiteY2" fmla="*/ 426 h 10358"/>
              <a:gd name="connsiteX3" fmla="*/ 52 w 10390"/>
              <a:gd name="connsiteY3" fmla="*/ 5464 h 10358"/>
              <a:gd name="connsiteX4" fmla="*/ 588 w 10390"/>
              <a:gd name="connsiteY4" fmla="*/ 9868 h 10358"/>
              <a:gd name="connsiteX5" fmla="*/ 5249 w 10390"/>
              <a:gd name="connsiteY5" fmla="*/ 10235 h 10358"/>
              <a:gd name="connsiteX6" fmla="*/ 10060 w 10390"/>
              <a:gd name="connsiteY6" fmla="*/ 9723 h 10358"/>
              <a:gd name="connsiteX7" fmla="*/ 10380 w 10390"/>
              <a:gd name="connsiteY7" fmla="*/ 4972 h 10358"/>
              <a:gd name="connsiteX8" fmla="*/ 9798 w 10390"/>
              <a:gd name="connsiteY8" fmla="*/ 469 h 10358"/>
              <a:gd name="connsiteX0" fmla="*/ 9762 w 10354"/>
              <a:gd name="connsiteY0" fmla="*/ 469 h 10358"/>
              <a:gd name="connsiteX1" fmla="*/ 5197 w 10354"/>
              <a:gd name="connsiteY1" fmla="*/ 212 h 10358"/>
              <a:gd name="connsiteX2" fmla="*/ 570 w 10354"/>
              <a:gd name="connsiteY2" fmla="*/ 426 h 10358"/>
              <a:gd name="connsiteX3" fmla="*/ 16 w 10354"/>
              <a:gd name="connsiteY3" fmla="*/ 5464 h 10358"/>
              <a:gd name="connsiteX4" fmla="*/ 552 w 10354"/>
              <a:gd name="connsiteY4" fmla="*/ 9868 h 10358"/>
              <a:gd name="connsiteX5" fmla="*/ 5213 w 10354"/>
              <a:gd name="connsiteY5" fmla="*/ 10235 h 10358"/>
              <a:gd name="connsiteX6" fmla="*/ 10024 w 10354"/>
              <a:gd name="connsiteY6" fmla="*/ 9723 h 10358"/>
              <a:gd name="connsiteX7" fmla="*/ 10344 w 10354"/>
              <a:gd name="connsiteY7" fmla="*/ 4972 h 10358"/>
              <a:gd name="connsiteX8" fmla="*/ 9762 w 10354"/>
              <a:gd name="connsiteY8" fmla="*/ 469 h 10358"/>
              <a:gd name="connsiteX0" fmla="*/ 9758 w 10350"/>
              <a:gd name="connsiteY0" fmla="*/ 469 h 10393"/>
              <a:gd name="connsiteX1" fmla="*/ 5193 w 10350"/>
              <a:gd name="connsiteY1" fmla="*/ 212 h 10393"/>
              <a:gd name="connsiteX2" fmla="*/ 566 w 10350"/>
              <a:gd name="connsiteY2" fmla="*/ 426 h 10393"/>
              <a:gd name="connsiteX3" fmla="*/ 12 w 10350"/>
              <a:gd name="connsiteY3" fmla="*/ 5464 h 10393"/>
              <a:gd name="connsiteX4" fmla="*/ 603 w 10350"/>
              <a:gd name="connsiteY4" fmla="*/ 9925 h 10393"/>
              <a:gd name="connsiteX5" fmla="*/ 5209 w 10350"/>
              <a:gd name="connsiteY5" fmla="*/ 10235 h 10393"/>
              <a:gd name="connsiteX6" fmla="*/ 10020 w 10350"/>
              <a:gd name="connsiteY6" fmla="*/ 9723 h 10393"/>
              <a:gd name="connsiteX7" fmla="*/ 10340 w 10350"/>
              <a:gd name="connsiteY7" fmla="*/ 4972 h 10393"/>
              <a:gd name="connsiteX8" fmla="*/ 9758 w 10350"/>
              <a:gd name="connsiteY8" fmla="*/ 469 h 10393"/>
              <a:gd name="connsiteX0" fmla="*/ 9759 w 10351"/>
              <a:gd name="connsiteY0" fmla="*/ 469 h 10325"/>
              <a:gd name="connsiteX1" fmla="*/ 5194 w 10351"/>
              <a:gd name="connsiteY1" fmla="*/ 212 h 10325"/>
              <a:gd name="connsiteX2" fmla="*/ 567 w 10351"/>
              <a:gd name="connsiteY2" fmla="*/ 426 h 10325"/>
              <a:gd name="connsiteX3" fmla="*/ 13 w 10351"/>
              <a:gd name="connsiteY3" fmla="*/ 5464 h 10325"/>
              <a:gd name="connsiteX4" fmla="*/ 638 w 10351"/>
              <a:gd name="connsiteY4" fmla="*/ 9808 h 10325"/>
              <a:gd name="connsiteX5" fmla="*/ 5210 w 10351"/>
              <a:gd name="connsiteY5" fmla="*/ 10235 h 10325"/>
              <a:gd name="connsiteX6" fmla="*/ 10021 w 10351"/>
              <a:gd name="connsiteY6" fmla="*/ 9723 h 10325"/>
              <a:gd name="connsiteX7" fmla="*/ 10341 w 10351"/>
              <a:gd name="connsiteY7" fmla="*/ 4972 h 10325"/>
              <a:gd name="connsiteX8" fmla="*/ 9759 w 10351"/>
              <a:gd name="connsiteY8" fmla="*/ 469 h 10325"/>
              <a:gd name="connsiteX0" fmla="*/ 9759 w 10351"/>
              <a:gd name="connsiteY0" fmla="*/ 469 h 10269"/>
              <a:gd name="connsiteX1" fmla="*/ 5194 w 10351"/>
              <a:gd name="connsiteY1" fmla="*/ 212 h 10269"/>
              <a:gd name="connsiteX2" fmla="*/ 567 w 10351"/>
              <a:gd name="connsiteY2" fmla="*/ 426 h 10269"/>
              <a:gd name="connsiteX3" fmla="*/ 13 w 10351"/>
              <a:gd name="connsiteY3" fmla="*/ 5464 h 10269"/>
              <a:gd name="connsiteX4" fmla="*/ 638 w 10351"/>
              <a:gd name="connsiteY4" fmla="*/ 9808 h 10269"/>
              <a:gd name="connsiteX5" fmla="*/ 5176 w 10351"/>
              <a:gd name="connsiteY5" fmla="*/ 10118 h 10269"/>
              <a:gd name="connsiteX6" fmla="*/ 10021 w 10351"/>
              <a:gd name="connsiteY6" fmla="*/ 9723 h 10269"/>
              <a:gd name="connsiteX7" fmla="*/ 10341 w 10351"/>
              <a:gd name="connsiteY7" fmla="*/ 4972 h 10269"/>
              <a:gd name="connsiteX8" fmla="*/ 9759 w 10351"/>
              <a:gd name="connsiteY8" fmla="*/ 469 h 10269"/>
              <a:gd name="connsiteX0" fmla="*/ 9759 w 10351"/>
              <a:gd name="connsiteY0" fmla="*/ 469 h 10260"/>
              <a:gd name="connsiteX1" fmla="*/ 5194 w 10351"/>
              <a:gd name="connsiteY1" fmla="*/ 212 h 10260"/>
              <a:gd name="connsiteX2" fmla="*/ 567 w 10351"/>
              <a:gd name="connsiteY2" fmla="*/ 426 h 10260"/>
              <a:gd name="connsiteX3" fmla="*/ 13 w 10351"/>
              <a:gd name="connsiteY3" fmla="*/ 5464 h 10260"/>
              <a:gd name="connsiteX4" fmla="*/ 638 w 10351"/>
              <a:gd name="connsiteY4" fmla="*/ 9808 h 10260"/>
              <a:gd name="connsiteX5" fmla="*/ 5176 w 10351"/>
              <a:gd name="connsiteY5" fmla="*/ 10118 h 10260"/>
              <a:gd name="connsiteX6" fmla="*/ 10021 w 10351"/>
              <a:gd name="connsiteY6" fmla="*/ 9723 h 10260"/>
              <a:gd name="connsiteX7" fmla="*/ 10341 w 10351"/>
              <a:gd name="connsiteY7" fmla="*/ 4972 h 10260"/>
              <a:gd name="connsiteX8" fmla="*/ 9759 w 10351"/>
              <a:gd name="connsiteY8" fmla="*/ 469 h 10260"/>
              <a:gd name="connsiteX0" fmla="*/ 9759 w 10341"/>
              <a:gd name="connsiteY0" fmla="*/ 469 h 10225"/>
              <a:gd name="connsiteX1" fmla="*/ 5194 w 10341"/>
              <a:gd name="connsiteY1" fmla="*/ 212 h 10225"/>
              <a:gd name="connsiteX2" fmla="*/ 567 w 10341"/>
              <a:gd name="connsiteY2" fmla="*/ 426 h 10225"/>
              <a:gd name="connsiteX3" fmla="*/ 13 w 10341"/>
              <a:gd name="connsiteY3" fmla="*/ 5464 h 10225"/>
              <a:gd name="connsiteX4" fmla="*/ 638 w 10341"/>
              <a:gd name="connsiteY4" fmla="*/ 9808 h 10225"/>
              <a:gd name="connsiteX5" fmla="*/ 5176 w 10341"/>
              <a:gd name="connsiteY5" fmla="*/ 10118 h 10225"/>
              <a:gd name="connsiteX6" fmla="*/ 9853 w 10341"/>
              <a:gd name="connsiteY6" fmla="*/ 9665 h 10225"/>
              <a:gd name="connsiteX7" fmla="*/ 10341 w 10341"/>
              <a:gd name="connsiteY7" fmla="*/ 4972 h 10225"/>
              <a:gd name="connsiteX8" fmla="*/ 9759 w 10341"/>
              <a:gd name="connsiteY8" fmla="*/ 469 h 10225"/>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1"/>
              <a:gd name="connsiteY0" fmla="*/ 469 h 10170"/>
              <a:gd name="connsiteX1" fmla="*/ 5194 w 10341"/>
              <a:gd name="connsiteY1" fmla="*/ 212 h 10170"/>
              <a:gd name="connsiteX2" fmla="*/ 567 w 10341"/>
              <a:gd name="connsiteY2" fmla="*/ 426 h 10170"/>
              <a:gd name="connsiteX3" fmla="*/ 13 w 10341"/>
              <a:gd name="connsiteY3" fmla="*/ 5464 h 10170"/>
              <a:gd name="connsiteX4" fmla="*/ 638 w 10341"/>
              <a:gd name="connsiteY4" fmla="*/ 9808 h 10170"/>
              <a:gd name="connsiteX5" fmla="*/ 5176 w 10341"/>
              <a:gd name="connsiteY5" fmla="*/ 10118 h 10170"/>
              <a:gd name="connsiteX6" fmla="*/ 9853 w 10341"/>
              <a:gd name="connsiteY6" fmla="*/ 9665 h 10170"/>
              <a:gd name="connsiteX7" fmla="*/ 10341 w 10341"/>
              <a:gd name="connsiteY7" fmla="*/ 4972 h 10170"/>
              <a:gd name="connsiteX8" fmla="*/ 9759 w 10341"/>
              <a:gd name="connsiteY8" fmla="*/ 469 h 10170"/>
              <a:gd name="connsiteX0" fmla="*/ 9759 w 10343"/>
              <a:gd name="connsiteY0" fmla="*/ 469 h 10170"/>
              <a:gd name="connsiteX1" fmla="*/ 5194 w 10343"/>
              <a:gd name="connsiteY1" fmla="*/ 212 h 10170"/>
              <a:gd name="connsiteX2" fmla="*/ 567 w 10343"/>
              <a:gd name="connsiteY2" fmla="*/ 426 h 10170"/>
              <a:gd name="connsiteX3" fmla="*/ 13 w 10343"/>
              <a:gd name="connsiteY3" fmla="*/ 5464 h 10170"/>
              <a:gd name="connsiteX4" fmla="*/ 638 w 10343"/>
              <a:gd name="connsiteY4" fmla="*/ 9808 h 10170"/>
              <a:gd name="connsiteX5" fmla="*/ 5176 w 10343"/>
              <a:gd name="connsiteY5" fmla="*/ 10118 h 10170"/>
              <a:gd name="connsiteX6" fmla="*/ 9853 w 10343"/>
              <a:gd name="connsiteY6" fmla="*/ 9665 h 10170"/>
              <a:gd name="connsiteX7" fmla="*/ 10341 w 10343"/>
              <a:gd name="connsiteY7" fmla="*/ 4972 h 10170"/>
              <a:gd name="connsiteX8" fmla="*/ 9759 w 10343"/>
              <a:gd name="connsiteY8" fmla="*/ 469 h 10170"/>
              <a:gd name="connsiteX0" fmla="*/ 9759 w 10344"/>
              <a:gd name="connsiteY0" fmla="*/ 469 h 10166"/>
              <a:gd name="connsiteX1" fmla="*/ 5194 w 10344"/>
              <a:gd name="connsiteY1" fmla="*/ 212 h 10166"/>
              <a:gd name="connsiteX2" fmla="*/ 567 w 10344"/>
              <a:gd name="connsiteY2" fmla="*/ 426 h 10166"/>
              <a:gd name="connsiteX3" fmla="*/ 13 w 10344"/>
              <a:gd name="connsiteY3" fmla="*/ 5464 h 10166"/>
              <a:gd name="connsiteX4" fmla="*/ 638 w 10344"/>
              <a:gd name="connsiteY4" fmla="*/ 9808 h 10166"/>
              <a:gd name="connsiteX5" fmla="*/ 5176 w 10344"/>
              <a:gd name="connsiteY5" fmla="*/ 10118 h 10166"/>
              <a:gd name="connsiteX6" fmla="*/ 9875 w 10344"/>
              <a:gd name="connsiteY6" fmla="*/ 9723 h 10166"/>
              <a:gd name="connsiteX7" fmla="*/ 10341 w 10344"/>
              <a:gd name="connsiteY7" fmla="*/ 4972 h 10166"/>
              <a:gd name="connsiteX8" fmla="*/ 9759 w 10344"/>
              <a:gd name="connsiteY8" fmla="*/ 469 h 10166"/>
              <a:gd name="connsiteX0" fmla="*/ 9759 w 10341"/>
              <a:gd name="connsiteY0" fmla="*/ 469 h 10166"/>
              <a:gd name="connsiteX1" fmla="*/ 5194 w 10341"/>
              <a:gd name="connsiteY1" fmla="*/ 212 h 10166"/>
              <a:gd name="connsiteX2" fmla="*/ 567 w 10341"/>
              <a:gd name="connsiteY2" fmla="*/ 426 h 10166"/>
              <a:gd name="connsiteX3" fmla="*/ 13 w 10341"/>
              <a:gd name="connsiteY3" fmla="*/ 5464 h 10166"/>
              <a:gd name="connsiteX4" fmla="*/ 638 w 10341"/>
              <a:gd name="connsiteY4" fmla="*/ 9808 h 10166"/>
              <a:gd name="connsiteX5" fmla="*/ 5176 w 10341"/>
              <a:gd name="connsiteY5" fmla="*/ 10118 h 10166"/>
              <a:gd name="connsiteX6" fmla="*/ 9875 w 10341"/>
              <a:gd name="connsiteY6" fmla="*/ 9723 h 10166"/>
              <a:gd name="connsiteX7" fmla="*/ 10341 w 10341"/>
              <a:gd name="connsiteY7" fmla="*/ 4972 h 10166"/>
              <a:gd name="connsiteX8" fmla="*/ 9759 w 10341"/>
              <a:gd name="connsiteY8" fmla="*/ 469 h 10166"/>
              <a:gd name="connsiteX0" fmla="*/ 9759 w 10414"/>
              <a:gd name="connsiteY0" fmla="*/ 469 h 10224"/>
              <a:gd name="connsiteX1" fmla="*/ 5194 w 10414"/>
              <a:gd name="connsiteY1" fmla="*/ 212 h 10224"/>
              <a:gd name="connsiteX2" fmla="*/ 567 w 10414"/>
              <a:gd name="connsiteY2" fmla="*/ 426 h 10224"/>
              <a:gd name="connsiteX3" fmla="*/ 13 w 10414"/>
              <a:gd name="connsiteY3" fmla="*/ 5464 h 10224"/>
              <a:gd name="connsiteX4" fmla="*/ 638 w 10414"/>
              <a:gd name="connsiteY4" fmla="*/ 9808 h 10224"/>
              <a:gd name="connsiteX5" fmla="*/ 5176 w 10414"/>
              <a:gd name="connsiteY5" fmla="*/ 10118 h 10224"/>
              <a:gd name="connsiteX6" fmla="*/ 9875 w 10414"/>
              <a:gd name="connsiteY6" fmla="*/ 9723 h 10224"/>
              <a:gd name="connsiteX7" fmla="*/ 10307 w 10414"/>
              <a:gd name="connsiteY7" fmla="*/ 5166 h 10224"/>
              <a:gd name="connsiteX8" fmla="*/ 9759 w 10414"/>
              <a:gd name="connsiteY8" fmla="*/ 469 h 10224"/>
              <a:gd name="connsiteX0" fmla="*/ 9759 w 10336"/>
              <a:gd name="connsiteY0" fmla="*/ 469 h 10166"/>
              <a:gd name="connsiteX1" fmla="*/ 5194 w 10336"/>
              <a:gd name="connsiteY1" fmla="*/ 212 h 10166"/>
              <a:gd name="connsiteX2" fmla="*/ 567 w 10336"/>
              <a:gd name="connsiteY2" fmla="*/ 426 h 10166"/>
              <a:gd name="connsiteX3" fmla="*/ 13 w 10336"/>
              <a:gd name="connsiteY3" fmla="*/ 5464 h 10166"/>
              <a:gd name="connsiteX4" fmla="*/ 638 w 10336"/>
              <a:gd name="connsiteY4" fmla="*/ 9808 h 10166"/>
              <a:gd name="connsiteX5" fmla="*/ 5176 w 10336"/>
              <a:gd name="connsiteY5" fmla="*/ 10118 h 10166"/>
              <a:gd name="connsiteX6" fmla="*/ 9875 w 10336"/>
              <a:gd name="connsiteY6" fmla="*/ 9723 h 10166"/>
              <a:gd name="connsiteX7" fmla="*/ 10307 w 10336"/>
              <a:gd name="connsiteY7" fmla="*/ 5166 h 10166"/>
              <a:gd name="connsiteX8" fmla="*/ 9759 w 10336"/>
              <a:gd name="connsiteY8" fmla="*/ 469 h 10166"/>
              <a:gd name="connsiteX0" fmla="*/ 9759 w 10315"/>
              <a:gd name="connsiteY0" fmla="*/ 469 h 10166"/>
              <a:gd name="connsiteX1" fmla="*/ 5194 w 10315"/>
              <a:gd name="connsiteY1" fmla="*/ 212 h 10166"/>
              <a:gd name="connsiteX2" fmla="*/ 567 w 10315"/>
              <a:gd name="connsiteY2" fmla="*/ 426 h 10166"/>
              <a:gd name="connsiteX3" fmla="*/ 13 w 10315"/>
              <a:gd name="connsiteY3" fmla="*/ 5464 h 10166"/>
              <a:gd name="connsiteX4" fmla="*/ 638 w 10315"/>
              <a:gd name="connsiteY4" fmla="*/ 9808 h 10166"/>
              <a:gd name="connsiteX5" fmla="*/ 5176 w 10315"/>
              <a:gd name="connsiteY5" fmla="*/ 10118 h 10166"/>
              <a:gd name="connsiteX6" fmla="*/ 9875 w 10315"/>
              <a:gd name="connsiteY6" fmla="*/ 9723 h 10166"/>
              <a:gd name="connsiteX7" fmla="*/ 10307 w 10315"/>
              <a:gd name="connsiteY7" fmla="*/ 5166 h 10166"/>
              <a:gd name="connsiteX8" fmla="*/ 9759 w 10315"/>
              <a:gd name="connsiteY8" fmla="*/ 469 h 10166"/>
              <a:gd name="connsiteX0" fmla="*/ 9759 w 10309"/>
              <a:gd name="connsiteY0" fmla="*/ 469 h 10158"/>
              <a:gd name="connsiteX1" fmla="*/ 5194 w 10309"/>
              <a:gd name="connsiteY1" fmla="*/ 212 h 10158"/>
              <a:gd name="connsiteX2" fmla="*/ 567 w 10309"/>
              <a:gd name="connsiteY2" fmla="*/ 426 h 10158"/>
              <a:gd name="connsiteX3" fmla="*/ 13 w 10309"/>
              <a:gd name="connsiteY3" fmla="*/ 5464 h 10158"/>
              <a:gd name="connsiteX4" fmla="*/ 638 w 10309"/>
              <a:gd name="connsiteY4" fmla="*/ 9808 h 10158"/>
              <a:gd name="connsiteX5" fmla="*/ 5176 w 10309"/>
              <a:gd name="connsiteY5" fmla="*/ 10118 h 10158"/>
              <a:gd name="connsiteX6" fmla="*/ 9819 w 10309"/>
              <a:gd name="connsiteY6" fmla="*/ 9840 h 10158"/>
              <a:gd name="connsiteX7" fmla="*/ 10307 w 10309"/>
              <a:gd name="connsiteY7" fmla="*/ 5166 h 10158"/>
              <a:gd name="connsiteX8" fmla="*/ 9759 w 10309"/>
              <a:gd name="connsiteY8" fmla="*/ 469 h 10158"/>
              <a:gd name="connsiteX0" fmla="*/ 9759 w 10307"/>
              <a:gd name="connsiteY0" fmla="*/ 469 h 10158"/>
              <a:gd name="connsiteX1" fmla="*/ 5194 w 10307"/>
              <a:gd name="connsiteY1" fmla="*/ 212 h 10158"/>
              <a:gd name="connsiteX2" fmla="*/ 567 w 10307"/>
              <a:gd name="connsiteY2" fmla="*/ 426 h 10158"/>
              <a:gd name="connsiteX3" fmla="*/ 13 w 10307"/>
              <a:gd name="connsiteY3" fmla="*/ 5464 h 10158"/>
              <a:gd name="connsiteX4" fmla="*/ 638 w 10307"/>
              <a:gd name="connsiteY4" fmla="*/ 9808 h 10158"/>
              <a:gd name="connsiteX5" fmla="*/ 5176 w 10307"/>
              <a:gd name="connsiteY5" fmla="*/ 10118 h 10158"/>
              <a:gd name="connsiteX6" fmla="*/ 9819 w 10307"/>
              <a:gd name="connsiteY6" fmla="*/ 9840 h 10158"/>
              <a:gd name="connsiteX7" fmla="*/ 10307 w 10307"/>
              <a:gd name="connsiteY7" fmla="*/ 5166 h 10158"/>
              <a:gd name="connsiteX8" fmla="*/ 9759 w 10307"/>
              <a:gd name="connsiteY8" fmla="*/ 469 h 10158"/>
              <a:gd name="connsiteX0" fmla="*/ 9765 w 10313"/>
              <a:gd name="connsiteY0" fmla="*/ 469 h 10158"/>
              <a:gd name="connsiteX1" fmla="*/ 5200 w 10313"/>
              <a:gd name="connsiteY1" fmla="*/ 212 h 10158"/>
              <a:gd name="connsiteX2" fmla="*/ 573 w 10313"/>
              <a:gd name="connsiteY2" fmla="*/ 426 h 10158"/>
              <a:gd name="connsiteX3" fmla="*/ 19 w 10313"/>
              <a:gd name="connsiteY3" fmla="*/ 5464 h 10158"/>
              <a:gd name="connsiteX4" fmla="*/ 722 w 10313"/>
              <a:gd name="connsiteY4" fmla="*/ 9808 h 10158"/>
              <a:gd name="connsiteX5" fmla="*/ 5182 w 10313"/>
              <a:gd name="connsiteY5" fmla="*/ 10118 h 10158"/>
              <a:gd name="connsiteX6" fmla="*/ 9825 w 10313"/>
              <a:gd name="connsiteY6" fmla="*/ 9840 h 10158"/>
              <a:gd name="connsiteX7" fmla="*/ 10313 w 10313"/>
              <a:gd name="connsiteY7" fmla="*/ 5166 h 10158"/>
              <a:gd name="connsiteX8" fmla="*/ 9765 w 10313"/>
              <a:gd name="connsiteY8" fmla="*/ 469 h 10158"/>
              <a:gd name="connsiteX0" fmla="*/ 9765 w 10313"/>
              <a:gd name="connsiteY0" fmla="*/ 469 h 10189"/>
              <a:gd name="connsiteX1" fmla="*/ 5200 w 10313"/>
              <a:gd name="connsiteY1" fmla="*/ 212 h 10189"/>
              <a:gd name="connsiteX2" fmla="*/ 573 w 10313"/>
              <a:gd name="connsiteY2" fmla="*/ 426 h 10189"/>
              <a:gd name="connsiteX3" fmla="*/ 19 w 10313"/>
              <a:gd name="connsiteY3" fmla="*/ 5464 h 10189"/>
              <a:gd name="connsiteX4" fmla="*/ 722 w 10313"/>
              <a:gd name="connsiteY4" fmla="*/ 9866 h 10189"/>
              <a:gd name="connsiteX5" fmla="*/ 5182 w 10313"/>
              <a:gd name="connsiteY5" fmla="*/ 10118 h 10189"/>
              <a:gd name="connsiteX6" fmla="*/ 9825 w 10313"/>
              <a:gd name="connsiteY6" fmla="*/ 9840 h 10189"/>
              <a:gd name="connsiteX7" fmla="*/ 10313 w 10313"/>
              <a:gd name="connsiteY7" fmla="*/ 5166 h 10189"/>
              <a:gd name="connsiteX8" fmla="*/ 9765 w 10313"/>
              <a:gd name="connsiteY8" fmla="*/ 469 h 10189"/>
              <a:gd name="connsiteX0" fmla="*/ 9765 w 10313"/>
              <a:gd name="connsiteY0" fmla="*/ 469 h 10154"/>
              <a:gd name="connsiteX1" fmla="*/ 5200 w 10313"/>
              <a:gd name="connsiteY1" fmla="*/ 212 h 10154"/>
              <a:gd name="connsiteX2" fmla="*/ 573 w 10313"/>
              <a:gd name="connsiteY2" fmla="*/ 426 h 10154"/>
              <a:gd name="connsiteX3" fmla="*/ 19 w 10313"/>
              <a:gd name="connsiteY3" fmla="*/ 5464 h 10154"/>
              <a:gd name="connsiteX4" fmla="*/ 722 w 10313"/>
              <a:gd name="connsiteY4" fmla="*/ 9866 h 10154"/>
              <a:gd name="connsiteX5" fmla="*/ 5182 w 10313"/>
              <a:gd name="connsiteY5" fmla="*/ 10118 h 10154"/>
              <a:gd name="connsiteX6" fmla="*/ 9825 w 10313"/>
              <a:gd name="connsiteY6" fmla="*/ 9840 h 10154"/>
              <a:gd name="connsiteX7" fmla="*/ 10313 w 10313"/>
              <a:gd name="connsiteY7" fmla="*/ 5166 h 10154"/>
              <a:gd name="connsiteX8" fmla="*/ 9765 w 10313"/>
              <a:gd name="connsiteY8" fmla="*/ 469 h 10154"/>
              <a:gd name="connsiteX0" fmla="*/ 9765 w 10313"/>
              <a:gd name="connsiteY0" fmla="*/ 469 h 10154"/>
              <a:gd name="connsiteX1" fmla="*/ 5200 w 10313"/>
              <a:gd name="connsiteY1" fmla="*/ 212 h 10154"/>
              <a:gd name="connsiteX2" fmla="*/ 573 w 10313"/>
              <a:gd name="connsiteY2" fmla="*/ 426 h 10154"/>
              <a:gd name="connsiteX3" fmla="*/ 19 w 10313"/>
              <a:gd name="connsiteY3" fmla="*/ 5464 h 10154"/>
              <a:gd name="connsiteX4" fmla="*/ 722 w 10313"/>
              <a:gd name="connsiteY4" fmla="*/ 9866 h 10154"/>
              <a:gd name="connsiteX5" fmla="*/ 5182 w 10313"/>
              <a:gd name="connsiteY5" fmla="*/ 10118 h 10154"/>
              <a:gd name="connsiteX6" fmla="*/ 9825 w 10313"/>
              <a:gd name="connsiteY6" fmla="*/ 9840 h 10154"/>
              <a:gd name="connsiteX7" fmla="*/ 10313 w 10313"/>
              <a:gd name="connsiteY7" fmla="*/ 5166 h 10154"/>
              <a:gd name="connsiteX8" fmla="*/ 9765 w 10313"/>
              <a:gd name="connsiteY8" fmla="*/ 469 h 10154"/>
              <a:gd name="connsiteX0" fmla="*/ 9765 w 10313"/>
              <a:gd name="connsiteY0" fmla="*/ 469 h 10154"/>
              <a:gd name="connsiteX1" fmla="*/ 5200 w 10313"/>
              <a:gd name="connsiteY1" fmla="*/ 212 h 10154"/>
              <a:gd name="connsiteX2" fmla="*/ 573 w 10313"/>
              <a:gd name="connsiteY2" fmla="*/ 426 h 10154"/>
              <a:gd name="connsiteX3" fmla="*/ 19 w 10313"/>
              <a:gd name="connsiteY3" fmla="*/ 5464 h 10154"/>
              <a:gd name="connsiteX4" fmla="*/ 722 w 10313"/>
              <a:gd name="connsiteY4" fmla="*/ 9866 h 10154"/>
              <a:gd name="connsiteX5" fmla="*/ 5182 w 10313"/>
              <a:gd name="connsiteY5" fmla="*/ 10118 h 10154"/>
              <a:gd name="connsiteX6" fmla="*/ 9825 w 10313"/>
              <a:gd name="connsiteY6" fmla="*/ 9840 h 10154"/>
              <a:gd name="connsiteX7" fmla="*/ 10313 w 10313"/>
              <a:gd name="connsiteY7" fmla="*/ 5166 h 10154"/>
              <a:gd name="connsiteX8" fmla="*/ 9765 w 10313"/>
              <a:gd name="connsiteY8" fmla="*/ 469 h 10154"/>
              <a:gd name="connsiteX0" fmla="*/ 9747 w 10295"/>
              <a:gd name="connsiteY0" fmla="*/ 469 h 10293"/>
              <a:gd name="connsiteX1" fmla="*/ 5182 w 10295"/>
              <a:gd name="connsiteY1" fmla="*/ 212 h 10293"/>
              <a:gd name="connsiteX2" fmla="*/ 555 w 10295"/>
              <a:gd name="connsiteY2" fmla="*/ 426 h 10293"/>
              <a:gd name="connsiteX3" fmla="*/ 102 w 10295"/>
              <a:gd name="connsiteY3" fmla="*/ 5445 h 10293"/>
              <a:gd name="connsiteX4" fmla="*/ 704 w 10295"/>
              <a:gd name="connsiteY4" fmla="*/ 9866 h 10293"/>
              <a:gd name="connsiteX5" fmla="*/ 5164 w 10295"/>
              <a:gd name="connsiteY5" fmla="*/ 10118 h 10293"/>
              <a:gd name="connsiteX6" fmla="*/ 9807 w 10295"/>
              <a:gd name="connsiteY6" fmla="*/ 9840 h 10293"/>
              <a:gd name="connsiteX7" fmla="*/ 10295 w 10295"/>
              <a:gd name="connsiteY7" fmla="*/ 5166 h 10293"/>
              <a:gd name="connsiteX8" fmla="*/ 9747 w 10295"/>
              <a:gd name="connsiteY8" fmla="*/ 469 h 10293"/>
              <a:gd name="connsiteX0" fmla="*/ 9708 w 10256"/>
              <a:gd name="connsiteY0" fmla="*/ 386 h 10210"/>
              <a:gd name="connsiteX1" fmla="*/ 5143 w 10256"/>
              <a:gd name="connsiteY1" fmla="*/ 129 h 10210"/>
              <a:gd name="connsiteX2" fmla="*/ 594 w 10256"/>
              <a:gd name="connsiteY2" fmla="*/ 479 h 10210"/>
              <a:gd name="connsiteX3" fmla="*/ 63 w 10256"/>
              <a:gd name="connsiteY3" fmla="*/ 5362 h 10210"/>
              <a:gd name="connsiteX4" fmla="*/ 665 w 10256"/>
              <a:gd name="connsiteY4" fmla="*/ 9783 h 10210"/>
              <a:gd name="connsiteX5" fmla="*/ 5125 w 10256"/>
              <a:gd name="connsiteY5" fmla="*/ 10035 h 10210"/>
              <a:gd name="connsiteX6" fmla="*/ 9768 w 10256"/>
              <a:gd name="connsiteY6" fmla="*/ 9757 h 10210"/>
              <a:gd name="connsiteX7" fmla="*/ 10256 w 10256"/>
              <a:gd name="connsiteY7" fmla="*/ 5083 h 10210"/>
              <a:gd name="connsiteX8" fmla="*/ 9708 w 10256"/>
              <a:gd name="connsiteY8" fmla="*/ 386 h 10210"/>
              <a:gd name="connsiteX0" fmla="*/ 9672 w 10220"/>
              <a:gd name="connsiteY0" fmla="*/ 386 h 10210"/>
              <a:gd name="connsiteX1" fmla="*/ 5107 w 10220"/>
              <a:gd name="connsiteY1" fmla="*/ 129 h 10210"/>
              <a:gd name="connsiteX2" fmla="*/ 558 w 10220"/>
              <a:gd name="connsiteY2" fmla="*/ 479 h 10210"/>
              <a:gd name="connsiteX3" fmla="*/ 27 w 10220"/>
              <a:gd name="connsiteY3" fmla="*/ 5362 h 10210"/>
              <a:gd name="connsiteX4" fmla="*/ 629 w 10220"/>
              <a:gd name="connsiteY4" fmla="*/ 9783 h 10210"/>
              <a:gd name="connsiteX5" fmla="*/ 5089 w 10220"/>
              <a:gd name="connsiteY5" fmla="*/ 10035 h 10210"/>
              <a:gd name="connsiteX6" fmla="*/ 9732 w 10220"/>
              <a:gd name="connsiteY6" fmla="*/ 9757 h 10210"/>
              <a:gd name="connsiteX7" fmla="*/ 10220 w 10220"/>
              <a:gd name="connsiteY7" fmla="*/ 5083 h 10210"/>
              <a:gd name="connsiteX8" fmla="*/ 9672 w 10220"/>
              <a:gd name="connsiteY8" fmla="*/ 386 h 10210"/>
              <a:gd name="connsiteX0" fmla="*/ 9672 w 10220"/>
              <a:gd name="connsiteY0" fmla="*/ 386 h 10210"/>
              <a:gd name="connsiteX1" fmla="*/ 5107 w 10220"/>
              <a:gd name="connsiteY1" fmla="*/ 129 h 10210"/>
              <a:gd name="connsiteX2" fmla="*/ 558 w 10220"/>
              <a:gd name="connsiteY2" fmla="*/ 479 h 10210"/>
              <a:gd name="connsiteX3" fmla="*/ 27 w 10220"/>
              <a:gd name="connsiteY3" fmla="*/ 5362 h 10210"/>
              <a:gd name="connsiteX4" fmla="*/ 629 w 10220"/>
              <a:gd name="connsiteY4" fmla="*/ 9783 h 10210"/>
              <a:gd name="connsiteX5" fmla="*/ 5089 w 10220"/>
              <a:gd name="connsiteY5" fmla="*/ 10035 h 10210"/>
              <a:gd name="connsiteX6" fmla="*/ 9732 w 10220"/>
              <a:gd name="connsiteY6" fmla="*/ 9757 h 10210"/>
              <a:gd name="connsiteX7" fmla="*/ 10220 w 10220"/>
              <a:gd name="connsiteY7" fmla="*/ 5083 h 10210"/>
              <a:gd name="connsiteX8" fmla="*/ 9672 w 10220"/>
              <a:gd name="connsiteY8" fmla="*/ 386 h 10210"/>
              <a:gd name="connsiteX0" fmla="*/ 9616 w 10220"/>
              <a:gd name="connsiteY0" fmla="*/ 410 h 10176"/>
              <a:gd name="connsiteX1" fmla="*/ 5107 w 10220"/>
              <a:gd name="connsiteY1" fmla="*/ 95 h 10176"/>
              <a:gd name="connsiteX2" fmla="*/ 558 w 10220"/>
              <a:gd name="connsiteY2" fmla="*/ 445 h 10176"/>
              <a:gd name="connsiteX3" fmla="*/ 27 w 10220"/>
              <a:gd name="connsiteY3" fmla="*/ 5328 h 10176"/>
              <a:gd name="connsiteX4" fmla="*/ 629 w 10220"/>
              <a:gd name="connsiteY4" fmla="*/ 9749 h 10176"/>
              <a:gd name="connsiteX5" fmla="*/ 5089 w 10220"/>
              <a:gd name="connsiteY5" fmla="*/ 10001 h 10176"/>
              <a:gd name="connsiteX6" fmla="*/ 9732 w 10220"/>
              <a:gd name="connsiteY6" fmla="*/ 9723 h 10176"/>
              <a:gd name="connsiteX7" fmla="*/ 10220 w 10220"/>
              <a:gd name="connsiteY7" fmla="*/ 5049 h 10176"/>
              <a:gd name="connsiteX8" fmla="*/ 9616 w 10220"/>
              <a:gd name="connsiteY8" fmla="*/ 410 h 10176"/>
              <a:gd name="connsiteX0" fmla="*/ 9616 w 10255"/>
              <a:gd name="connsiteY0" fmla="*/ 410 h 10177"/>
              <a:gd name="connsiteX1" fmla="*/ 5107 w 10255"/>
              <a:gd name="connsiteY1" fmla="*/ 95 h 10177"/>
              <a:gd name="connsiteX2" fmla="*/ 558 w 10255"/>
              <a:gd name="connsiteY2" fmla="*/ 445 h 10177"/>
              <a:gd name="connsiteX3" fmla="*/ 27 w 10255"/>
              <a:gd name="connsiteY3" fmla="*/ 5328 h 10177"/>
              <a:gd name="connsiteX4" fmla="*/ 629 w 10255"/>
              <a:gd name="connsiteY4" fmla="*/ 9749 h 10177"/>
              <a:gd name="connsiteX5" fmla="*/ 5089 w 10255"/>
              <a:gd name="connsiteY5" fmla="*/ 10001 h 10177"/>
              <a:gd name="connsiteX6" fmla="*/ 9732 w 10255"/>
              <a:gd name="connsiteY6" fmla="*/ 9723 h 10177"/>
              <a:gd name="connsiteX7" fmla="*/ 10142 w 10255"/>
              <a:gd name="connsiteY7" fmla="*/ 5049 h 10177"/>
              <a:gd name="connsiteX8" fmla="*/ 9616 w 10255"/>
              <a:gd name="connsiteY8" fmla="*/ 410 h 10177"/>
              <a:gd name="connsiteX0" fmla="*/ 9616 w 10233"/>
              <a:gd name="connsiteY0" fmla="*/ 410 h 10183"/>
              <a:gd name="connsiteX1" fmla="*/ 5107 w 10233"/>
              <a:gd name="connsiteY1" fmla="*/ 95 h 10183"/>
              <a:gd name="connsiteX2" fmla="*/ 558 w 10233"/>
              <a:gd name="connsiteY2" fmla="*/ 445 h 10183"/>
              <a:gd name="connsiteX3" fmla="*/ 27 w 10233"/>
              <a:gd name="connsiteY3" fmla="*/ 5328 h 10183"/>
              <a:gd name="connsiteX4" fmla="*/ 629 w 10233"/>
              <a:gd name="connsiteY4" fmla="*/ 9749 h 10183"/>
              <a:gd name="connsiteX5" fmla="*/ 5089 w 10233"/>
              <a:gd name="connsiteY5" fmla="*/ 10001 h 10183"/>
              <a:gd name="connsiteX6" fmla="*/ 9687 w 10233"/>
              <a:gd name="connsiteY6" fmla="*/ 9587 h 10183"/>
              <a:gd name="connsiteX7" fmla="*/ 10142 w 10233"/>
              <a:gd name="connsiteY7" fmla="*/ 5049 h 10183"/>
              <a:gd name="connsiteX8" fmla="*/ 9616 w 10233"/>
              <a:gd name="connsiteY8" fmla="*/ 410 h 10183"/>
              <a:gd name="connsiteX0" fmla="*/ 9616 w 10157"/>
              <a:gd name="connsiteY0" fmla="*/ 410 h 10183"/>
              <a:gd name="connsiteX1" fmla="*/ 5107 w 10157"/>
              <a:gd name="connsiteY1" fmla="*/ 95 h 10183"/>
              <a:gd name="connsiteX2" fmla="*/ 558 w 10157"/>
              <a:gd name="connsiteY2" fmla="*/ 445 h 10183"/>
              <a:gd name="connsiteX3" fmla="*/ 27 w 10157"/>
              <a:gd name="connsiteY3" fmla="*/ 5328 h 10183"/>
              <a:gd name="connsiteX4" fmla="*/ 629 w 10157"/>
              <a:gd name="connsiteY4" fmla="*/ 9749 h 10183"/>
              <a:gd name="connsiteX5" fmla="*/ 5089 w 10157"/>
              <a:gd name="connsiteY5" fmla="*/ 10001 h 10183"/>
              <a:gd name="connsiteX6" fmla="*/ 9687 w 10157"/>
              <a:gd name="connsiteY6" fmla="*/ 9587 h 10183"/>
              <a:gd name="connsiteX7" fmla="*/ 10142 w 10157"/>
              <a:gd name="connsiteY7" fmla="*/ 5049 h 10183"/>
              <a:gd name="connsiteX8" fmla="*/ 9616 w 10157"/>
              <a:gd name="connsiteY8" fmla="*/ 410 h 10183"/>
              <a:gd name="connsiteX0" fmla="*/ 9616 w 10146"/>
              <a:gd name="connsiteY0" fmla="*/ 410 h 10183"/>
              <a:gd name="connsiteX1" fmla="*/ 5107 w 10146"/>
              <a:gd name="connsiteY1" fmla="*/ 95 h 10183"/>
              <a:gd name="connsiteX2" fmla="*/ 558 w 10146"/>
              <a:gd name="connsiteY2" fmla="*/ 445 h 10183"/>
              <a:gd name="connsiteX3" fmla="*/ 27 w 10146"/>
              <a:gd name="connsiteY3" fmla="*/ 5328 h 10183"/>
              <a:gd name="connsiteX4" fmla="*/ 629 w 10146"/>
              <a:gd name="connsiteY4" fmla="*/ 9749 h 10183"/>
              <a:gd name="connsiteX5" fmla="*/ 5089 w 10146"/>
              <a:gd name="connsiteY5" fmla="*/ 10001 h 10183"/>
              <a:gd name="connsiteX6" fmla="*/ 9687 w 10146"/>
              <a:gd name="connsiteY6" fmla="*/ 9587 h 10183"/>
              <a:gd name="connsiteX7" fmla="*/ 10142 w 10146"/>
              <a:gd name="connsiteY7" fmla="*/ 5049 h 10183"/>
              <a:gd name="connsiteX8" fmla="*/ 9616 w 10146"/>
              <a:gd name="connsiteY8" fmla="*/ 410 h 10183"/>
              <a:gd name="connsiteX0" fmla="*/ 9616 w 10180"/>
              <a:gd name="connsiteY0" fmla="*/ 410 h 10186"/>
              <a:gd name="connsiteX1" fmla="*/ 5107 w 10180"/>
              <a:gd name="connsiteY1" fmla="*/ 95 h 10186"/>
              <a:gd name="connsiteX2" fmla="*/ 558 w 10180"/>
              <a:gd name="connsiteY2" fmla="*/ 445 h 10186"/>
              <a:gd name="connsiteX3" fmla="*/ 27 w 10180"/>
              <a:gd name="connsiteY3" fmla="*/ 5328 h 10186"/>
              <a:gd name="connsiteX4" fmla="*/ 629 w 10180"/>
              <a:gd name="connsiteY4" fmla="*/ 9749 h 10186"/>
              <a:gd name="connsiteX5" fmla="*/ 5089 w 10180"/>
              <a:gd name="connsiteY5" fmla="*/ 10001 h 10186"/>
              <a:gd name="connsiteX6" fmla="*/ 9822 w 10180"/>
              <a:gd name="connsiteY6" fmla="*/ 9529 h 10186"/>
              <a:gd name="connsiteX7" fmla="*/ 10142 w 10180"/>
              <a:gd name="connsiteY7" fmla="*/ 5049 h 10186"/>
              <a:gd name="connsiteX8" fmla="*/ 9616 w 10180"/>
              <a:gd name="connsiteY8" fmla="*/ 410 h 10186"/>
              <a:gd name="connsiteX0" fmla="*/ 9616 w 10153"/>
              <a:gd name="connsiteY0" fmla="*/ 410 h 10186"/>
              <a:gd name="connsiteX1" fmla="*/ 5107 w 10153"/>
              <a:gd name="connsiteY1" fmla="*/ 95 h 10186"/>
              <a:gd name="connsiteX2" fmla="*/ 558 w 10153"/>
              <a:gd name="connsiteY2" fmla="*/ 445 h 10186"/>
              <a:gd name="connsiteX3" fmla="*/ 27 w 10153"/>
              <a:gd name="connsiteY3" fmla="*/ 5328 h 10186"/>
              <a:gd name="connsiteX4" fmla="*/ 629 w 10153"/>
              <a:gd name="connsiteY4" fmla="*/ 9749 h 10186"/>
              <a:gd name="connsiteX5" fmla="*/ 5089 w 10153"/>
              <a:gd name="connsiteY5" fmla="*/ 10001 h 10186"/>
              <a:gd name="connsiteX6" fmla="*/ 9822 w 10153"/>
              <a:gd name="connsiteY6" fmla="*/ 9529 h 10186"/>
              <a:gd name="connsiteX7" fmla="*/ 10142 w 10153"/>
              <a:gd name="connsiteY7" fmla="*/ 5049 h 10186"/>
              <a:gd name="connsiteX8" fmla="*/ 9616 w 10153"/>
              <a:gd name="connsiteY8" fmla="*/ 410 h 10186"/>
              <a:gd name="connsiteX0" fmla="*/ 9612 w 10149"/>
              <a:gd name="connsiteY0" fmla="*/ 410 h 10094"/>
              <a:gd name="connsiteX1" fmla="*/ 5103 w 10149"/>
              <a:gd name="connsiteY1" fmla="*/ 95 h 10094"/>
              <a:gd name="connsiteX2" fmla="*/ 554 w 10149"/>
              <a:gd name="connsiteY2" fmla="*/ 445 h 10094"/>
              <a:gd name="connsiteX3" fmla="*/ 23 w 10149"/>
              <a:gd name="connsiteY3" fmla="*/ 5328 h 10094"/>
              <a:gd name="connsiteX4" fmla="*/ 636 w 10149"/>
              <a:gd name="connsiteY4" fmla="*/ 9594 h 10094"/>
              <a:gd name="connsiteX5" fmla="*/ 5085 w 10149"/>
              <a:gd name="connsiteY5" fmla="*/ 10001 h 10094"/>
              <a:gd name="connsiteX6" fmla="*/ 9818 w 10149"/>
              <a:gd name="connsiteY6" fmla="*/ 9529 h 10094"/>
              <a:gd name="connsiteX7" fmla="*/ 10138 w 10149"/>
              <a:gd name="connsiteY7" fmla="*/ 5049 h 10094"/>
              <a:gd name="connsiteX8" fmla="*/ 9612 w 10149"/>
              <a:gd name="connsiteY8" fmla="*/ 410 h 10094"/>
              <a:gd name="connsiteX0" fmla="*/ 9621 w 10158"/>
              <a:gd name="connsiteY0" fmla="*/ 410 h 10013"/>
              <a:gd name="connsiteX1" fmla="*/ 5112 w 10158"/>
              <a:gd name="connsiteY1" fmla="*/ 95 h 10013"/>
              <a:gd name="connsiteX2" fmla="*/ 563 w 10158"/>
              <a:gd name="connsiteY2" fmla="*/ 445 h 10013"/>
              <a:gd name="connsiteX3" fmla="*/ 32 w 10158"/>
              <a:gd name="connsiteY3" fmla="*/ 5328 h 10013"/>
              <a:gd name="connsiteX4" fmla="*/ 645 w 10158"/>
              <a:gd name="connsiteY4" fmla="*/ 9594 h 10013"/>
              <a:gd name="connsiteX5" fmla="*/ 5094 w 10158"/>
              <a:gd name="connsiteY5" fmla="*/ 10001 h 10013"/>
              <a:gd name="connsiteX6" fmla="*/ 9827 w 10158"/>
              <a:gd name="connsiteY6" fmla="*/ 9529 h 10013"/>
              <a:gd name="connsiteX7" fmla="*/ 10147 w 10158"/>
              <a:gd name="connsiteY7" fmla="*/ 5049 h 10013"/>
              <a:gd name="connsiteX8" fmla="*/ 9621 w 10158"/>
              <a:gd name="connsiteY8" fmla="*/ 410 h 10013"/>
              <a:gd name="connsiteX0" fmla="*/ 9606 w 10143"/>
              <a:gd name="connsiteY0" fmla="*/ 410 h 10033"/>
              <a:gd name="connsiteX1" fmla="*/ 5097 w 10143"/>
              <a:gd name="connsiteY1" fmla="*/ 95 h 10033"/>
              <a:gd name="connsiteX2" fmla="*/ 548 w 10143"/>
              <a:gd name="connsiteY2" fmla="*/ 445 h 10033"/>
              <a:gd name="connsiteX3" fmla="*/ 17 w 10143"/>
              <a:gd name="connsiteY3" fmla="*/ 5328 h 10033"/>
              <a:gd name="connsiteX4" fmla="*/ 675 w 10143"/>
              <a:gd name="connsiteY4" fmla="*/ 9652 h 10033"/>
              <a:gd name="connsiteX5" fmla="*/ 5079 w 10143"/>
              <a:gd name="connsiteY5" fmla="*/ 10001 h 10033"/>
              <a:gd name="connsiteX6" fmla="*/ 9812 w 10143"/>
              <a:gd name="connsiteY6" fmla="*/ 9529 h 10033"/>
              <a:gd name="connsiteX7" fmla="*/ 10132 w 10143"/>
              <a:gd name="connsiteY7" fmla="*/ 5049 h 10033"/>
              <a:gd name="connsiteX8" fmla="*/ 9606 w 10143"/>
              <a:gd name="connsiteY8" fmla="*/ 410 h 10033"/>
              <a:gd name="connsiteX0" fmla="*/ 9604 w 10292"/>
              <a:gd name="connsiteY0" fmla="*/ 410 h 10068"/>
              <a:gd name="connsiteX1" fmla="*/ 5095 w 10292"/>
              <a:gd name="connsiteY1" fmla="*/ 95 h 10068"/>
              <a:gd name="connsiteX2" fmla="*/ 546 w 10292"/>
              <a:gd name="connsiteY2" fmla="*/ 445 h 10068"/>
              <a:gd name="connsiteX3" fmla="*/ 15 w 10292"/>
              <a:gd name="connsiteY3" fmla="*/ 5328 h 10068"/>
              <a:gd name="connsiteX4" fmla="*/ 673 w 10292"/>
              <a:gd name="connsiteY4" fmla="*/ 9652 h 10068"/>
              <a:gd name="connsiteX5" fmla="*/ 5077 w 10292"/>
              <a:gd name="connsiteY5" fmla="*/ 9884 h 10068"/>
              <a:gd name="connsiteX6" fmla="*/ 9810 w 10292"/>
              <a:gd name="connsiteY6" fmla="*/ 9529 h 10068"/>
              <a:gd name="connsiteX7" fmla="*/ 10130 w 10292"/>
              <a:gd name="connsiteY7" fmla="*/ 5049 h 10068"/>
              <a:gd name="connsiteX8" fmla="*/ 9604 w 10292"/>
              <a:gd name="connsiteY8" fmla="*/ 410 h 10068"/>
              <a:gd name="connsiteX0" fmla="*/ 9604 w 10130"/>
              <a:gd name="connsiteY0" fmla="*/ 410 h 10068"/>
              <a:gd name="connsiteX1" fmla="*/ 5095 w 10130"/>
              <a:gd name="connsiteY1" fmla="*/ 95 h 10068"/>
              <a:gd name="connsiteX2" fmla="*/ 546 w 10130"/>
              <a:gd name="connsiteY2" fmla="*/ 445 h 10068"/>
              <a:gd name="connsiteX3" fmla="*/ 15 w 10130"/>
              <a:gd name="connsiteY3" fmla="*/ 5328 h 10068"/>
              <a:gd name="connsiteX4" fmla="*/ 673 w 10130"/>
              <a:gd name="connsiteY4" fmla="*/ 9652 h 10068"/>
              <a:gd name="connsiteX5" fmla="*/ 5077 w 10130"/>
              <a:gd name="connsiteY5" fmla="*/ 9884 h 10068"/>
              <a:gd name="connsiteX6" fmla="*/ 9810 w 10130"/>
              <a:gd name="connsiteY6" fmla="*/ 9529 h 10068"/>
              <a:gd name="connsiteX7" fmla="*/ 10130 w 10130"/>
              <a:gd name="connsiteY7" fmla="*/ 5049 h 10068"/>
              <a:gd name="connsiteX8" fmla="*/ 9604 w 10130"/>
              <a:gd name="connsiteY8" fmla="*/ 410 h 10068"/>
              <a:gd name="connsiteX0" fmla="*/ 9604 w 10130"/>
              <a:gd name="connsiteY0" fmla="*/ 410 h 10068"/>
              <a:gd name="connsiteX1" fmla="*/ 5095 w 10130"/>
              <a:gd name="connsiteY1" fmla="*/ 95 h 10068"/>
              <a:gd name="connsiteX2" fmla="*/ 546 w 10130"/>
              <a:gd name="connsiteY2" fmla="*/ 445 h 10068"/>
              <a:gd name="connsiteX3" fmla="*/ 15 w 10130"/>
              <a:gd name="connsiteY3" fmla="*/ 5328 h 10068"/>
              <a:gd name="connsiteX4" fmla="*/ 673 w 10130"/>
              <a:gd name="connsiteY4" fmla="*/ 9652 h 10068"/>
              <a:gd name="connsiteX5" fmla="*/ 5077 w 10130"/>
              <a:gd name="connsiteY5" fmla="*/ 9884 h 10068"/>
              <a:gd name="connsiteX6" fmla="*/ 9810 w 10130"/>
              <a:gd name="connsiteY6" fmla="*/ 9529 h 10068"/>
              <a:gd name="connsiteX7" fmla="*/ 10130 w 10130"/>
              <a:gd name="connsiteY7" fmla="*/ 5049 h 10068"/>
              <a:gd name="connsiteX8" fmla="*/ 9604 w 10130"/>
              <a:gd name="connsiteY8" fmla="*/ 410 h 10068"/>
              <a:gd name="connsiteX0" fmla="*/ 9604 w 10130"/>
              <a:gd name="connsiteY0" fmla="*/ 410 h 10068"/>
              <a:gd name="connsiteX1" fmla="*/ 5095 w 10130"/>
              <a:gd name="connsiteY1" fmla="*/ 95 h 10068"/>
              <a:gd name="connsiteX2" fmla="*/ 546 w 10130"/>
              <a:gd name="connsiteY2" fmla="*/ 445 h 10068"/>
              <a:gd name="connsiteX3" fmla="*/ 15 w 10130"/>
              <a:gd name="connsiteY3" fmla="*/ 5328 h 10068"/>
              <a:gd name="connsiteX4" fmla="*/ 673 w 10130"/>
              <a:gd name="connsiteY4" fmla="*/ 9652 h 10068"/>
              <a:gd name="connsiteX5" fmla="*/ 5077 w 10130"/>
              <a:gd name="connsiteY5" fmla="*/ 9884 h 10068"/>
              <a:gd name="connsiteX6" fmla="*/ 9810 w 10130"/>
              <a:gd name="connsiteY6" fmla="*/ 9529 h 10068"/>
              <a:gd name="connsiteX7" fmla="*/ 10130 w 10130"/>
              <a:gd name="connsiteY7" fmla="*/ 5049 h 10068"/>
              <a:gd name="connsiteX8" fmla="*/ 9604 w 10130"/>
              <a:gd name="connsiteY8" fmla="*/ 410 h 10068"/>
              <a:gd name="connsiteX0" fmla="*/ 9604 w 10132"/>
              <a:gd name="connsiteY0" fmla="*/ 410 h 10068"/>
              <a:gd name="connsiteX1" fmla="*/ 5095 w 10132"/>
              <a:gd name="connsiteY1" fmla="*/ 95 h 10068"/>
              <a:gd name="connsiteX2" fmla="*/ 546 w 10132"/>
              <a:gd name="connsiteY2" fmla="*/ 445 h 10068"/>
              <a:gd name="connsiteX3" fmla="*/ 15 w 10132"/>
              <a:gd name="connsiteY3" fmla="*/ 5328 h 10068"/>
              <a:gd name="connsiteX4" fmla="*/ 673 w 10132"/>
              <a:gd name="connsiteY4" fmla="*/ 9652 h 10068"/>
              <a:gd name="connsiteX5" fmla="*/ 5077 w 10132"/>
              <a:gd name="connsiteY5" fmla="*/ 9884 h 10068"/>
              <a:gd name="connsiteX6" fmla="*/ 9810 w 10132"/>
              <a:gd name="connsiteY6" fmla="*/ 9529 h 10068"/>
              <a:gd name="connsiteX7" fmla="*/ 10130 w 10132"/>
              <a:gd name="connsiteY7" fmla="*/ 5049 h 10068"/>
              <a:gd name="connsiteX8" fmla="*/ 9604 w 10132"/>
              <a:gd name="connsiteY8" fmla="*/ 410 h 10068"/>
              <a:gd name="connsiteX0" fmla="*/ 9604 w 10132"/>
              <a:gd name="connsiteY0" fmla="*/ 410 h 10004"/>
              <a:gd name="connsiteX1" fmla="*/ 5095 w 10132"/>
              <a:gd name="connsiteY1" fmla="*/ 95 h 10004"/>
              <a:gd name="connsiteX2" fmla="*/ 546 w 10132"/>
              <a:gd name="connsiteY2" fmla="*/ 445 h 10004"/>
              <a:gd name="connsiteX3" fmla="*/ 15 w 10132"/>
              <a:gd name="connsiteY3" fmla="*/ 5328 h 10004"/>
              <a:gd name="connsiteX4" fmla="*/ 673 w 10132"/>
              <a:gd name="connsiteY4" fmla="*/ 9652 h 10004"/>
              <a:gd name="connsiteX5" fmla="*/ 5077 w 10132"/>
              <a:gd name="connsiteY5" fmla="*/ 9884 h 10004"/>
              <a:gd name="connsiteX6" fmla="*/ 9810 w 10132"/>
              <a:gd name="connsiteY6" fmla="*/ 9529 h 10004"/>
              <a:gd name="connsiteX7" fmla="*/ 10130 w 10132"/>
              <a:gd name="connsiteY7" fmla="*/ 5049 h 10004"/>
              <a:gd name="connsiteX8" fmla="*/ 9604 w 10132"/>
              <a:gd name="connsiteY8" fmla="*/ 410 h 10004"/>
              <a:gd name="connsiteX0" fmla="*/ 9604 w 10132"/>
              <a:gd name="connsiteY0" fmla="*/ 410 h 9972"/>
              <a:gd name="connsiteX1" fmla="*/ 5095 w 10132"/>
              <a:gd name="connsiteY1" fmla="*/ 95 h 9972"/>
              <a:gd name="connsiteX2" fmla="*/ 546 w 10132"/>
              <a:gd name="connsiteY2" fmla="*/ 445 h 9972"/>
              <a:gd name="connsiteX3" fmla="*/ 15 w 10132"/>
              <a:gd name="connsiteY3" fmla="*/ 5328 h 9972"/>
              <a:gd name="connsiteX4" fmla="*/ 673 w 10132"/>
              <a:gd name="connsiteY4" fmla="*/ 9652 h 9972"/>
              <a:gd name="connsiteX5" fmla="*/ 5077 w 10132"/>
              <a:gd name="connsiteY5" fmla="*/ 9884 h 9972"/>
              <a:gd name="connsiteX6" fmla="*/ 9810 w 10132"/>
              <a:gd name="connsiteY6" fmla="*/ 9529 h 9972"/>
              <a:gd name="connsiteX7" fmla="*/ 10130 w 10132"/>
              <a:gd name="connsiteY7" fmla="*/ 5049 h 9972"/>
              <a:gd name="connsiteX8" fmla="*/ 9604 w 10132"/>
              <a:gd name="connsiteY8" fmla="*/ 410 h 9972"/>
              <a:gd name="connsiteX0" fmla="*/ 9479 w 10000"/>
              <a:gd name="connsiteY0" fmla="*/ 411 h 10031"/>
              <a:gd name="connsiteX1" fmla="*/ 5029 w 10000"/>
              <a:gd name="connsiteY1" fmla="*/ 95 h 10031"/>
              <a:gd name="connsiteX2" fmla="*/ 539 w 10000"/>
              <a:gd name="connsiteY2" fmla="*/ 446 h 10031"/>
              <a:gd name="connsiteX3" fmla="*/ 15 w 10000"/>
              <a:gd name="connsiteY3" fmla="*/ 5343 h 10031"/>
              <a:gd name="connsiteX4" fmla="*/ 664 w 10000"/>
              <a:gd name="connsiteY4" fmla="*/ 9679 h 10031"/>
              <a:gd name="connsiteX5" fmla="*/ 5011 w 10000"/>
              <a:gd name="connsiteY5" fmla="*/ 9912 h 10031"/>
              <a:gd name="connsiteX6" fmla="*/ 9682 w 10000"/>
              <a:gd name="connsiteY6" fmla="*/ 9556 h 10031"/>
              <a:gd name="connsiteX7" fmla="*/ 9998 w 10000"/>
              <a:gd name="connsiteY7" fmla="*/ 5063 h 10031"/>
              <a:gd name="connsiteX8" fmla="*/ 9479 w 10000"/>
              <a:gd name="connsiteY8" fmla="*/ 411 h 10031"/>
              <a:gd name="connsiteX0" fmla="*/ 9472 w 9993"/>
              <a:gd name="connsiteY0" fmla="*/ 411 h 10019"/>
              <a:gd name="connsiteX1" fmla="*/ 5022 w 9993"/>
              <a:gd name="connsiteY1" fmla="*/ 95 h 10019"/>
              <a:gd name="connsiteX2" fmla="*/ 532 w 9993"/>
              <a:gd name="connsiteY2" fmla="*/ 446 h 10019"/>
              <a:gd name="connsiteX3" fmla="*/ 8 w 9993"/>
              <a:gd name="connsiteY3" fmla="*/ 5343 h 10019"/>
              <a:gd name="connsiteX4" fmla="*/ 557 w 9993"/>
              <a:gd name="connsiteY4" fmla="*/ 9660 h 10019"/>
              <a:gd name="connsiteX5" fmla="*/ 5004 w 9993"/>
              <a:gd name="connsiteY5" fmla="*/ 9912 h 10019"/>
              <a:gd name="connsiteX6" fmla="*/ 9675 w 9993"/>
              <a:gd name="connsiteY6" fmla="*/ 9556 h 10019"/>
              <a:gd name="connsiteX7" fmla="*/ 9991 w 9993"/>
              <a:gd name="connsiteY7" fmla="*/ 5063 h 10019"/>
              <a:gd name="connsiteX8" fmla="*/ 9472 w 9993"/>
              <a:gd name="connsiteY8" fmla="*/ 411 h 10019"/>
              <a:gd name="connsiteX0" fmla="*/ 9472 w 9993"/>
              <a:gd name="connsiteY0" fmla="*/ 410 h 10000"/>
              <a:gd name="connsiteX1" fmla="*/ 5019 w 9993"/>
              <a:gd name="connsiteY1" fmla="*/ 95 h 10000"/>
              <a:gd name="connsiteX2" fmla="*/ 569 w 9993"/>
              <a:gd name="connsiteY2" fmla="*/ 523 h 10000"/>
              <a:gd name="connsiteX3" fmla="*/ 1 w 9993"/>
              <a:gd name="connsiteY3" fmla="*/ 5333 h 10000"/>
              <a:gd name="connsiteX4" fmla="*/ 550 w 9993"/>
              <a:gd name="connsiteY4" fmla="*/ 9642 h 10000"/>
              <a:gd name="connsiteX5" fmla="*/ 5001 w 9993"/>
              <a:gd name="connsiteY5" fmla="*/ 9893 h 10000"/>
              <a:gd name="connsiteX6" fmla="*/ 9675 w 9993"/>
              <a:gd name="connsiteY6" fmla="*/ 9538 h 10000"/>
              <a:gd name="connsiteX7" fmla="*/ 9991 w 9993"/>
              <a:gd name="connsiteY7" fmla="*/ 5053 h 10000"/>
              <a:gd name="connsiteX8" fmla="*/ 9472 w 9993"/>
              <a:gd name="connsiteY8" fmla="*/ 410 h 10000"/>
              <a:gd name="connsiteX0" fmla="*/ 9401 w 10000"/>
              <a:gd name="connsiteY0" fmla="*/ 436 h 9968"/>
              <a:gd name="connsiteX1" fmla="*/ 5023 w 10000"/>
              <a:gd name="connsiteY1" fmla="*/ 63 h 9968"/>
              <a:gd name="connsiteX2" fmla="*/ 569 w 10000"/>
              <a:gd name="connsiteY2" fmla="*/ 491 h 9968"/>
              <a:gd name="connsiteX3" fmla="*/ 1 w 10000"/>
              <a:gd name="connsiteY3" fmla="*/ 5301 h 9968"/>
              <a:gd name="connsiteX4" fmla="*/ 550 w 10000"/>
              <a:gd name="connsiteY4" fmla="*/ 9610 h 9968"/>
              <a:gd name="connsiteX5" fmla="*/ 5005 w 10000"/>
              <a:gd name="connsiteY5" fmla="*/ 9861 h 9968"/>
              <a:gd name="connsiteX6" fmla="*/ 9682 w 10000"/>
              <a:gd name="connsiteY6" fmla="*/ 9506 h 9968"/>
              <a:gd name="connsiteX7" fmla="*/ 9998 w 10000"/>
              <a:gd name="connsiteY7" fmla="*/ 5021 h 9968"/>
              <a:gd name="connsiteX8" fmla="*/ 9401 w 10000"/>
              <a:gd name="connsiteY8" fmla="*/ 436 h 9968"/>
              <a:gd name="connsiteX0" fmla="*/ 9456 w 10000"/>
              <a:gd name="connsiteY0" fmla="*/ 427 h 10010"/>
              <a:gd name="connsiteX1" fmla="*/ 5023 w 10000"/>
              <a:gd name="connsiteY1" fmla="*/ 73 h 10010"/>
              <a:gd name="connsiteX2" fmla="*/ 569 w 10000"/>
              <a:gd name="connsiteY2" fmla="*/ 503 h 10010"/>
              <a:gd name="connsiteX3" fmla="*/ 1 w 10000"/>
              <a:gd name="connsiteY3" fmla="*/ 5328 h 10010"/>
              <a:gd name="connsiteX4" fmla="*/ 550 w 10000"/>
              <a:gd name="connsiteY4" fmla="*/ 9651 h 10010"/>
              <a:gd name="connsiteX5" fmla="*/ 5005 w 10000"/>
              <a:gd name="connsiteY5" fmla="*/ 9903 h 10010"/>
              <a:gd name="connsiteX6" fmla="*/ 9682 w 10000"/>
              <a:gd name="connsiteY6" fmla="*/ 9547 h 10010"/>
              <a:gd name="connsiteX7" fmla="*/ 9998 w 10000"/>
              <a:gd name="connsiteY7" fmla="*/ 5047 h 10010"/>
              <a:gd name="connsiteX8" fmla="*/ 9456 w 10000"/>
              <a:gd name="connsiteY8" fmla="*/ 427 h 10010"/>
              <a:gd name="connsiteX0" fmla="*/ 9458 w 10002"/>
              <a:gd name="connsiteY0" fmla="*/ 427 h 10010"/>
              <a:gd name="connsiteX1" fmla="*/ 5025 w 10002"/>
              <a:gd name="connsiteY1" fmla="*/ 73 h 10010"/>
              <a:gd name="connsiteX2" fmla="*/ 549 w 10002"/>
              <a:gd name="connsiteY2" fmla="*/ 444 h 10010"/>
              <a:gd name="connsiteX3" fmla="*/ 3 w 10002"/>
              <a:gd name="connsiteY3" fmla="*/ 5328 h 10010"/>
              <a:gd name="connsiteX4" fmla="*/ 552 w 10002"/>
              <a:gd name="connsiteY4" fmla="*/ 9651 h 10010"/>
              <a:gd name="connsiteX5" fmla="*/ 5007 w 10002"/>
              <a:gd name="connsiteY5" fmla="*/ 9903 h 10010"/>
              <a:gd name="connsiteX6" fmla="*/ 9684 w 10002"/>
              <a:gd name="connsiteY6" fmla="*/ 9547 h 10010"/>
              <a:gd name="connsiteX7" fmla="*/ 10000 w 10002"/>
              <a:gd name="connsiteY7" fmla="*/ 5047 h 10010"/>
              <a:gd name="connsiteX8" fmla="*/ 9458 w 10002"/>
              <a:gd name="connsiteY8" fmla="*/ 427 h 10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02" h="10010">
                <a:moveTo>
                  <a:pt x="9458" y="427"/>
                </a:moveTo>
                <a:cubicBezTo>
                  <a:pt x="8572" y="-295"/>
                  <a:pt x="6666" y="129"/>
                  <a:pt x="5025" y="73"/>
                </a:cubicBezTo>
                <a:cubicBezTo>
                  <a:pt x="3396" y="171"/>
                  <a:pt x="1083" y="-233"/>
                  <a:pt x="549" y="444"/>
                </a:cubicBezTo>
                <a:cubicBezTo>
                  <a:pt x="-74" y="1234"/>
                  <a:pt x="3" y="3794"/>
                  <a:pt x="3" y="5328"/>
                </a:cubicBezTo>
                <a:cubicBezTo>
                  <a:pt x="3" y="6862"/>
                  <a:pt x="97" y="9146"/>
                  <a:pt x="552" y="9651"/>
                </a:cubicBezTo>
                <a:cubicBezTo>
                  <a:pt x="1098" y="10255"/>
                  <a:pt x="3483" y="9920"/>
                  <a:pt x="5007" y="9903"/>
                </a:cubicBezTo>
                <a:cubicBezTo>
                  <a:pt x="6529" y="9886"/>
                  <a:pt x="9205" y="10083"/>
                  <a:pt x="9684" y="9547"/>
                </a:cubicBezTo>
                <a:cubicBezTo>
                  <a:pt x="10021" y="9168"/>
                  <a:pt x="10007" y="6583"/>
                  <a:pt x="10000" y="5047"/>
                </a:cubicBezTo>
                <a:cubicBezTo>
                  <a:pt x="9993" y="3512"/>
                  <a:pt x="10017" y="949"/>
                  <a:pt x="9458" y="427"/>
                </a:cubicBezTo>
                <a:close/>
              </a:path>
            </a:pathLst>
          </a:custGeom>
          <a:solidFill>
            <a:schemeClr val="bg1"/>
          </a:solidFill>
          <a:ln w="22225">
            <a:noFill/>
          </a:ln>
        </p:spPr>
        <p:txBody>
          <a:bodyPr vert="horz" wrap="square" lIns="91440" tIns="45720" rIns="91440" bIns="45720" numCol="1" anchor="t" anchorCtr="0" compatLnSpc="1">
            <a:prstTxWarp prst="textNoShape">
              <a:avLst/>
            </a:prstTxWarp>
          </a:bodyPr>
          <a:lstStyle/>
          <a:p>
            <a:endParaRPr lang="en-US"/>
          </a:p>
        </p:txBody>
      </p:sp>
      <p:sp>
        <p:nvSpPr>
          <p:cNvPr id="45" name="Freeform 9"/>
          <p:cNvSpPr>
            <a:spLocks/>
          </p:cNvSpPr>
          <p:nvPr userDrawn="1"/>
        </p:nvSpPr>
        <p:spPr bwMode="auto">
          <a:xfrm rot="5837788">
            <a:off x="7816672" y="2401162"/>
            <a:ext cx="3810067" cy="2595111"/>
          </a:xfrm>
          <a:custGeom>
            <a:avLst/>
            <a:gdLst>
              <a:gd name="T0" fmla="*/ 2466 w 2671"/>
              <a:gd name="T1" fmla="*/ 92 h 1682"/>
              <a:gd name="T2" fmla="*/ 200 w 2671"/>
              <a:gd name="T3" fmla="*/ 99 h 1682"/>
              <a:gd name="T4" fmla="*/ 169 w 2671"/>
              <a:gd name="T5" fmla="*/ 1583 h 1682"/>
              <a:gd name="T6" fmla="*/ 2481 w 2671"/>
              <a:gd name="T7" fmla="*/ 1562 h 1682"/>
              <a:gd name="T8" fmla="*/ 2466 w 2671"/>
              <a:gd name="T9" fmla="*/ 92 h 1682"/>
              <a:gd name="connsiteX0" fmla="*/ 9074 w 9535"/>
              <a:gd name="connsiteY0" fmla="*/ 447 h 9722"/>
              <a:gd name="connsiteX1" fmla="*/ 544 w 9535"/>
              <a:gd name="connsiteY1" fmla="*/ 264 h 9722"/>
              <a:gd name="connsiteX2" fmla="*/ 475 w 9535"/>
              <a:gd name="connsiteY2" fmla="*/ 9311 h 9722"/>
              <a:gd name="connsiteX3" fmla="*/ 9131 w 9535"/>
              <a:gd name="connsiteY3" fmla="*/ 9187 h 9722"/>
              <a:gd name="connsiteX4" fmla="*/ 9074 w 9535"/>
              <a:gd name="connsiteY4" fmla="*/ 447 h 9722"/>
              <a:gd name="connsiteX0" fmla="*/ 9519 w 10001"/>
              <a:gd name="connsiteY0" fmla="*/ 986 h 10526"/>
              <a:gd name="connsiteX1" fmla="*/ 5107 w 10001"/>
              <a:gd name="connsiteY1" fmla="*/ 519 h 10526"/>
              <a:gd name="connsiteX2" fmla="*/ 573 w 10001"/>
              <a:gd name="connsiteY2" fmla="*/ 798 h 10526"/>
              <a:gd name="connsiteX3" fmla="*/ 500 w 10001"/>
              <a:gd name="connsiteY3" fmla="*/ 10103 h 10526"/>
              <a:gd name="connsiteX4" fmla="*/ 9578 w 10001"/>
              <a:gd name="connsiteY4" fmla="*/ 9976 h 10526"/>
              <a:gd name="connsiteX5" fmla="*/ 9519 w 10001"/>
              <a:gd name="connsiteY5" fmla="*/ 986 h 10526"/>
              <a:gd name="connsiteX0" fmla="*/ 9561 w 10043"/>
              <a:gd name="connsiteY0" fmla="*/ 870 h 10410"/>
              <a:gd name="connsiteX1" fmla="*/ 5149 w 10043"/>
              <a:gd name="connsiteY1" fmla="*/ 403 h 10410"/>
              <a:gd name="connsiteX2" fmla="*/ 533 w 10043"/>
              <a:gd name="connsiteY2" fmla="*/ 862 h 10410"/>
              <a:gd name="connsiteX3" fmla="*/ 542 w 10043"/>
              <a:gd name="connsiteY3" fmla="*/ 9987 h 10410"/>
              <a:gd name="connsiteX4" fmla="*/ 9620 w 10043"/>
              <a:gd name="connsiteY4" fmla="*/ 9860 h 10410"/>
              <a:gd name="connsiteX5" fmla="*/ 9561 w 10043"/>
              <a:gd name="connsiteY5" fmla="*/ 870 h 10410"/>
              <a:gd name="connsiteX0" fmla="*/ 9572 w 10054"/>
              <a:gd name="connsiteY0" fmla="*/ 835 h 10375"/>
              <a:gd name="connsiteX1" fmla="*/ 5160 w 10054"/>
              <a:gd name="connsiteY1" fmla="*/ 368 h 10375"/>
              <a:gd name="connsiteX2" fmla="*/ 544 w 10054"/>
              <a:gd name="connsiteY2" fmla="*/ 827 h 10375"/>
              <a:gd name="connsiteX3" fmla="*/ 553 w 10054"/>
              <a:gd name="connsiteY3" fmla="*/ 9952 h 10375"/>
              <a:gd name="connsiteX4" fmla="*/ 9631 w 10054"/>
              <a:gd name="connsiteY4" fmla="*/ 9825 h 10375"/>
              <a:gd name="connsiteX5" fmla="*/ 9572 w 10054"/>
              <a:gd name="connsiteY5" fmla="*/ 835 h 10375"/>
              <a:gd name="connsiteX0" fmla="*/ 9532 w 10014"/>
              <a:gd name="connsiteY0" fmla="*/ 835 h 10375"/>
              <a:gd name="connsiteX1" fmla="*/ 5120 w 10014"/>
              <a:gd name="connsiteY1" fmla="*/ 368 h 10375"/>
              <a:gd name="connsiteX2" fmla="*/ 504 w 10014"/>
              <a:gd name="connsiteY2" fmla="*/ 827 h 10375"/>
              <a:gd name="connsiteX3" fmla="*/ 513 w 10014"/>
              <a:gd name="connsiteY3" fmla="*/ 9952 h 10375"/>
              <a:gd name="connsiteX4" fmla="*/ 9591 w 10014"/>
              <a:gd name="connsiteY4" fmla="*/ 9825 h 10375"/>
              <a:gd name="connsiteX5" fmla="*/ 9532 w 10014"/>
              <a:gd name="connsiteY5" fmla="*/ 835 h 10375"/>
              <a:gd name="connsiteX0" fmla="*/ 9532 w 10014"/>
              <a:gd name="connsiteY0" fmla="*/ 653 h 10193"/>
              <a:gd name="connsiteX1" fmla="*/ 5120 w 10014"/>
              <a:gd name="connsiteY1" fmla="*/ 186 h 10193"/>
              <a:gd name="connsiteX2" fmla="*/ 504 w 10014"/>
              <a:gd name="connsiteY2" fmla="*/ 645 h 10193"/>
              <a:gd name="connsiteX3" fmla="*/ 513 w 10014"/>
              <a:gd name="connsiteY3" fmla="*/ 9770 h 10193"/>
              <a:gd name="connsiteX4" fmla="*/ 9591 w 10014"/>
              <a:gd name="connsiteY4" fmla="*/ 9643 h 10193"/>
              <a:gd name="connsiteX5" fmla="*/ 9532 w 10014"/>
              <a:gd name="connsiteY5" fmla="*/ 653 h 10193"/>
              <a:gd name="connsiteX0" fmla="*/ 9532 w 10014"/>
              <a:gd name="connsiteY0" fmla="*/ 579 h 10119"/>
              <a:gd name="connsiteX1" fmla="*/ 5120 w 10014"/>
              <a:gd name="connsiteY1" fmla="*/ 112 h 10119"/>
              <a:gd name="connsiteX2" fmla="*/ 504 w 10014"/>
              <a:gd name="connsiteY2" fmla="*/ 571 h 10119"/>
              <a:gd name="connsiteX3" fmla="*/ 513 w 10014"/>
              <a:gd name="connsiteY3" fmla="*/ 9696 h 10119"/>
              <a:gd name="connsiteX4" fmla="*/ 9591 w 10014"/>
              <a:gd name="connsiteY4" fmla="*/ 9569 h 10119"/>
              <a:gd name="connsiteX5" fmla="*/ 9532 w 10014"/>
              <a:gd name="connsiteY5" fmla="*/ 579 h 10119"/>
              <a:gd name="connsiteX0" fmla="*/ 9560 w 10042"/>
              <a:gd name="connsiteY0" fmla="*/ 783 h 10323"/>
              <a:gd name="connsiteX1" fmla="*/ 5132 w 10042"/>
              <a:gd name="connsiteY1" fmla="*/ 521 h 10323"/>
              <a:gd name="connsiteX2" fmla="*/ 532 w 10042"/>
              <a:gd name="connsiteY2" fmla="*/ 775 h 10323"/>
              <a:gd name="connsiteX3" fmla="*/ 541 w 10042"/>
              <a:gd name="connsiteY3" fmla="*/ 9900 h 10323"/>
              <a:gd name="connsiteX4" fmla="*/ 9619 w 10042"/>
              <a:gd name="connsiteY4" fmla="*/ 9773 h 10323"/>
              <a:gd name="connsiteX5" fmla="*/ 9560 w 10042"/>
              <a:gd name="connsiteY5" fmla="*/ 783 h 10323"/>
              <a:gd name="connsiteX0" fmla="*/ 9562 w 10044"/>
              <a:gd name="connsiteY0" fmla="*/ 560 h 10100"/>
              <a:gd name="connsiteX1" fmla="*/ 5134 w 10044"/>
              <a:gd name="connsiteY1" fmla="*/ 298 h 10100"/>
              <a:gd name="connsiteX2" fmla="*/ 534 w 10044"/>
              <a:gd name="connsiteY2" fmla="*/ 552 h 10100"/>
              <a:gd name="connsiteX3" fmla="*/ 543 w 10044"/>
              <a:gd name="connsiteY3" fmla="*/ 9677 h 10100"/>
              <a:gd name="connsiteX4" fmla="*/ 9621 w 10044"/>
              <a:gd name="connsiteY4" fmla="*/ 9550 h 10100"/>
              <a:gd name="connsiteX5" fmla="*/ 9562 w 10044"/>
              <a:gd name="connsiteY5" fmla="*/ 560 h 10100"/>
              <a:gd name="connsiteX0" fmla="*/ 9598 w 10080"/>
              <a:gd name="connsiteY0" fmla="*/ 482 h 10022"/>
              <a:gd name="connsiteX1" fmla="*/ 5170 w 10080"/>
              <a:gd name="connsiteY1" fmla="*/ 220 h 10022"/>
              <a:gd name="connsiteX2" fmla="*/ 504 w 10080"/>
              <a:gd name="connsiteY2" fmla="*/ 602 h 10022"/>
              <a:gd name="connsiteX3" fmla="*/ 579 w 10080"/>
              <a:gd name="connsiteY3" fmla="*/ 9599 h 10022"/>
              <a:gd name="connsiteX4" fmla="*/ 9657 w 10080"/>
              <a:gd name="connsiteY4" fmla="*/ 9472 h 10022"/>
              <a:gd name="connsiteX5" fmla="*/ 9598 w 10080"/>
              <a:gd name="connsiteY5" fmla="*/ 482 h 10022"/>
              <a:gd name="connsiteX0" fmla="*/ 9553 w 10035"/>
              <a:gd name="connsiteY0" fmla="*/ 453 h 9993"/>
              <a:gd name="connsiteX1" fmla="*/ 5125 w 10035"/>
              <a:gd name="connsiteY1" fmla="*/ 191 h 9993"/>
              <a:gd name="connsiteX2" fmla="*/ 459 w 10035"/>
              <a:gd name="connsiteY2" fmla="*/ 573 h 9993"/>
              <a:gd name="connsiteX3" fmla="*/ 534 w 10035"/>
              <a:gd name="connsiteY3" fmla="*/ 9570 h 9993"/>
              <a:gd name="connsiteX4" fmla="*/ 9612 w 10035"/>
              <a:gd name="connsiteY4" fmla="*/ 9443 h 9993"/>
              <a:gd name="connsiteX5" fmla="*/ 9553 w 10035"/>
              <a:gd name="connsiteY5" fmla="*/ 453 h 9993"/>
              <a:gd name="connsiteX0" fmla="*/ 9520 w 10000"/>
              <a:gd name="connsiteY0" fmla="*/ 453 h 10000"/>
              <a:gd name="connsiteX1" fmla="*/ 5107 w 10000"/>
              <a:gd name="connsiteY1" fmla="*/ 191 h 10000"/>
              <a:gd name="connsiteX2" fmla="*/ 457 w 10000"/>
              <a:gd name="connsiteY2" fmla="*/ 573 h 10000"/>
              <a:gd name="connsiteX3" fmla="*/ 532 w 10000"/>
              <a:gd name="connsiteY3" fmla="*/ 9577 h 10000"/>
              <a:gd name="connsiteX4" fmla="*/ 9578 w 10000"/>
              <a:gd name="connsiteY4" fmla="*/ 9450 h 10000"/>
              <a:gd name="connsiteX5" fmla="*/ 9520 w 10000"/>
              <a:gd name="connsiteY5" fmla="*/ 453 h 10000"/>
              <a:gd name="connsiteX0" fmla="*/ 9520 w 10000"/>
              <a:gd name="connsiteY0" fmla="*/ 445 h 9992"/>
              <a:gd name="connsiteX1" fmla="*/ 5107 w 10000"/>
              <a:gd name="connsiteY1" fmla="*/ 183 h 9992"/>
              <a:gd name="connsiteX2" fmla="*/ 457 w 10000"/>
              <a:gd name="connsiteY2" fmla="*/ 565 h 9992"/>
              <a:gd name="connsiteX3" fmla="*/ 532 w 10000"/>
              <a:gd name="connsiteY3" fmla="*/ 9569 h 9992"/>
              <a:gd name="connsiteX4" fmla="*/ 9578 w 10000"/>
              <a:gd name="connsiteY4" fmla="*/ 9442 h 9992"/>
              <a:gd name="connsiteX5" fmla="*/ 9520 w 10000"/>
              <a:gd name="connsiteY5" fmla="*/ 445 h 9992"/>
              <a:gd name="connsiteX0" fmla="*/ 9561 w 10041"/>
              <a:gd name="connsiteY0" fmla="*/ 695 h 10250"/>
              <a:gd name="connsiteX1" fmla="*/ 5115 w 10041"/>
              <a:gd name="connsiteY1" fmla="*/ 356 h 10250"/>
              <a:gd name="connsiteX2" fmla="*/ 498 w 10041"/>
              <a:gd name="connsiteY2" fmla="*/ 815 h 10250"/>
              <a:gd name="connsiteX3" fmla="*/ 573 w 10041"/>
              <a:gd name="connsiteY3" fmla="*/ 9827 h 10250"/>
              <a:gd name="connsiteX4" fmla="*/ 9619 w 10041"/>
              <a:gd name="connsiteY4" fmla="*/ 9700 h 10250"/>
              <a:gd name="connsiteX5" fmla="*/ 9561 w 10041"/>
              <a:gd name="connsiteY5" fmla="*/ 695 h 10250"/>
              <a:gd name="connsiteX0" fmla="*/ 9561 w 9999"/>
              <a:gd name="connsiteY0" fmla="*/ 695 h 10250"/>
              <a:gd name="connsiteX1" fmla="*/ 5115 w 9999"/>
              <a:gd name="connsiteY1" fmla="*/ 356 h 10250"/>
              <a:gd name="connsiteX2" fmla="*/ 498 w 9999"/>
              <a:gd name="connsiteY2" fmla="*/ 815 h 10250"/>
              <a:gd name="connsiteX3" fmla="*/ 573 w 9999"/>
              <a:gd name="connsiteY3" fmla="*/ 9827 h 10250"/>
              <a:gd name="connsiteX4" fmla="*/ 9619 w 9999"/>
              <a:gd name="connsiteY4" fmla="*/ 9700 h 10250"/>
              <a:gd name="connsiteX5" fmla="*/ 9561 w 9999"/>
              <a:gd name="connsiteY5" fmla="*/ 695 h 10250"/>
              <a:gd name="connsiteX0" fmla="*/ 9562 w 10000"/>
              <a:gd name="connsiteY0" fmla="*/ 678 h 10000"/>
              <a:gd name="connsiteX1" fmla="*/ 5116 w 10000"/>
              <a:gd name="connsiteY1" fmla="*/ 347 h 10000"/>
              <a:gd name="connsiteX2" fmla="*/ 498 w 10000"/>
              <a:gd name="connsiteY2" fmla="*/ 795 h 10000"/>
              <a:gd name="connsiteX3" fmla="*/ 573 w 10000"/>
              <a:gd name="connsiteY3" fmla="*/ 9587 h 10000"/>
              <a:gd name="connsiteX4" fmla="*/ 9620 w 10000"/>
              <a:gd name="connsiteY4" fmla="*/ 9463 h 10000"/>
              <a:gd name="connsiteX5" fmla="*/ 9562 w 10000"/>
              <a:gd name="connsiteY5" fmla="*/ 678 h 10000"/>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598 w 10036"/>
              <a:gd name="connsiteY0" fmla="*/ 678 h 10408"/>
              <a:gd name="connsiteX1" fmla="*/ 5152 w 10036"/>
              <a:gd name="connsiteY1" fmla="*/ 347 h 10408"/>
              <a:gd name="connsiteX2" fmla="*/ 534 w 10036"/>
              <a:gd name="connsiteY2" fmla="*/ 795 h 10408"/>
              <a:gd name="connsiteX3" fmla="*/ 609 w 10036"/>
              <a:gd name="connsiteY3" fmla="*/ 9587 h 10408"/>
              <a:gd name="connsiteX4" fmla="*/ 5168 w 10036"/>
              <a:gd name="connsiteY4" fmla="*/ 10029 h 10408"/>
              <a:gd name="connsiteX5" fmla="*/ 9656 w 10036"/>
              <a:gd name="connsiteY5" fmla="*/ 9463 h 10408"/>
              <a:gd name="connsiteX6" fmla="*/ 9598 w 10036"/>
              <a:gd name="connsiteY6" fmla="*/ 678 h 10408"/>
              <a:gd name="connsiteX0" fmla="*/ 9604 w 10042"/>
              <a:gd name="connsiteY0" fmla="*/ 678 h 10231"/>
              <a:gd name="connsiteX1" fmla="*/ 5158 w 10042"/>
              <a:gd name="connsiteY1" fmla="*/ 347 h 10231"/>
              <a:gd name="connsiteX2" fmla="*/ 540 w 10042"/>
              <a:gd name="connsiteY2" fmla="*/ 795 h 10231"/>
              <a:gd name="connsiteX3" fmla="*/ 615 w 10042"/>
              <a:gd name="connsiteY3" fmla="*/ 9587 h 10231"/>
              <a:gd name="connsiteX4" fmla="*/ 5174 w 10042"/>
              <a:gd name="connsiteY4" fmla="*/ 10029 h 10231"/>
              <a:gd name="connsiteX5" fmla="*/ 9662 w 10042"/>
              <a:gd name="connsiteY5" fmla="*/ 9463 h 10231"/>
              <a:gd name="connsiteX6" fmla="*/ 9604 w 10042"/>
              <a:gd name="connsiteY6" fmla="*/ 678 h 10231"/>
              <a:gd name="connsiteX0" fmla="*/ 9631 w 10069"/>
              <a:gd name="connsiteY0" fmla="*/ 685 h 10297"/>
              <a:gd name="connsiteX1" fmla="*/ 5185 w 10069"/>
              <a:gd name="connsiteY1" fmla="*/ 354 h 10297"/>
              <a:gd name="connsiteX2" fmla="*/ 567 w 10069"/>
              <a:gd name="connsiteY2" fmla="*/ 802 h 10297"/>
              <a:gd name="connsiteX3" fmla="*/ 593 w 10069"/>
              <a:gd name="connsiteY3" fmla="*/ 9694 h 10297"/>
              <a:gd name="connsiteX4" fmla="*/ 5201 w 10069"/>
              <a:gd name="connsiteY4" fmla="*/ 10036 h 10297"/>
              <a:gd name="connsiteX5" fmla="*/ 9689 w 10069"/>
              <a:gd name="connsiteY5" fmla="*/ 9470 h 10297"/>
              <a:gd name="connsiteX6" fmla="*/ 9631 w 10069"/>
              <a:gd name="connsiteY6" fmla="*/ 685 h 10297"/>
              <a:gd name="connsiteX0" fmla="*/ 9642 w 10080"/>
              <a:gd name="connsiteY0" fmla="*/ 685 h 10204"/>
              <a:gd name="connsiteX1" fmla="*/ 5196 w 10080"/>
              <a:gd name="connsiteY1" fmla="*/ 354 h 10204"/>
              <a:gd name="connsiteX2" fmla="*/ 578 w 10080"/>
              <a:gd name="connsiteY2" fmla="*/ 802 h 10204"/>
              <a:gd name="connsiteX3" fmla="*/ 604 w 10080"/>
              <a:gd name="connsiteY3" fmla="*/ 9694 h 10204"/>
              <a:gd name="connsiteX4" fmla="*/ 5212 w 10080"/>
              <a:gd name="connsiteY4" fmla="*/ 10036 h 10204"/>
              <a:gd name="connsiteX5" fmla="*/ 9700 w 10080"/>
              <a:gd name="connsiteY5" fmla="*/ 9470 h 10204"/>
              <a:gd name="connsiteX6" fmla="*/ 9642 w 10080"/>
              <a:gd name="connsiteY6" fmla="*/ 685 h 10204"/>
              <a:gd name="connsiteX0" fmla="*/ 9642 w 10204"/>
              <a:gd name="connsiteY0" fmla="*/ 772 h 10409"/>
              <a:gd name="connsiteX1" fmla="*/ 5196 w 10204"/>
              <a:gd name="connsiteY1" fmla="*/ 441 h 10409"/>
              <a:gd name="connsiteX2" fmla="*/ 578 w 10204"/>
              <a:gd name="connsiteY2" fmla="*/ 889 h 10409"/>
              <a:gd name="connsiteX3" fmla="*/ 604 w 10204"/>
              <a:gd name="connsiteY3" fmla="*/ 9781 h 10409"/>
              <a:gd name="connsiteX4" fmla="*/ 5212 w 10204"/>
              <a:gd name="connsiteY4" fmla="*/ 10123 h 10409"/>
              <a:gd name="connsiteX5" fmla="*/ 9651 w 10204"/>
              <a:gd name="connsiteY5" fmla="*/ 9758 h 10409"/>
              <a:gd name="connsiteX6" fmla="*/ 9642 w 10204"/>
              <a:gd name="connsiteY6" fmla="*/ 772 h 10409"/>
              <a:gd name="connsiteX0" fmla="*/ 9642 w 10230"/>
              <a:gd name="connsiteY0" fmla="*/ 772 h 10250"/>
              <a:gd name="connsiteX1" fmla="*/ 5196 w 10230"/>
              <a:gd name="connsiteY1" fmla="*/ 441 h 10250"/>
              <a:gd name="connsiteX2" fmla="*/ 578 w 10230"/>
              <a:gd name="connsiteY2" fmla="*/ 889 h 10250"/>
              <a:gd name="connsiteX3" fmla="*/ 604 w 10230"/>
              <a:gd name="connsiteY3" fmla="*/ 9781 h 10250"/>
              <a:gd name="connsiteX4" fmla="*/ 5212 w 10230"/>
              <a:gd name="connsiteY4" fmla="*/ 10123 h 10250"/>
              <a:gd name="connsiteX5" fmla="*/ 9651 w 10230"/>
              <a:gd name="connsiteY5" fmla="*/ 9758 h 10250"/>
              <a:gd name="connsiteX6" fmla="*/ 9642 w 10230"/>
              <a:gd name="connsiteY6" fmla="*/ 772 h 10250"/>
              <a:gd name="connsiteX0" fmla="*/ 9642 w 10133"/>
              <a:gd name="connsiteY0" fmla="*/ 772 h 10250"/>
              <a:gd name="connsiteX1" fmla="*/ 5196 w 10133"/>
              <a:gd name="connsiteY1" fmla="*/ 441 h 10250"/>
              <a:gd name="connsiteX2" fmla="*/ 578 w 10133"/>
              <a:gd name="connsiteY2" fmla="*/ 889 h 10250"/>
              <a:gd name="connsiteX3" fmla="*/ 604 w 10133"/>
              <a:gd name="connsiteY3" fmla="*/ 9781 h 10250"/>
              <a:gd name="connsiteX4" fmla="*/ 5212 w 10133"/>
              <a:gd name="connsiteY4" fmla="*/ 10123 h 10250"/>
              <a:gd name="connsiteX5" fmla="*/ 9651 w 10133"/>
              <a:gd name="connsiteY5" fmla="*/ 9758 h 10250"/>
              <a:gd name="connsiteX6" fmla="*/ 9642 w 10133"/>
              <a:gd name="connsiteY6" fmla="*/ 772 h 10250"/>
              <a:gd name="connsiteX0" fmla="*/ 9642 w 10150"/>
              <a:gd name="connsiteY0" fmla="*/ 779 h 10263"/>
              <a:gd name="connsiteX1" fmla="*/ 5196 w 10150"/>
              <a:gd name="connsiteY1" fmla="*/ 448 h 10263"/>
              <a:gd name="connsiteX2" fmla="*/ 578 w 10150"/>
              <a:gd name="connsiteY2" fmla="*/ 896 h 10263"/>
              <a:gd name="connsiteX3" fmla="*/ 604 w 10150"/>
              <a:gd name="connsiteY3" fmla="*/ 9788 h 10263"/>
              <a:gd name="connsiteX4" fmla="*/ 5212 w 10150"/>
              <a:gd name="connsiteY4" fmla="*/ 10130 h 10263"/>
              <a:gd name="connsiteX5" fmla="*/ 9684 w 10150"/>
              <a:gd name="connsiteY5" fmla="*/ 9865 h 10263"/>
              <a:gd name="connsiteX6" fmla="*/ 9642 w 10150"/>
              <a:gd name="connsiteY6" fmla="*/ 779 h 10263"/>
              <a:gd name="connsiteX0" fmla="*/ 9642 w 10204"/>
              <a:gd name="connsiteY0" fmla="*/ 779 h 10257"/>
              <a:gd name="connsiteX1" fmla="*/ 5196 w 10204"/>
              <a:gd name="connsiteY1" fmla="*/ 448 h 10257"/>
              <a:gd name="connsiteX2" fmla="*/ 578 w 10204"/>
              <a:gd name="connsiteY2" fmla="*/ 896 h 10257"/>
              <a:gd name="connsiteX3" fmla="*/ 604 w 10204"/>
              <a:gd name="connsiteY3" fmla="*/ 9788 h 10257"/>
              <a:gd name="connsiteX4" fmla="*/ 5212 w 10204"/>
              <a:gd name="connsiteY4" fmla="*/ 10130 h 10257"/>
              <a:gd name="connsiteX5" fmla="*/ 9684 w 10204"/>
              <a:gd name="connsiteY5" fmla="*/ 9865 h 10257"/>
              <a:gd name="connsiteX6" fmla="*/ 9642 w 10204"/>
              <a:gd name="connsiteY6" fmla="*/ 779 h 10257"/>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06"/>
              <a:gd name="connsiteY0" fmla="*/ 686 h 10205"/>
              <a:gd name="connsiteX1" fmla="*/ 5196 w 10206"/>
              <a:gd name="connsiteY1" fmla="*/ 355 h 10205"/>
              <a:gd name="connsiteX2" fmla="*/ 578 w 10206"/>
              <a:gd name="connsiteY2" fmla="*/ 803 h 10205"/>
              <a:gd name="connsiteX3" fmla="*/ 604 w 10206"/>
              <a:gd name="connsiteY3" fmla="*/ 9695 h 10205"/>
              <a:gd name="connsiteX4" fmla="*/ 5212 w 10206"/>
              <a:gd name="connsiteY4" fmla="*/ 10037 h 10205"/>
              <a:gd name="connsiteX5" fmla="*/ 9684 w 10206"/>
              <a:gd name="connsiteY5" fmla="*/ 9772 h 10205"/>
              <a:gd name="connsiteX6" fmla="*/ 10111 w 10206"/>
              <a:gd name="connsiteY6" fmla="*/ 5246 h 10205"/>
              <a:gd name="connsiteX7" fmla="*/ 9642 w 10206"/>
              <a:gd name="connsiteY7" fmla="*/ 686 h 10205"/>
              <a:gd name="connsiteX0" fmla="*/ 9642 w 10223"/>
              <a:gd name="connsiteY0" fmla="*/ 686 h 10164"/>
              <a:gd name="connsiteX1" fmla="*/ 5196 w 10223"/>
              <a:gd name="connsiteY1" fmla="*/ 355 h 10164"/>
              <a:gd name="connsiteX2" fmla="*/ 578 w 10223"/>
              <a:gd name="connsiteY2" fmla="*/ 803 h 10164"/>
              <a:gd name="connsiteX3" fmla="*/ 604 w 10223"/>
              <a:gd name="connsiteY3" fmla="*/ 9695 h 10164"/>
              <a:gd name="connsiteX4" fmla="*/ 5212 w 10223"/>
              <a:gd name="connsiteY4" fmla="*/ 10037 h 10164"/>
              <a:gd name="connsiteX5" fmla="*/ 9684 w 10223"/>
              <a:gd name="connsiteY5" fmla="*/ 9772 h 10164"/>
              <a:gd name="connsiteX6" fmla="*/ 10111 w 10223"/>
              <a:gd name="connsiteY6" fmla="*/ 5246 h 10164"/>
              <a:gd name="connsiteX7" fmla="*/ 9642 w 10223"/>
              <a:gd name="connsiteY7" fmla="*/ 686 h 10164"/>
              <a:gd name="connsiteX0" fmla="*/ 9642 w 10136"/>
              <a:gd name="connsiteY0" fmla="*/ 686 h 10164"/>
              <a:gd name="connsiteX1" fmla="*/ 5196 w 10136"/>
              <a:gd name="connsiteY1" fmla="*/ 355 h 10164"/>
              <a:gd name="connsiteX2" fmla="*/ 578 w 10136"/>
              <a:gd name="connsiteY2" fmla="*/ 803 h 10164"/>
              <a:gd name="connsiteX3" fmla="*/ 604 w 10136"/>
              <a:gd name="connsiteY3" fmla="*/ 9695 h 10164"/>
              <a:gd name="connsiteX4" fmla="*/ 5212 w 10136"/>
              <a:gd name="connsiteY4" fmla="*/ 10037 h 10164"/>
              <a:gd name="connsiteX5" fmla="*/ 9684 w 10136"/>
              <a:gd name="connsiteY5" fmla="*/ 9772 h 10164"/>
              <a:gd name="connsiteX6" fmla="*/ 10111 w 10136"/>
              <a:gd name="connsiteY6" fmla="*/ 5246 h 10164"/>
              <a:gd name="connsiteX7" fmla="*/ 9642 w 10136"/>
              <a:gd name="connsiteY7" fmla="*/ 686 h 10164"/>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236"/>
              <a:gd name="connsiteY0" fmla="*/ 686 h 10203"/>
              <a:gd name="connsiteX1" fmla="*/ 5196 w 10236"/>
              <a:gd name="connsiteY1" fmla="*/ 355 h 10203"/>
              <a:gd name="connsiteX2" fmla="*/ 578 w 10236"/>
              <a:gd name="connsiteY2" fmla="*/ 803 h 10203"/>
              <a:gd name="connsiteX3" fmla="*/ 604 w 10236"/>
              <a:gd name="connsiteY3" fmla="*/ 9695 h 10203"/>
              <a:gd name="connsiteX4" fmla="*/ 5212 w 10236"/>
              <a:gd name="connsiteY4" fmla="*/ 10037 h 10203"/>
              <a:gd name="connsiteX5" fmla="*/ 9684 w 10236"/>
              <a:gd name="connsiteY5" fmla="*/ 9772 h 10203"/>
              <a:gd name="connsiteX6" fmla="*/ 10160 w 10236"/>
              <a:gd name="connsiteY6" fmla="*/ 5271 h 10203"/>
              <a:gd name="connsiteX7" fmla="*/ 9642 w 10236"/>
              <a:gd name="connsiteY7" fmla="*/ 686 h 10203"/>
              <a:gd name="connsiteX0" fmla="*/ 9642 w 10182"/>
              <a:gd name="connsiteY0" fmla="*/ 686 h 10202"/>
              <a:gd name="connsiteX1" fmla="*/ 5196 w 10182"/>
              <a:gd name="connsiteY1" fmla="*/ 355 h 10202"/>
              <a:gd name="connsiteX2" fmla="*/ 578 w 10182"/>
              <a:gd name="connsiteY2" fmla="*/ 803 h 10202"/>
              <a:gd name="connsiteX3" fmla="*/ 604 w 10182"/>
              <a:gd name="connsiteY3" fmla="*/ 9695 h 10202"/>
              <a:gd name="connsiteX4" fmla="*/ 5212 w 10182"/>
              <a:gd name="connsiteY4" fmla="*/ 10037 h 10202"/>
              <a:gd name="connsiteX5" fmla="*/ 9684 w 10182"/>
              <a:gd name="connsiteY5" fmla="*/ 9772 h 10202"/>
              <a:gd name="connsiteX6" fmla="*/ 10160 w 10182"/>
              <a:gd name="connsiteY6" fmla="*/ 5271 h 10202"/>
              <a:gd name="connsiteX7" fmla="*/ 9642 w 10182"/>
              <a:gd name="connsiteY7" fmla="*/ 686 h 10202"/>
              <a:gd name="connsiteX0" fmla="*/ 9642 w 10190"/>
              <a:gd name="connsiteY0" fmla="*/ 686 h 10164"/>
              <a:gd name="connsiteX1" fmla="*/ 5196 w 10190"/>
              <a:gd name="connsiteY1" fmla="*/ 355 h 10164"/>
              <a:gd name="connsiteX2" fmla="*/ 578 w 10190"/>
              <a:gd name="connsiteY2" fmla="*/ 803 h 10164"/>
              <a:gd name="connsiteX3" fmla="*/ 604 w 10190"/>
              <a:gd name="connsiteY3" fmla="*/ 9695 h 10164"/>
              <a:gd name="connsiteX4" fmla="*/ 5212 w 10190"/>
              <a:gd name="connsiteY4" fmla="*/ 10037 h 10164"/>
              <a:gd name="connsiteX5" fmla="*/ 9684 w 10190"/>
              <a:gd name="connsiteY5" fmla="*/ 9772 h 10164"/>
              <a:gd name="connsiteX6" fmla="*/ 10160 w 10190"/>
              <a:gd name="connsiteY6" fmla="*/ 5271 h 10164"/>
              <a:gd name="connsiteX7" fmla="*/ 9642 w 10190"/>
              <a:gd name="connsiteY7" fmla="*/ 686 h 10164"/>
              <a:gd name="connsiteX0" fmla="*/ 9642 w 10161"/>
              <a:gd name="connsiteY0" fmla="*/ 686 h 10164"/>
              <a:gd name="connsiteX1" fmla="*/ 5196 w 10161"/>
              <a:gd name="connsiteY1" fmla="*/ 355 h 10164"/>
              <a:gd name="connsiteX2" fmla="*/ 578 w 10161"/>
              <a:gd name="connsiteY2" fmla="*/ 803 h 10164"/>
              <a:gd name="connsiteX3" fmla="*/ 604 w 10161"/>
              <a:gd name="connsiteY3" fmla="*/ 9695 h 10164"/>
              <a:gd name="connsiteX4" fmla="*/ 5212 w 10161"/>
              <a:gd name="connsiteY4" fmla="*/ 10037 h 10164"/>
              <a:gd name="connsiteX5" fmla="*/ 9684 w 10161"/>
              <a:gd name="connsiteY5" fmla="*/ 9772 h 10164"/>
              <a:gd name="connsiteX6" fmla="*/ 10160 w 10161"/>
              <a:gd name="connsiteY6" fmla="*/ 5271 h 10164"/>
              <a:gd name="connsiteX7" fmla="*/ 9642 w 10161"/>
              <a:gd name="connsiteY7" fmla="*/ 686 h 10164"/>
              <a:gd name="connsiteX0" fmla="*/ 9625 w 10144"/>
              <a:gd name="connsiteY0" fmla="*/ 684 h 10149"/>
              <a:gd name="connsiteX1" fmla="*/ 5179 w 10144"/>
              <a:gd name="connsiteY1" fmla="*/ 353 h 10149"/>
              <a:gd name="connsiteX2" fmla="*/ 561 w 10144"/>
              <a:gd name="connsiteY2" fmla="*/ 801 h 10149"/>
              <a:gd name="connsiteX3" fmla="*/ 620 w 10144"/>
              <a:gd name="connsiteY3" fmla="*/ 9668 h 10149"/>
              <a:gd name="connsiteX4" fmla="*/ 5195 w 10144"/>
              <a:gd name="connsiteY4" fmla="*/ 10035 h 10149"/>
              <a:gd name="connsiteX5" fmla="*/ 9667 w 10144"/>
              <a:gd name="connsiteY5" fmla="*/ 9770 h 10149"/>
              <a:gd name="connsiteX6" fmla="*/ 10143 w 10144"/>
              <a:gd name="connsiteY6" fmla="*/ 5269 h 10149"/>
              <a:gd name="connsiteX7" fmla="*/ 9625 w 10144"/>
              <a:gd name="connsiteY7" fmla="*/ 684 h 10149"/>
              <a:gd name="connsiteX0" fmla="*/ 9625 w 10144"/>
              <a:gd name="connsiteY0" fmla="*/ 684 h 10122"/>
              <a:gd name="connsiteX1" fmla="*/ 5179 w 10144"/>
              <a:gd name="connsiteY1" fmla="*/ 353 h 10122"/>
              <a:gd name="connsiteX2" fmla="*/ 561 w 10144"/>
              <a:gd name="connsiteY2" fmla="*/ 801 h 10122"/>
              <a:gd name="connsiteX3" fmla="*/ 620 w 10144"/>
              <a:gd name="connsiteY3" fmla="*/ 9668 h 10122"/>
              <a:gd name="connsiteX4" fmla="*/ 5195 w 10144"/>
              <a:gd name="connsiteY4" fmla="*/ 10035 h 10122"/>
              <a:gd name="connsiteX5" fmla="*/ 9667 w 10144"/>
              <a:gd name="connsiteY5" fmla="*/ 9770 h 10122"/>
              <a:gd name="connsiteX6" fmla="*/ 10143 w 10144"/>
              <a:gd name="connsiteY6" fmla="*/ 5269 h 10122"/>
              <a:gd name="connsiteX7" fmla="*/ 9625 w 10144"/>
              <a:gd name="connsiteY7" fmla="*/ 684 h 10122"/>
              <a:gd name="connsiteX0" fmla="*/ 9601 w 10120"/>
              <a:gd name="connsiteY0" fmla="*/ 684 h 10446"/>
              <a:gd name="connsiteX1" fmla="*/ 5155 w 10120"/>
              <a:gd name="connsiteY1" fmla="*/ 353 h 10446"/>
              <a:gd name="connsiteX2" fmla="*/ 553 w 10120"/>
              <a:gd name="connsiteY2" fmla="*/ 801 h 10446"/>
              <a:gd name="connsiteX3" fmla="*/ 596 w 10120"/>
              <a:gd name="connsiteY3" fmla="*/ 9668 h 10446"/>
              <a:gd name="connsiteX4" fmla="*/ 5171 w 10120"/>
              <a:gd name="connsiteY4" fmla="*/ 10035 h 10446"/>
              <a:gd name="connsiteX5" fmla="*/ 9643 w 10120"/>
              <a:gd name="connsiteY5" fmla="*/ 9770 h 10446"/>
              <a:gd name="connsiteX6" fmla="*/ 10119 w 10120"/>
              <a:gd name="connsiteY6" fmla="*/ 5269 h 10446"/>
              <a:gd name="connsiteX7" fmla="*/ 9601 w 10120"/>
              <a:gd name="connsiteY7" fmla="*/ 684 h 10446"/>
              <a:gd name="connsiteX0" fmla="*/ 9599 w 10118"/>
              <a:gd name="connsiteY0" fmla="*/ 430 h 9905"/>
              <a:gd name="connsiteX1" fmla="*/ 5153 w 10118"/>
              <a:gd name="connsiteY1" fmla="*/ 99 h 9905"/>
              <a:gd name="connsiteX2" fmla="*/ 551 w 10118"/>
              <a:gd name="connsiteY2" fmla="*/ 547 h 9905"/>
              <a:gd name="connsiteX3" fmla="*/ 89 w 10118"/>
              <a:gd name="connsiteY3" fmla="*/ 4589 h 9905"/>
              <a:gd name="connsiteX4" fmla="*/ 594 w 10118"/>
              <a:gd name="connsiteY4" fmla="*/ 9414 h 9905"/>
              <a:gd name="connsiteX5" fmla="*/ 5169 w 10118"/>
              <a:gd name="connsiteY5" fmla="*/ 9781 h 9905"/>
              <a:gd name="connsiteX6" fmla="*/ 9641 w 10118"/>
              <a:gd name="connsiteY6" fmla="*/ 9516 h 9905"/>
              <a:gd name="connsiteX7" fmla="*/ 10117 w 10118"/>
              <a:gd name="connsiteY7" fmla="*/ 5015 h 9905"/>
              <a:gd name="connsiteX8" fmla="*/ 9599 w 10118"/>
              <a:gd name="connsiteY8" fmla="*/ 430 h 9905"/>
              <a:gd name="connsiteX0" fmla="*/ 9464 w 9977"/>
              <a:gd name="connsiteY0" fmla="*/ 434 h 10000"/>
              <a:gd name="connsiteX1" fmla="*/ 5070 w 9977"/>
              <a:gd name="connsiteY1" fmla="*/ 100 h 10000"/>
              <a:gd name="connsiteX2" fmla="*/ 522 w 9977"/>
              <a:gd name="connsiteY2" fmla="*/ 552 h 10000"/>
              <a:gd name="connsiteX3" fmla="*/ 65 w 9977"/>
              <a:gd name="connsiteY3" fmla="*/ 4633 h 10000"/>
              <a:gd name="connsiteX4" fmla="*/ 564 w 9977"/>
              <a:gd name="connsiteY4" fmla="*/ 9504 h 10000"/>
              <a:gd name="connsiteX5" fmla="*/ 5086 w 9977"/>
              <a:gd name="connsiteY5" fmla="*/ 9875 h 10000"/>
              <a:gd name="connsiteX6" fmla="*/ 9506 w 9977"/>
              <a:gd name="connsiteY6" fmla="*/ 9607 h 10000"/>
              <a:gd name="connsiteX7" fmla="*/ 9976 w 9977"/>
              <a:gd name="connsiteY7" fmla="*/ 5063 h 10000"/>
              <a:gd name="connsiteX8" fmla="*/ 9464 w 9977"/>
              <a:gd name="connsiteY8" fmla="*/ 434 h 10000"/>
              <a:gd name="connsiteX0" fmla="*/ 9486 w 10000"/>
              <a:gd name="connsiteY0" fmla="*/ 436 h 10002"/>
              <a:gd name="connsiteX1" fmla="*/ 5082 w 10000"/>
              <a:gd name="connsiteY1" fmla="*/ 102 h 10002"/>
              <a:gd name="connsiteX2" fmla="*/ 572 w 10000"/>
              <a:gd name="connsiteY2" fmla="*/ 377 h 10002"/>
              <a:gd name="connsiteX3" fmla="*/ 65 w 10000"/>
              <a:gd name="connsiteY3" fmla="*/ 4635 h 10002"/>
              <a:gd name="connsiteX4" fmla="*/ 565 w 10000"/>
              <a:gd name="connsiteY4" fmla="*/ 9506 h 10002"/>
              <a:gd name="connsiteX5" fmla="*/ 5098 w 10000"/>
              <a:gd name="connsiteY5" fmla="*/ 9877 h 10002"/>
              <a:gd name="connsiteX6" fmla="*/ 9528 w 10000"/>
              <a:gd name="connsiteY6" fmla="*/ 9609 h 10002"/>
              <a:gd name="connsiteX7" fmla="*/ 9999 w 10000"/>
              <a:gd name="connsiteY7" fmla="*/ 5065 h 10002"/>
              <a:gd name="connsiteX8" fmla="*/ 9486 w 10000"/>
              <a:gd name="connsiteY8" fmla="*/ 436 h 10002"/>
              <a:gd name="connsiteX0" fmla="*/ 9422 w 9936"/>
              <a:gd name="connsiteY0" fmla="*/ 436 h 9996"/>
              <a:gd name="connsiteX1" fmla="*/ 5018 w 9936"/>
              <a:gd name="connsiteY1" fmla="*/ 102 h 9996"/>
              <a:gd name="connsiteX2" fmla="*/ 508 w 9936"/>
              <a:gd name="connsiteY2" fmla="*/ 377 h 9996"/>
              <a:gd name="connsiteX3" fmla="*/ 1 w 9936"/>
              <a:gd name="connsiteY3" fmla="*/ 4635 h 9996"/>
              <a:gd name="connsiteX4" fmla="*/ 501 w 9936"/>
              <a:gd name="connsiteY4" fmla="*/ 9506 h 9996"/>
              <a:gd name="connsiteX5" fmla="*/ 5034 w 9936"/>
              <a:gd name="connsiteY5" fmla="*/ 9877 h 9996"/>
              <a:gd name="connsiteX6" fmla="*/ 9464 w 9936"/>
              <a:gd name="connsiteY6" fmla="*/ 9609 h 9996"/>
              <a:gd name="connsiteX7" fmla="*/ 9935 w 9936"/>
              <a:gd name="connsiteY7" fmla="*/ 5065 h 9996"/>
              <a:gd name="connsiteX8" fmla="*/ 9422 w 9936"/>
              <a:gd name="connsiteY8" fmla="*/ 436 h 9996"/>
              <a:gd name="connsiteX0" fmla="*/ 9483 w 9971"/>
              <a:gd name="connsiteY0" fmla="*/ 436 h 10000"/>
              <a:gd name="connsiteX1" fmla="*/ 5050 w 9971"/>
              <a:gd name="connsiteY1" fmla="*/ 102 h 10000"/>
              <a:gd name="connsiteX2" fmla="*/ 511 w 9971"/>
              <a:gd name="connsiteY2" fmla="*/ 377 h 10000"/>
              <a:gd name="connsiteX3" fmla="*/ 1 w 9971"/>
              <a:gd name="connsiteY3" fmla="*/ 4637 h 10000"/>
              <a:gd name="connsiteX4" fmla="*/ 504 w 9971"/>
              <a:gd name="connsiteY4" fmla="*/ 9510 h 10000"/>
              <a:gd name="connsiteX5" fmla="*/ 5066 w 9971"/>
              <a:gd name="connsiteY5" fmla="*/ 9881 h 10000"/>
              <a:gd name="connsiteX6" fmla="*/ 9525 w 9971"/>
              <a:gd name="connsiteY6" fmla="*/ 9613 h 10000"/>
              <a:gd name="connsiteX7" fmla="*/ 9968 w 9971"/>
              <a:gd name="connsiteY7" fmla="*/ 5067 h 10000"/>
              <a:gd name="connsiteX8" fmla="*/ 9483 w 9971"/>
              <a:gd name="connsiteY8" fmla="*/ 436 h 10000"/>
              <a:gd name="connsiteX0" fmla="*/ 9511 w 9999"/>
              <a:gd name="connsiteY0" fmla="*/ 436 h 10012"/>
              <a:gd name="connsiteX1" fmla="*/ 5065 w 9999"/>
              <a:gd name="connsiteY1" fmla="*/ 102 h 10012"/>
              <a:gd name="connsiteX2" fmla="*/ 512 w 9999"/>
              <a:gd name="connsiteY2" fmla="*/ 377 h 10012"/>
              <a:gd name="connsiteX3" fmla="*/ 1 w 9999"/>
              <a:gd name="connsiteY3" fmla="*/ 4637 h 10012"/>
              <a:gd name="connsiteX4" fmla="*/ 505 w 9999"/>
              <a:gd name="connsiteY4" fmla="*/ 9510 h 10012"/>
              <a:gd name="connsiteX5" fmla="*/ 5081 w 9999"/>
              <a:gd name="connsiteY5" fmla="*/ 9881 h 10012"/>
              <a:gd name="connsiteX6" fmla="*/ 9522 w 9999"/>
              <a:gd name="connsiteY6" fmla="*/ 9637 h 10012"/>
              <a:gd name="connsiteX7" fmla="*/ 9997 w 9999"/>
              <a:gd name="connsiteY7" fmla="*/ 5067 h 10012"/>
              <a:gd name="connsiteX8" fmla="*/ 9511 w 9999"/>
              <a:gd name="connsiteY8" fmla="*/ 436 h 10012"/>
              <a:gd name="connsiteX0" fmla="*/ 9512 w 10003"/>
              <a:gd name="connsiteY0" fmla="*/ 435 h 10000"/>
              <a:gd name="connsiteX1" fmla="*/ 5066 w 10003"/>
              <a:gd name="connsiteY1" fmla="*/ 102 h 10000"/>
              <a:gd name="connsiteX2" fmla="*/ 512 w 10003"/>
              <a:gd name="connsiteY2" fmla="*/ 377 h 10000"/>
              <a:gd name="connsiteX3" fmla="*/ 1 w 10003"/>
              <a:gd name="connsiteY3" fmla="*/ 4631 h 10000"/>
              <a:gd name="connsiteX4" fmla="*/ 505 w 10003"/>
              <a:gd name="connsiteY4" fmla="*/ 9499 h 10000"/>
              <a:gd name="connsiteX5" fmla="*/ 5082 w 10003"/>
              <a:gd name="connsiteY5" fmla="*/ 9869 h 10000"/>
              <a:gd name="connsiteX6" fmla="*/ 9523 w 10003"/>
              <a:gd name="connsiteY6" fmla="*/ 9625 h 10000"/>
              <a:gd name="connsiteX7" fmla="*/ 9998 w 10003"/>
              <a:gd name="connsiteY7" fmla="*/ 5061 h 10000"/>
              <a:gd name="connsiteX8" fmla="*/ 9512 w 10003"/>
              <a:gd name="connsiteY8" fmla="*/ 435 h 10000"/>
              <a:gd name="connsiteX0" fmla="*/ 9512 w 10003"/>
              <a:gd name="connsiteY0" fmla="*/ 435 h 10000"/>
              <a:gd name="connsiteX1" fmla="*/ 5066 w 10003"/>
              <a:gd name="connsiteY1" fmla="*/ 102 h 10000"/>
              <a:gd name="connsiteX2" fmla="*/ 512 w 10003"/>
              <a:gd name="connsiteY2" fmla="*/ 377 h 10000"/>
              <a:gd name="connsiteX3" fmla="*/ 1 w 10003"/>
              <a:gd name="connsiteY3" fmla="*/ 4631 h 10000"/>
              <a:gd name="connsiteX4" fmla="*/ 505 w 10003"/>
              <a:gd name="connsiteY4" fmla="*/ 9499 h 10000"/>
              <a:gd name="connsiteX5" fmla="*/ 5082 w 10003"/>
              <a:gd name="connsiteY5" fmla="*/ 9869 h 10000"/>
              <a:gd name="connsiteX6" fmla="*/ 9523 w 10003"/>
              <a:gd name="connsiteY6" fmla="*/ 9625 h 10000"/>
              <a:gd name="connsiteX7" fmla="*/ 9998 w 10003"/>
              <a:gd name="connsiteY7" fmla="*/ 5061 h 10000"/>
              <a:gd name="connsiteX8" fmla="*/ 9512 w 10003"/>
              <a:gd name="connsiteY8" fmla="*/ 435 h 10000"/>
              <a:gd name="connsiteX0" fmla="*/ 9577 w 10068"/>
              <a:gd name="connsiteY0" fmla="*/ 435 h 9994"/>
              <a:gd name="connsiteX1" fmla="*/ 5131 w 10068"/>
              <a:gd name="connsiteY1" fmla="*/ 102 h 9994"/>
              <a:gd name="connsiteX2" fmla="*/ 577 w 10068"/>
              <a:gd name="connsiteY2" fmla="*/ 377 h 9994"/>
              <a:gd name="connsiteX3" fmla="*/ 66 w 10068"/>
              <a:gd name="connsiteY3" fmla="*/ 4631 h 9994"/>
              <a:gd name="connsiteX4" fmla="*/ 570 w 10068"/>
              <a:gd name="connsiteY4" fmla="*/ 9499 h 9994"/>
              <a:gd name="connsiteX5" fmla="*/ 5162 w 10068"/>
              <a:gd name="connsiteY5" fmla="*/ 9845 h 9994"/>
              <a:gd name="connsiteX6" fmla="*/ 9588 w 10068"/>
              <a:gd name="connsiteY6" fmla="*/ 9625 h 9994"/>
              <a:gd name="connsiteX7" fmla="*/ 10063 w 10068"/>
              <a:gd name="connsiteY7" fmla="*/ 5061 h 9994"/>
              <a:gd name="connsiteX8" fmla="*/ 9577 w 10068"/>
              <a:gd name="connsiteY8" fmla="*/ 435 h 9994"/>
              <a:gd name="connsiteX0" fmla="*/ 9447 w 9935"/>
              <a:gd name="connsiteY0" fmla="*/ 435 h 10084"/>
              <a:gd name="connsiteX1" fmla="*/ 5031 w 9935"/>
              <a:gd name="connsiteY1" fmla="*/ 102 h 10084"/>
              <a:gd name="connsiteX2" fmla="*/ 508 w 9935"/>
              <a:gd name="connsiteY2" fmla="*/ 377 h 10084"/>
              <a:gd name="connsiteX3" fmla="*/ 1 w 9935"/>
              <a:gd name="connsiteY3" fmla="*/ 4634 h 10084"/>
              <a:gd name="connsiteX4" fmla="*/ 501 w 9935"/>
              <a:gd name="connsiteY4" fmla="*/ 9505 h 10084"/>
              <a:gd name="connsiteX5" fmla="*/ 5062 w 9935"/>
              <a:gd name="connsiteY5" fmla="*/ 9851 h 10084"/>
              <a:gd name="connsiteX6" fmla="*/ 9458 w 9935"/>
              <a:gd name="connsiteY6" fmla="*/ 9631 h 10084"/>
              <a:gd name="connsiteX7" fmla="*/ 9930 w 9935"/>
              <a:gd name="connsiteY7" fmla="*/ 5064 h 10084"/>
              <a:gd name="connsiteX8" fmla="*/ 9447 w 9935"/>
              <a:gd name="connsiteY8" fmla="*/ 435 h 10084"/>
              <a:gd name="connsiteX0" fmla="*/ 9509 w 10000"/>
              <a:gd name="connsiteY0" fmla="*/ 431 h 10000"/>
              <a:gd name="connsiteX1" fmla="*/ 5064 w 10000"/>
              <a:gd name="connsiteY1" fmla="*/ 101 h 10000"/>
              <a:gd name="connsiteX2" fmla="*/ 511 w 10000"/>
              <a:gd name="connsiteY2" fmla="*/ 374 h 10000"/>
              <a:gd name="connsiteX3" fmla="*/ 1 w 10000"/>
              <a:gd name="connsiteY3" fmla="*/ 4595 h 10000"/>
              <a:gd name="connsiteX4" fmla="*/ 504 w 10000"/>
              <a:gd name="connsiteY4" fmla="*/ 9426 h 10000"/>
              <a:gd name="connsiteX5" fmla="*/ 5095 w 10000"/>
              <a:gd name="connsiteY5" fmla="*/ 9769 h 10000"/>
              <a:gd name="connsiteX6" fmla="*/ 9520 w 10000"/>
              <a:gd name="connsiteY6" fmla="*/ 9551 h 10000"/>
              <a:gd name="connsiteX7" fmla="*/ 9995 w 10000"/>
              <a:gd name="connsiteY7" fmla="*/ 5022 h 10000"/>
              <a:gd name="connsiteX8" fmla="*/ 9509 w 10000"/>
              <a:gd name="connsiteY8" fmla="*/ 431 h 10000"/>
              <a:gd name="connsiteX0" fmla="*/ 9509 w 10000"/>
              <a:gd name="connsiteY0" fmla="*/ 431 h 9855"/>
              <a:gd name="connsiteX1" fmla="*/ 5064 w 10000"/>
              <a:gd name="connsiteY1" fmla="*/ 101 h 9855"/>
              <a:gd name="connsiteX2" fmla="*/ 511 w 10000"/>
              <a:gd name="connsiteY2" fmla="*/ 374 h 9855"/>
              <a:gd name="connsiteX3" fmla="*/ 1 w 10000"/>
              <a:gd name="connsiteY3" fmla="*/ 4595 h 9855"/>
              <a:gd name="connsiteX4" fmla="*/ 504 w 10000"/>
              <a:gd name="connsiteY4" fmla="*/ 9426 h 9855"/>
              <a:gd name="connsiteX5" fmla="*/ 5095 w 10000"/>
              <a:gd name="connsiteY5" fmla="*/ 9769 h 9855"/>
              <a:gd name="connsiteX6" fmla="*/ 9520 w 10000"/>
              <a:gd name="connsiteY6" fmla="*/ 9551 h 9855"/>
              <a:gd name="connsiteX7" fmla="*/ 9995 w 10000"/>
              <a:gd name="connsiteY7" fmla="*/ 5022 h 9855"/>
              <a:gd name="connsiteX8" fmla="*/ 9509 w 10000"/>
              <a:gd name="connsiteY8" fmla="*/ 431 h 9855"/>
              <a:gd name="connsiteX0" fmla="*/ 9509 w 10000"/>
              <a:gd name="connsiteY0" fmla="*/ 437 h 10097"/>
              <a:gd name="connsiteX1" fmla="*/ 5064 w 10000"/>
              <a:gd name="connsiteY1" fmla="*/ 102 h 10097"/>
              <a:gd name="connsiteX2" fmla="*/ 511 w 10000"/>
              <a:gd name="connsiteY2" fmla="*/ 380 h 10097"/>
              <a:gd name="connsiteX3" fmla="*/ 1 w 10000"/>
              <a:gd name="connsiteY3" fmla="*/ 4663 h 10097"/>
              <a:gd name="connsiteX4" fmla="*/ 504 w 10000"/>
              <a:gd name="connsiteY4" fmla="*/ 9565 h 10097"/>
              <a:gd name="connsiteX5" fmla="*/ 5095 w 10000"/>
              <a:gd name="connsiteY5" fmla="*/ 9913 h 10097"/>
              <a:gd name="connsiteX6" fmla="*/ 9520 w 10000"/>
              <a:gd name="connsiteY6" fmla="*/ 9692 h 10097"/>
              <a:gd name="connsiteX7" fmla="*/ 9995 w 10000"/>
              <a:gd name="connsiteY7" fmla="*/ 5096 h 10097"/>
              <a:gd name="connsiteX8" fmla="*/ 9509 w 10000"/>
              <a:gd name="connsiteY8" fmla="*/ 437 h 10097"/>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37 h 10052"/>
              <a:gd name="connsiteX1" fmla="*/ 5073 w 10009"/>
              <a:gd name="connsiteY1" fmla="*/ 102 h 10052"/>
              <a:gd name="connsiteX2" fmla="*/ 520 w 10009"/>
              <a:gd name="connsiteY2" fmla="*/ 380 h 10052"/>
              <a:gd name="connsiteX3" fmla="*/ 10 w 10009"/>
              <a:gd name="connsiteY3" fmla="*/ 4663 h 10052"/>
              <a:gd name="connsiteX4" fmla="*/ 391 w 10009"/>
              <a:gd name="connsiteY4" fmla="*/ 9493 h 10052"/>
              <a:gd name="connsiteX5" fmla="*/ 5104 w 10009"/>
              <a:gd name="connsiteY5" fmla="*/ 9913 h 10052"/>
              <a:gd name="connsiteX6" fmla="*/ 9529 w 10009"/>
              <a:gd name="connsiteY6" fmla="*/ 9692 h 10052"/>
              <a:gd name="connsiteX7" fmla="*/ 10004 w 10009"/>
              <a:gd name="connsiteY7" fmla="*/ 5096 h 10052"/>
              <a:gd name="connsiteX8" fmla="*/ 9518 w 10009"/>
              <a:gd name="connsiteY8" fmla="*/ 437 h 10052"/>
              <a:gd name="connsiteX0" fmla="*/ 9518 w 10009"/>
              <a:gd name="connsiteY0" fmla="*/ 484 h 10099"/>
              <a:gd name="connsiteX1" fmla="*/ 5073 w 10009"/>
              <a:gd name="connsiteY1" fmla="*/ 149 h 10099"/>
              <a:gd name="connsiteX2" fmla="*/ 520 w 10009"/>
              <a:gd name="connsiteY2" fmla="*/ 355 h 10099"/>
              <a:gd name="connsiteX3" fmla="*/ 10 w 10009"/>
              <a:gd name="connsiteY3" fmla="*/ 4710 h 10099"/>
              <a:gd name="connsiteX4" fmla="*/ 391 w 10009"/>
              <a:gd name="connsiteY4" fmla="*/ 9540 h 10099"/>
              <a:gd name="connsiteX5" fmla="*/ 5104 w 10009"/>
              <a:gd name="connsiteY5" fmla="*/ 9960 h 10099"/>
              <a:gd name="connsiteX6" fmla="*/ 9529 w 10009"/>
              <a:gd name="connsiteY6" fmla="*/ 9739 h 10099"/>
              <a:gd name="connsiteX7" fmla="*/ 10004 w 10009"/>
              <a:gd name="connsiteY7" fmla="*/ 5143 h 10099"/>
              <a:gd name="connsiteX8" fmla="*/ 9518 w 10009"/>
              <a:gd name="connsiteY8" fmla="*/ 484 h 10099"/>
              <a:gd name="connsiteX0" fmla="*/ 9518 w 10009"/>
              <a:gd name="connsiteY0" fmla="*/ 436 h 10051"/>
              <a:gd name="connsiteX1" fmla="*/ 5073 w 10009"/>
              <a:gd name="connsiteY1" fmla="*/ 101 h 10051"/>
              <a:gd name="connsiteX2" fmla="*/ 520 w 10009"/>
              <a:gd name="connsiteY2" fmla="*/ 307 h 10051"/>
              <a:gd name="connsiteX3" fmla="*/ 10 w 10009"/>
              <a:gd name="connsiteY3" fmla="*/ 4662 h 10051"/>
              <a:gd name="connsiteX4" fmla="*/ 391 w 10009"/>
              <a:gd name="connsiteY4" fmla="*/ 9492 h 10051"/>
              <a:gd name="connsiteX5" fmla="*/ 5104 w 10009"/>
              <a:gd name="connsiteY5" fmla="*/ 9912 h 10051"/>
              <a:gd name="connsiteX6" fmla="*/ 9529 w 10009"/>
              <a:gd name="connsiteY6" fmla="*/ 9691 h 10051"/>
              <a:gd name="connsiteX7" fmla="*/ 10004 w 10009"/>
              <a:gd name="connsiteY7" fmla="*/ 5095 h 10051"/>
              <a:gd name="connsiteX8" fmla="*/ 9518 w 10009"/>
              <a:gd name="connsiteY8" fmla="*/ 436 h 10051"/>
              <a:gd name="connsiteX0" fmla="*/ 9646 w 10137"/>
              <a:gd name="connsiteY0" fmla="*/ 436 h 10051"/>
              <a:gd name="connsiteX1" fmla="*/ 5201 w 10137"/>
              <a:gd name="connsiteY1" fmla="*/ 101 h 10051"/>
              <a:gd name="connsiteX2" fmla="*/ 648 w 10137"/>
              <a:gd name="connsiteY2" fmla="*/ 307 h 10051"/>
              <a:gd name="connsiteX3" fmla="*/ 2 w 10137"/>
              <a:gd name="connsiteY3" fmla="*/ 4855 h 10051"/>
              <a:gd name="connsiteX4" fmla="*/ 519 w 10137"/>
              <a:gd name="connsiteY4" fmla="*/ 9492 h 10051"/>
              <a:gd name="connsiteX5" fmla="*/ 5232 w 10137"/>
              <a:gd name="connsiteY5" fmla="*/ 9912 h 10051"/>
              <a:gd name="connsiteX6" fmla="*/ 9657 w 10137"/>
              <a:gd name="connsiteY6" fmla="*/ 9691 h 10051"/>
              <a:gd name="connsiteX7" fmla="*/ 10132 w 10137"/>
              <a:gd name="connsiteY7" fmla="*/ 5095 h 10051"/>
              <a:gd name="connsiteX8" fmla="*/ 9646 w 10137"/>
              <a:gd name="connsiteY8" fmla="*/ 436 h 10051"/>
              <a:gd name="connsiteX0" fmla="*/ 9647 w 10138"/>
              <a:gd name="connsiteY0" fmla="*/ 436 h 10051"/>
              <a:gd name="connsiteX1" fmla="*/ 5202 w 10138"/>
              <a:gd name="connsiteY1" fmla="*/ 101 h 10051"/>
              <a:gd name="connsiteX2" fmla="*/ 479 w 10138"/>
              <a:gd name="connsiteY2" fmla="*/ 350 h 10051"/>
              <a:gd name="connsiteX3" fmla="*/ 3 w 10138"/>
              <a:gd name="connsiteY3" fmla="*/ 4855 h 10051"/>
              <a:gd name="connsiteX4" fmla="*/ 520 w 10138"/>
              <a:gd name="connsiteY4" fmla="*/ 9492 h 10051"/>
              <a:gd name="connsiteX5" fmla="*/ 5233 w 10138"/>
              <a:gd name="connsiteY5" fmla="*/ 9912 h 10051"/>
              <a:gd name="connsiteX6" fmla="*/ 9658 w 10138"/>
              <a:gd name="connsiteY6" fmla="*/ 9691 h 10051"/>
              <a:gd name="connsiteX7" fmla="*/ 10133 w 10138"/>
              <a:gd name="connsiteY7" fmla="*/ 5095 h 10051"/>
              <a:gd name="connsiteX8" fmla="*/ 9647 w 10138"/>
              <a:gd name="connsiteY8" fmla="*/ 436 h 10051"/>
              <a:gd name="connsiteX0" fmla="*/ 9647 w 10138"/>
              <a:gd name="connsiteY0" fmla="*/ 444 h 10059"/>
              <a:gd name="connsiteX1" fmla="*/ 5202 w 10138"/>
              <a:gd name="connsiteY1" fmla="*/ 109 h 10059"/>
              <a:gd name="connsiteX2" fmla="*/ 479 w 10138"/>
              <a:gd name="connsiteY2" fmla="*/ 358 h 10059"/>
              <a:gd name="connsiteX3" fmla="*/ 3 w 10138"/>
              <a:gd name="connsiteY3" fmla="*/ 4863 h 10059"/>
              <a:gd name="connsiteX4" fmla="*/ 520 w 10138"/>
              <a:gd name="connsiteY4" fmla="*/ 9500 h 10059"/>
              <a:gd name="connsiteX5" fmla="*/ 5233 w 10138"/>
              <a:gd name="connsiteY5" fmla="*/ 9920 h 10059"/>
              <a:gd name="connsiteX6" fmla="*/ 9658 w 10138"/>
              <a:gd name="connsiteY6" fmla="*/ 9699 h 10059"/>
              <a:gd name="connsiteX7" fmla="*/ 10133 w 10138"/>
              <a:gd name="connsiteY7" fmla="*/ 5103 h 10059"/>
              <a:gd name="connsiteX8" fmla="*/ 9647 w 10138"/>
              <a:gd name="connsiteY8" fmla="*/ 444 h 10059"/>
              <a:gd name="connsiteX0" fmla="*/ 9647 w 10138"/>
              <a:gd name="connsiteY0" fmla="*/ 444 h 10059"/>
              <a:gd name="connsiteX1" fmla="*/ 5202 w 10138"/>
              <a:gd name="connsiteY1" fmla="*/ 109 h 10059"/>
              <a:gd name="connsiteX2" fmla="*/ 479 w 10138"/>
              <a:gd name="connsiteY2" fmla="*/ 358 h 10059"/>
              <a:gd name="connsiteX3" fmla="*/ 3 w 10138"/>
              <a:gd name="connsiteY3" fmla="*/ 4863 h 10059"/>
              <a:gd name="connsiteX4" fmla="*/ 520 w 10138"/>
              <a:gd name="connsiteY4" fmla="*/ 9500 h 10059"/>
              <a:gd name="connsiteX5" fmla="*/ 5233 w 10138"/>
              <a:gd name="connsiteY5" fmla="*/ 9920 h 10059"/>
              <a:gd name="connsiteX6" fmla="*/ 9658 w 10138"/>
              <a:gd name="connsiteY6" fmla="*/ 9699 h 10059"/>
              <a:gd name="connsiteX7" fmla="*/ 10133 w 10138"/>
              <a:gd name="connsiteY7" fmla="*/ 5103 h 10059"/>
              <a:gd name="connsiteX8" fmla="*/ 9647 w 10138"/>
              <a:gd name="connsiteY8" fmla="*/ 444 h 10059"/>
              <a:gd name="connsiteX0" fmla="*/ 9647 w 10138"/>
              <a:gd name="connsiteY0" fmla="*/ 489 h 10104"/>
              <a:gd name="connsiteX1" fmla="*/ 4976 w 10138"/>
              <a:gd name="connsiteY1" fmla="*/ 47 h 10104"/>
              <a:gd name="connsiteX2" fmla="*/ 479 w 10138"/>
              <a:gd name="connsiteY2" fmla="*/ 403 h 10104"/>
              <a:gd name="connsiteX3" fmla="*/ 3 w 10138"/>
              <a:gd name="connsiteY3" fmla="*/ 4908 h 10104"/>
              <a:gd name="connsiteX4" fmla="*/ 520 w 10138"/>
              <a:gd name="connsiteY4" fmla="*/ 9545 h 10104"/>
              <a:gd name="connsiteX5" fmla="*/ 5233 w 10138"/>
              <a:gd name="connsiteY5" fmla="*/ 9965 h 10104"/>
              <a:gd name="connsiteX6" fmla="*/ 9658 w 10138"/>
              <a:gd name="connsiteY6" fmla="*/ 9744 h 10104"/>
              <a:gd name="connsiteX7" fmla="*/ 10133 w 10138"/>
              <a:gd name="connsiteY7" fmla="*/ 5148 h 10104"/>
              <a:gd name="connsiteX8" fmla="*/ 9647 w 10138"/>
              <a:gd name="connsiteY8" fmla="*/ 489 h 10104"/>
              <a:gd name="connsiteX0" fmla="*/ 9783 w 10174"/>
              <a:gd name="connsiteY0" fmla="*/ 464 h 10122"/>
              <a:gd name="connsiteX1" fmla="*/ 4976 w 10174"/>
              <a:gd name="connsiteY1" fmla="*/ 65 h 10122"/>
              <a:gd name="connsiteX2" fmla="*/ 479 w 10174"/>
              <a:gd name="connsiteY2" fmla="*/ 421 h 10122"/>
              <a:gd name="connsiteX3" fmla="*/ 3 w 10174"/>
              <a:gd name="connsiteY3" fmla="*/ 4926 h 10122"/>
              <a:gd name="connsiteX4" fmla="*/ 520 w 10174"/>
              <a:gd name="connsiteY4" fmla="*/ 9563 h 10122"/>
              <a:gd name="connsiteX5" fmla="*/ 5233 w 10174"/>
              <a:gd name="connsiteY5" fmla="*/ 9983 h 10122"/>
              <a:gd name="connsiteX6" fmla="*/ 9658 w 10174"/>
              <a:gd name="connsiteY6" fmla="*/ 9762 h 10122"/>
              <a:gd name="connsiteX7" fmla="*/ 10133 w 10174"/>
              <a:gd name="connsiteY7" fmla="*/ 5166 h 10122"/>
              <a:gd name="connsiteX8" fmla="*/ 9783 w 10174"/>
              <a:gd name="connsiteY8" fmla="*/ 464 h 10122"/>
              <a:gd name="connsiteX0" fmla="*/ 9783 w 10325"/>
              <a:gd name="connsiteY0" fmla="*/ 464 h 10122"/>
              <a:gd name="connsiteX1" fmla="*/ 4976 w 10325"/>
              <a:gd name="connsiteY1" fmla="*/ 65 h 10122"/>
              <a:gd name="connsiteX2" fmla="*/ 479 w 10325"/>
              <a:gd name="connsiteY2" fmla="*/ 421 h 10122"/>
              <a:gd name="connsiteX3" fmla="*/ 3 w 10325"/>
              <a:gd name="connsiteY3" fmla="*/ 4926 h 10122"/>
              <a:gd name="connsiteX4" fmla="*/ 520 w 10325"/>
              <a:gd name="connsiteY4" fmla="*/ 9563 h 10122"/>
              <a:gd name="connsiteX5" fmla="*/ 5233 w 10325"/>
              <a:gd name="connsiteY5" fmla="*/ 9983 h 10122"/>
              <a:gd name="connsiteX6" fmla="*/ 9658 w 10325"/>
              <a:gd name="connsiteY6" fmla="*/ 9762 h 10122"/>
              <a:gd name="connsiteX7" fmla="*/ 10325 w 10325"/>
              <a:gd name="connsiteY7" fmla="*/ 4952 h 10122"/>
              <a:gd name="connsiteX8" fmla="*/ 9783 w 10325"/>
              <a:gd name="connsiteY8" fmla="*/ 464 h 10122"/>
              <a:gd name="connsiteX0" fmla="*/ 9783 w 10364"/>
              <a:gd name="connsiteY0" fmla="*/ 464 h 10136"/>
              <a:gd name="connsiteX1" fmla="*/ 4976 w 10364"/>
              <a:gd name="connsiteY1" fmla="*/ 65 h 10136"/>
              <a:gd name="connsiteX2" fmla="*/ 479 w 10364"/>
              <a:gd name="connsiteY2" fmla="*/ 421 h 10136"/>
              <a:gd name="connsiteX3" fmla="*/ 3 w 10364"/>
              <a:gd name="connsiteY3" fmla="*/ 4926 h 10136"/>
              <a:gd name="connsiteX4" fmla="*/ 520 w 10364"/>
              <a:gd name="connsiteY4" fmla="*/ 9563 h 10136"/>
              <a:gd name="connsiteX5" fmla="*/ 5233 w 10364"/>
              <a:gd name="connsiteY5" fmla="*/ 9983 h 10136"/>
              <a:gd name="connsiteX6" fmla="*/ 9986 w 10364"/>
              <a:gd name="connsiteY6" fmla="*/ 9527 h 10136"/>
              <a:gd name="connsiteX7" fmla="*/ 10325 w 10364"/>
              <a:gd name="connsiteY7" fmla="*/ 4952 h 10136"/>
              <a:gd name="connsiteX8" fmla="*/ 9783 w 10364"/>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325"/>
              <a:gd name="connsiteY0" fmla="*/ 464 h 10136"/>
              <a:gd name="connsiteX1" fmla="*/ 4976 w 10325"/>
              <a:gd name="connsiteY1" fmla="*/ 65 h 10136"/>
              <a:gd name="connsiteX2" fmla="*/ 479 w 10325"/>
              <a:gd name="connsiteY2" fmla="*/ 421 h 10136"/>
              <a:gd name="connsiteX3" fmla="*/ 3 w 10325"/>
              <a:gd name="connsiteY3" fmla="*/ 4926 h 10136"/>
              <a:gd name="connsiteX4" fmla="*/ 520 w 10325"/>
              <a:gd name="connsiteY4" fmla="*/ 9563 h 10136"/>
              <a:gd name="connsiteX5" fmla="*/ 5233 w 10325"/>
              <a:gd name="connsiteY5" fmla="*/ 9983 h 10136"/>
              <a:gd name="connsiteX6" fmla="*/ 9986 w 10325"/>
              <a:gd name="connsiteY6" fmla="*/ 9527 h 10136"/>
              <a:gd name="connsiteX7" fmla="*/ 10325 w 10325"/>
              <a:gd name="connsiteY7" fmla="*/ 4952 h 10136"/>
              <a:gd name="connsiteX8" fmla="*/ 9783 w 10325"/>
              <a:gd name="connsiteY8" fmla="*/ 464 h 10136"/>
              <a:gd name="connsiteX0" fmla="*/ 9783 w 10467"/>
              <a:gd name="connsiteY0" fmla="*/ 464 h 10099"/>
              <a:gd name="connsiteX1" fmla="*/ 4976 w 10467"/>
              <a:gd name="connsiteY1" fmla="*/ 65 h 10099"/>
              <a:gd name="connsiteX2" fmla="*/ 479 w 10467"/>
              <a:gd name="connsiteY2" fmla="*/ 421 h 10099"/>
              <a:gd name="connsiteX3" fmla="*/ 3 w 10467"/>
              <a:gd name="connsiteY3" fmla="*/ 4926 h 10099"/>
              <a:gd name="connsiteX4" fmla="*/ 520 w 10467"/>
              <a:gd name="connsiteY4" fmla="*/ 9563 h 10099"/>
              <a:gd name="connsiteX5" fmla="*/ 5403 w 10467"/>
              <a:gd name="connsiteY5" fmla="*/ 9897 h 10099"/>
              <a:gd name="connsiteX6" fmla="*/ 9986 w 10467"/>
              <a:gd name="connsiteY6" fmla="*/ 9527 h 10099"/>
              <a:gd name="connsiteX7" fmla="*/ 10325 w 10467"/>
              <a:gd name="connsiteY7" fmla="*/ 4952 h 10099"/>
              <a:gd name="connsiteX8" fmla="*/ 9783 w 10467"/>
              <a:gd name="connsiteY8" fmla="*/ 464 h 10099"/>
              <a:gd name="connsiteX0" fmla="*/ 9783 w 10467"/>
              <a:gd name="connsiteY0" fmla="*/ 464 h 10112"/>
              <a:gd name="connsiteX1" fmla="*/ 4976 w 10467"/>
              <a:gd name="connsiteY1" fmla="*/ 65 h 10112"/>
              <a:gd name="connsiteX2" fmla="*/ 479 w 10467"/>
              <a:gd name="connsiteY2" fmla="*/ 421 h 10112"/>
              <a:gd name="connsiteX3" fmla="*/ 3 w 10467"/>
              <a:gd name="connsiteY3" fmla="*/ 4926 h 10112"/>
              <a:gd name="connsiteX4" fmla="*/ 418 w 10467"/>
              <a:gd name="connsiteY4" fmla="*/ 9584 h 10112"/>
              <a:gd name="connsiteX5" fmla="*/ 5403 w 10467"/>
              <a:gd name="connsiteY5" fmla="*/ 9897 h 10112"/>
              <a:gd name="connsiteX6" fmla="*/ 9986 w 10467"/>
              <a:gd name="connsiteY6" fmla="*/ 9527 h 10112"/>
              <a:gd name="connsiteX7" fmla="*/ 10325 w 10467"/>
              <a:gd name="connsiteY7" fmla="*/ 4952 h 10112"/>
              <a:gd name="connsiteX8" fmla="*/ 9783 w 10467"/>
              <a:gd name="connsiteY8" fmla="*/ 464 h 10112"/>
              <a:gd name="connsiteX0" fmla="*/ 9783 w 10467"/>
              <a:gd name="connsiteY0" fmla="*/ 464 h 10168"/>
              <a:gd name="connsiteX1" fmla="*/ 4976 w 10467"/>
              <a:gd name="connsiteY1" fmla="*/ 65 h 10168"/>
              <a:gd name="connsiteX2" fmla="*/ 479 w 10467"/>
              <a:gd name="connsiteY2" fmla="*/ 421 h 10168"/>
              <a:gd name="connsiteX3" fmla="*/ 3 w 10467"/>
              <a:gd name="connsiteY3" fmla="*/ 4926 h 10168"/>
              <a:gd name="connsiteX4" fmla="*/ 418 w 10467"/>
              <a:gd name="connsiteY4" fmla="*/ 9584 h 10168"/>
              <a:gd name="connsiteX5" fmla="*/ 5403 w 10467"/>
              <a:gd name="connsiteY5" fmla="*/ 10025 h 10168"/>
              <a:gd name="connsiteX6" fmla="*/ 9986 w 10467"/>
              <a:gd name="connsiteY6" fmla="*/ 9527 h 10168"/>
              <a:gd name="connsiteX7" fmla="*/ 10325 w 10467"/>
              <a:gd name="connsiteY7" fmla="*/ 4952 h 10168"/>
              <a:gd name="connsiteX8" fmla="*/ 9783 w 10467"/>
              <a:gd name="connsiteY8" fmla="*/ 464 h 10168"/>
              <a:gd name="connsiteX0" fmla="*/ 9783 w 10467"/>
              <a:gd name="connsiteY0" fmla="*/ 464 h 10168"/>
              <a:gd name="connsiteX1" fmla="*/ 4976 w 10467"/>
              <a:gd name="connsiteY1" fmla="*/ 65 h 10168"/>
              <a:gd name="connsiteX2" fmla="*/ 479 w 10467"/>
              <a:gd name="connsiteY2" fmla="*/ 421 h 10168"/>
              <a:gd name="connsiteX3" fmla="*/ 3 w 10467"/>
              <a:gd name="connsiteY3" fmla="*/ 4926 h 10168"/>
              <a:gd name="connsiteX4" fmla="*/ 418 w 10467"/>
              <a:gd name="connsiteY4" fmla="*/ 9584 h 10168"/>
              <a:gd name="connsiteX5" fmla="*/ 5403 w 10467"/>
              <a:gd name="connsiteY5" fmla="*/ 10025 h 10168"/>
              <a:gd name="connsiteX6" fmla="*/ 9986 w 10467"/>
              <a:gd name="connsiteY6" fmla="*/ 9527 h 10168"/>
              <a:gd name="connsiteX7" fmla="*/ 10325 w 10467"/>
              <a:gd name="connsiteY7" fmla="*/ 4952 h 10168"/>
              <a:gd name="connsiteX8" fmla="*/ 9783 w 10467"/>
              <a:gd name="connsiteY8" fmla="*/ 464 h 10168"/>
              <a:gd name="connsiteX0" fmla="*/ 9783 w 10399"/>
              <a:gd name="connsiteY0" fmla="*/ 464 h 10244"/>
              <a:gd name="connsiteX1" fmla="*/ 4976 w 10399"/>
              <a:gd name="connsiteY1" fmla="*/ 65 h 10244"/>
              <a:gd name="connsiteX2" fmla="*/ 479 w 10399"/>
              <a:gd name="connsiteY2" fmla="*/ 421 h 10244"/>
              <a:gd name="connsiteX3" fmla="*/ 3 w 10399"/>
              <a:gd name="connsiteY3" fmla="*/ 4926 h 10244"/>
              <a:gd name="connsiteX4" fmla="*/ 418 w 10399"/>
              <a:gd name="connsiteY4" fmla="*/ 9584 h 10244"/>
              <a:gd name="connsiteX5" fmla="*/ 5403 w 10399"/>
              <a:gd name="connsiteY5" fmla="*/ 10025 h 10244"/>
              <a:gd name="connsiteX6" fmla="*/ 9850 w 10399"/>
              <a:gd name="connsiteY6" fmla="*/ 9784 h 10244"/>
              <a:gd name="connsiteX7" fmla="*/ 10325 w 10399"/>
              <a:gd name="connsiteY7" fmla="*/ 4952 h 10244"/>
              <a:gd name="connsiteX8" fmla="*/ 9783 w 10399"/>
              <a:gd name="connsiteY8" fmla="*/ 464 h 10244"/>
              <a:gd name="connsiteX0" fmla="*/ 9783 w 10399"/>
              <a:gd name="connsiteY0" fmla="*/ 464 h 10152"/>
              <a:gd name="connsiteX1" fmla="*/ 4976 w 10399"/>
              <a:gd name="connsiteY1" fmla="*/ 65 h 10152"/>
              <a:gd name="connsiteX2" fmla="*/ 479 w 10399"/>
              <a:gd name="connsiteY2" fmla="*/ 421 h 10152"/>
              <a:gd name="connsiteX3" fmla="*/ 3 w 10399"/>
              <a:gd name="connsiteY3" fmla="*/ 4926 h 10152"/>
              <a:gd name="connsiteX4" fmla="*/ 418 w 10399"/>
              <a:gd name="connsiteY4" fmla="*/ 9584 h 10152"/>
              <a:gd name="connsiteX5" fmla="*/ 5403 w 10399"/>
              <a:gd name="connsiteY5" fmla="*/ 10025 h 10152"/>
              <a:gd name="connsiteX6" fmla="*/ 9850 w 10399"/>
              <a:gd name="connsiteY6" fmla="*/ 9784 h 10152"/>
              <a:gd name="connsiteX7" fmla="*/ 10325 w 10399"/>
              <a:gd name="connsiteY7" fmla="*/ 4952 h 10152"/>
              <a:gd name="connsiteX8" fmla="*/ 9783 w 10399"/>
              <a:gd name="connsiteY8" fmla="*/ 464 h 10152"/>
              <a:gd name="connsiteX0" fmla="*/ 9783 w 10326"/>
              <a:gd name="connsiteY0" fmla="*/ 464 h 10152"/>
              <a:gd name="connsiteX1" fmla="*/ 4976 w 10326"/>
              <a:gd name="connsiteY1" fmla="*/ 65 h 10152"/>
              <a:gd name="connsiteX2" fmla="*/ 479 w 10326"/>
              <a:gd name="connsiteY2" fmla="*/ 421 h 10152"/>
              <a:gd name="connsiteX3" fmla="*/ 3 w 10326"/>
              <a:gd name="connsiteY3" fmla="*/ 4926 h 10152"/>
              <a:gd name="connsiteX4" fmla="*/ 418 w 10326"/>
              <a:gd name="connsiteY4" fmla="*/ 9584 h 10152"/>
              <a:gd name="connsiteX5" fmla="*/ 5403 w 10326"/>
              <a:gd name="connsiteY5" fmla="*/ 10025 h 10152"/>
              <a:gd name="connsiteX6" fmla="*/ 9850 w 10326"/>
              <a:gd name="connsiteY6" fmla="*/ 9784 h 10152"/>
              <a:gd name="connsiteX7" fmla="*/ 10325 w 10326"/>
              <a:gd name="connsiteY7" fmla="*/ 4952 h 10152"/>
              <a:gd name="connsiteX8" fmla="*/ 9783 w 10326"/>
              <a:gd name="connsiteY8" fmla="*/ 464 h 10152"/>
              <a:gd name="connsiteX0" fmla="*/ 9783 w 10334"/>
              <a:gd name="connsiteY0" fmla="*/ 464 h 10151"/>
              <a:gd name="connsiteX1" fmla="*/ 4976 w 10334"/>
              <a:gd name="connsiteY1" fmla="*/ 65 h 10151"/>
              <a:gd name="connsiteX2" fmla="*/ 479 w 10334"/>
              <a:gd name="connsiteY2" fmla="*/ 421 h 10151"/>
              <a:gd name="connsiteX3" fmla="*/ 3 w 10334"/>
              <a:gd name="connsiteY3" fmla="*/ 4926 h 10151"/>
              <a:gd name="connsiteX4" fmla="*/ 418 w 10334"/>
              <a:gd name="connsiteY4" fmla="*/ 9584 h 10151"/>
              <a:gd name="connsiteX5" fmla="*/ 5403 w 10334"/>
              <a:gd name="connsiteY5" fmla="*/ 10025 h 10151"/>
              <a:gd name="connsiteX6" fmla="*/ 9941 w 10334"/>
              <a:gd name="connsiteY6" fmla="*/ 9805 h 10151"/>
              <a:gd name="connsiteX7" fmla="*/ 10325 w 10334"/>
              <a:gd name="connsiteY7" fmla="*/ 4952 h 10151"/>
              <a:gd name="connsiteX8" fmla="*/ 9783 w 10334"/>
              <a:gd name="connsiteY8" fmla="*/ 464 h 10151"/>
              <a:gd name="connsiteX0" fmla="*/ 9783 w 10353"/>
              <a:gd name="connsiteY0" fmla="*/ 464 h 10151"/>
              <a:gd name="connsiteX1" fmla="*/ 4976 w 10353"/>
              <a:gd name="connsiteY1" fmla="*/ 65 h 10151"/>
              <a:gd name="connsiteX2" fmla="*/ 479 w 10353"/>
              <a:gd name="connsiteY2" fmla="*/ 421 h 10151"/>
              <a:gd name="connsiteX3" fmla="*/ 3 w 10353"/>
              <a:gd name="connsiteY3" fmla="*/ 4926 h 10151"/>
              <a:gd name="connsiteX4" fmla="*/ 418 w 10353"/>
              <a:gd name="connsiteY4" fmla="*/ 9584 h 10151"/>
              <a:gd name="connsiteX5" fmla="*/ 5403 w 10353"/>
              <a:gd name="connsiteY5" fmla="*/ 10025 h 10151"/>
              <a:gd name="connsiteX6" fmla="*/ 9941 w 10353"/>
              <a:gd name="connsiteY6" fmla="*/ 9805 h 10151"/>
              <a:gd name="connsiteX7" fmla="*/ 10348 w 10353"/>
              <a:gd name="connsiteY7" fmla="*/ 5038 h 10151"/>
              <a:gd name="connsiteX8" fmla="*/ 9783 w 10353"/>
              <a:gd name="connsiteY8" fmla="*/ 464 h 10151"/>
              <a:gd name="connsiteX0" fmla="*/ 9817 w 10353"/>
              <a:gd name="connsiteY0" fmla="*/ 454 h 10162"/>
              <a:gd name="connsiteX1" fmla="*/ 4976 w 10353"/>
              <a:gd name="connsiteY1" fmla="*/ 76 h 10162"/>
              <a:gd name="connsiteX2" fmla="*/ 479 w 10353"/>
              <a:gd name="connsiteY2" fmla="*/ 432 h 10162"/>
              <a:gd name="connsiteX3" fmla="*/ 3 w 10353"/>
              <a:gd name="connsiteY3" fmla="*/ 4937 h 10162"/>
              <a:gd name="connsiteX4" fmla="*/ 418 w 10353"/>
              <a:gd name="connsiteY4" fmla="*/ 9595 h 10162"/>
              <a:gd name="connsiteX5" fmla="*/ 5403 w 10353"/>
              <a:gd name="connsiteY5" fmla="*/ 10036 h 10162"/>
              <a:gd name="connsiteX6" fmla="*/ 9941 w 10353"/>
              <a:gd name="connsiteY6" fmla="*/ 9816 h 10162"/>
              <a:gd name="connsiteX7" fmla="*/ 10348 w 10353"/>
              <a:gd name="connsiteY7" fmla="*/ 5049 h 10162"/>
              <a:gd name="connsiteX8" fmla="*/ 9817 w 10353"/>
              <a:gd name="connsiteY8" fmla="*/ 454 h 10162"/>
              <a:gd name="connsiteX0" fmla="*/ 9817 w 10353"/>
              <a:gd name="connsiteY0" fmla="*/ 446 h 10154"/>
              <a:gd name="connsiteX1" fmla="*/ 5010 w 10353"/>
              <a:gd name="connsiteY1" fmla="*/ 89 h 10154"/>
              <a:gd name="connsiteX2" fmla="*/ 479 w 10353"/>
              <a:gd name="connsiteY2" fmla="*/ 424 h 10154"/>
              <a:gd name="connsiteX3" fmla="*/ 3 w 10353"/>
              <a:gd name="connsiteY3" fmla="*/ 4929 h 10154"/>
              <a:gd name="connsiteX4" fmla="*/ 418 w 10353"/>
              <a:gd name="connsiteY4" fmla="*/ 9587 h 10154"/>
              <a:gd name="connsiteX5" fmla="*/ 5403 w 10353"/>
              <a:gd name="connsiteY5" fmla="*/ 10028 h 10154"/>
              <a:gd name="connsiteX6" fmla="*/ 9941 w 10353"/>
              <a:gd name="connsiteY6" fmla="*/ 9808 h 10154"/>
              <a:gd name="connsiteX7" fmla="*/ 10348 w 10353"/>
              <a:gd name="connsiteY7" fmla="*/ 5041 h 10154"/>
              <a:gd name="connsiteX8" fmla="*/ 9817 w 10353"/>
              <a:gd name="connsiteY8" fmla="*/ 446 h 10154"/>
              <a:gd name="connsiteX0" fmla="*/ 9817 w 10353"/>
              <a:gd name="connsiteY0" fmla="*/ 446 h 10154"/>
              <a:gd name="connsiteX1" fmla="*/ 5010 w 10353"/>
              <a:gd name="connsiteY1" fmla="*/ 89 h 10154"/>
              <a:gd name="connsiteX2" fmla="*/ 479 w 10353"/>
              <a:gd name="connsiteY2" fmla="*/ 424 h 10154"/>
              <a:gd name="connsiteX3" fmla="*/ 3 w 10353"/>
              <a:gd name="connsiteY3" fmla="*/ 4929 h 10154"/>
              <a:gd name="connsiteX4" fmla="*/ 418 w 10353"/>
              <a:gd name="connsiteY4" fmla="*/ 9587 h 10154"/>
              <a:gd name="connsiteX5" fmla="*/ 5403 w 10353"/>
              <a:gd name="connsiteY5" fmla="*/ 10028 h 10154"/>
              <a:gd name="connsiteX6" fmla="*/ 9941 w 10353"/>
              <a:gd name="connsiteY6" fmla="*/ 9808 h 10154"/>
              <a:gd name="connsiteX7" fmla="*/ 10348 w 10353"/>
              <a:gd name="connsiteY7" fmla="*/ 5041 h 10154"/>
              <a:gd name="connsiteX8" fmla="*/ 9817 w 10353"/>
              <a:gd name="connsiteY8" fmla="*/ 446 h 10154"/>
              <a:gd name="connsiteX0" fmla="*/ 9817 w 10353"/>
              <a:gd name="connsiteY0" fmla="*/ 466 h 10174"/>
              <a:gd name="connsiteX1" fmla="*/ 5010 w 10353"/>
              <a:gd name="connsiteY1" fmla="*/ 109 h 10174"/>
              <a:gd name="connsiteX2" fmla="*/ 377 w 10353"/>
              <a:gd name="connsiteY2" fmla="*/ 358 h 10174"/>
              <a:gd name="connsiteX3" fmla="*/ 3 w 10353"/>
              <a:gd name="connsiteY3" fmla="*/ 4949 h 10174"/>
              <a:gd name="connsiteX4" fmla="*/ 418 w 10353"/>
              <a:gd name="connsiteY4" fmla="*/ 9607 h 10174"/>
              <a:gd name="connsiteX5" fmla="*/ 5403 w 10353"/>
              <a:gd name="connsiteY5" fmla="*/ 10048 h 10174"/>
              <a:gd name="connsiteX6" fmla="*/ 9941 w 10353"/>
              <a:gd name="connsiteY6" fmla="*/ 9828 h 10174"/>
              <a:gd name="connsiteX7" fmla="*/ 10348 w 10353"/>
              <a:gd name="connsiteY7" fmla="*/ 5061 h 10174"/>
              <a:gd name="connsiteX8" fmla="*/ 9817 w 10353"/>
              <a:gd name="connsiteY8" fmla="*/ 466 h 10174"/>
              <a:gd name="connsiteX0" fmla="*/ 9817 w 10353"/>
              <a:gd name="connsiteY0" fmla="*/ 565 h 10273"/>
              <a:gd name="connsiteX1" fmla="*/ 5010 w 10353"/>
              <a:gd name="connsiteY1" fmla="*/ 208 h 10273"/>
              <a:gd name="connsiteX2" fmla="*/ 377 w 10353"/>
              <a:gd name="connsiteY2" fmla="*/ 457 h 10273"/>
              <a:gd name="connsiteX3" fmla="*/ 3 w 10353"/>
              <a:gd name="connsiteY3" fmla="*/ 5048 h 10273"/>
              <a:gd name="connsiteX4" fmla="*/ 418 w 10353"/>
              <a:gd name="connsiteY4" fmla="*/ 9706 h 10273"/>
              <a:gd name="connsiteX5" fmla="*/ 5403 w 10353"/>
              <a:gd name="connsiteY5" fmla="*/ 10147 h 10273"/>
              <a:gd name="connsiteX6" fmla="*/ 9941 w 10353"/>
              <a:gd name="connsiteY6" fmla="*/ 9927 h 10273"/>
              <a:gd name="connsiteX7" fmla="*/ 10348 w 10353"/>
              <a:gd name="connsiteY7" fmla="*/ 5160 h 10273"/>
              <a:gd name="connsiteX8" fmla="*/ 9817 w 10353"/>
              <a:gd name="connsiteY8" fmla="*/ 565 h 10273"/>
              <a:gd name="connsiteX0" fmla="*/ 9817 w 10353"/>
              <a:gd name="connsiteY0" fmla="*/ 565 h 10273"/>
              <a:gd name="connsiteX1" fmla="*/ 5010 w 10353"/>
              <a:gd name="connsiteY1" fmla="*/ 208 h 10273"/>
              <a:gd name="connsiteX2" fmla="*/ 377 w 10353"/>
              <a:gd name="connsiteY2" fmla="*/ 457 h 10273"/>
              <a:gd name="connsiteX3" fmla="*/ 3 w 10353"/>
              <a:gd name="connsiteY3" fmla="*/ 5048 h 10273"/>
              <a:gd name="connsiteX4" fmla="*/ 418 w 10353"/>
              <a:gd name="connsiteY4" fmla="*/ 9706 h 10273"/>
              <a:gd name="connsiteX5" fmla="*/ 5403 w 10353"/>
              <a:gd name="connsiteY5" fmla="*/ 10147 h 10273"/>
              <a:gd name="connsiteX6" fmla="*/ 9941 w 10353"/>
              <a:gd name="connsiteY6" fmla="*/ 9927 h 10273"/>
              <a:gd name="connsiteX7" fmla="*/ 10348 w 10353"/>
              <a:gd name="connsiteY7" fmla="*/ 5160 h 10273"/>
              <a:gd name="connsiteX8" fmla="*/ 9817 w 10353"/>
              <a:gd name="connsiteY8" fmla="*/ 565 h 10273"/>
              <a:gd name="connsiteX0" fmla="*/ 9817 w 10353"/>
              <a:gd name="connsiteY0" fmla="*/ 482 h 10190"/>
              <a:gd name="connsiteX1" fmla="*/ 5010 w 10353"/>
              <a:gd name="connsiteY1" fmla="*/ 125 h 10190"/>
              <a:gd name="connsiteX2" fmla="*/ 377 w 10353"/>
              <a:gd name="connsiteY2" fmla="*/ 374 h 10190"/>
              <a:gd name="connsiteX3" fmla="*/ 3 w 10353"/>
              <a:gd name="connsiteY3" fmla="*/ 4965 h 10190"/>
              <a:gd name="connsiteX4" fmla="*/ 418 w 10353"/>
              <a:gd name="connsiteY4" fmla="*/ 9623 h 10190"/>
              <a:gd name="connsiteX5" fmla="*/ 5403 w 10353"/>
              <a:gd name="connsiteY5" fmla="*/ 10064 h 10190"/>
              <a:gd name="connsiteX6" fmla="*/ 9941 w 10353"/>
              <a:gd name="connsiteY6" fmla="*/ 9844 h 10190"/>
              <a:gd name="connsiteX7" fmla="*/ 10348 w 10353"/>
              <a:gd name="connsiteY7" fmla="*/ 5077 h 10190"/>
              <a:gd name="connsiteX8" fmla="*/ 9817 w 10353"/>
              <a:gd name="connsiteY8" fmla="*/ 482 h 10190"/>
              <a:gd name="connsiteX0" fmla="*/ 9815 w 10351"/>
              <a:gd name="connsiteY0" fmla="*/ 495 h 10203"/>
              <a:gd name="connsiteX1" fmla="*/ 5008 w 10351"/>
              <a:gd name="connsiteY1" fmla="*/ 138 h 10203"/>
              <a:gd name="connsiteX2" fmla="*/ 420 w 10351"/>
              <a:gd name="connsiteY2" fmla="*/ 366 h 10203"/>
              <a:gd name="connsiteX3" fmla="*/ 1 w 10351"/>
              <a:gd name="connsiteY3" fmla="*/ 4978 h 10203"/>
              <a:gd name="connsiteX4" fmla="*/ 416 w 10351"/>
              <a:gd name="connsiteY4" fmla="*/ 9636 h 10203"/>
              <a:gd name="connsiteX5" fmla="*/ 5401 w 10351"/>
              <a:gd name="connsiteY5" fmla="*/ 10077 h 10203"/>
              <a:gd name="connsiteX6" fmla="*/ 9939 w 10351"/>
              <a:gd name="connsiteY6" fmla="*/ 9857 h 10203"/>
              <a:gd name="connsiteX7" fmla="*/ 10346 w 10351"/>
              <a:gd name="connsiteY7" fmla="*/ 5090 h 10203"/>
              <a:gd name="connsiteX8" fmla="*/ 9815 w 10351"/>
              <a:gd name="connsiteY8" fmla="*/ 495 h 10203"/>
              <a:gd name="connsiteX0" fmla="*/ 9816 w 10352"/>
              <a:gd name="connsiteY0" fmla="*/ 495 h 10203"/>
              <a:gd name="connsiteX1" fmla="*/ 5009 w 10352"/>
              <a:gd name="connsiteY1" fmla="*/ 138 h 10203"/>
              <a:gd name="connsiteX2" fmla="*/ 421 w 10352"/>
              <a:gd name="connsiteY2" fmla="*/ 366 h 10203"/>
              <a:gd name="connsiteX3" fmla="*/ 2 w 10352"/>
              <a:gd name="connsiteY3" fmla="*/ 4978 h 10203"/>
              <a:gd name="connsiteX4" fmla="*/ 417 w 10352"/>
              <a:gd name="connsiteY4" fmla="*/ 9636 h 10203"/>
              <a:gd name="connsiteX5" fmla="*/ 5402 w 10352"/>
              <a:gd name="connsiteY5" fmla="*/ 10077 h 10203"/>
              <a:gd name="connsiteX6" fmla="*/ 9940 w 10352"/>
              <a:gd name="connsiteY6" fmla="*/ 9857 h 10203"/>
              <a:gd name="connsiteX7" fmla="*/ 10347 w 10352"/>
              <a:gd name="connsiteY7" fmla="*/ 5090 h 10203"/>
              <a:gd name="connsiteX8" fmla="*/ 9816 w 10352"/>
              <a:gd name="connsiteY8" fmla="*/ 495 h 10203"/>
              <a:gd name="connsiteX0" fmla="*/ 9818 w 10354"/>
              <a:gd name="connsiteY0" fmla="*/ 495 h 10198"/>
              <a:gd name="connsiteX1" fmla="*/ 5011 w 10354"/>
              <a:gd name="connsiteY1" fmla="*/ 138 h 10198"/>
              <a:gd name="connsiteX2" fmla="*/ 423 w 10354"/>
              <a:gd name="connsiteY2" fmla="*/ 366 h 10198"/>
              <a:gd name="connsiteX3" fmla="*/ 4 w 10354"/>
              <a:gd name="connsiteY3" fmla="*/ 4978 h 10198"/>
              <a:gd name="connsiteX4" fmla="*/ 385 w 10354"/>
              <a:gd name="connsiteY4" fmla="*/ 9572 h 10198"/>
              <a:gd name="connsiteX5" fmla="*/ 5404 w 10354"/>
              <a:gd name="connsiteY5" fmla="*/ 10077 h 10198"/>
              <a:gd name="connsiteX6" fmla="*/ 9942 w 10354"/>
              <a:gd name="connsiteY6" fmla="*/ 9857 h 10198"/>
              <a:gd name="connsiteX7" fmla="*/ 10349 w 10354"/>
              <a:gd name="connsiteY7" fmla="*/ 5090 h 10198"/>
              <a:gd name="connsiteX8" fmla="*/ 9818 w 10354"/>
              <a:gd name="connsiteY8" fmla="*/ 495 h 10198"/>
              <a:gd name="connsiteX0" fmla="*/ 9823 w 10359"/>
              <a:gd name="connsiteY0" fmla="*/ 495 h 10257"/>
              <a:gd name="connsiteX1" fmla="*/ 5016 w 10359"/>
              <a:gd name="connsiteY1" fmla="*/ 138 h 10257"/>
              <a:gd name="connsiteX2" fmla="*/ 428 w 10359"/>
              <a:gd name="connsiteY2" fmla="*/ 366 h 10257"/>
              <a:gd name="connsiteX3" fmla="*/ 9 w 10359"/>
              <a:gd name="connsiteY3" fmla="*/ 4978 h 10257"/>
              <a:gd name="connsiteX4" fmla="*/ 367 w 10359"/>
              <a:gd name="connsiteY4" fmla="*/ 9722 h 10257"/>
              <a:gd name="connsiteX5" fmla="*/ 5409 w 10359"/>
              <a:gd name="connsiteY5" fmla="*/ 10077 h 10257"/>
              <a:gd name="connsiteX6" fmla="*/ 9947 w 10359"/>
              <a:gd name="connsiteY6" fmla="*/ 9857 h 10257"/>
              <a:gd name="connsiteX7" fmla="*/ 10354 w 10359"/>
              <a:gd name="connsiteY7" fmla="*/ 5090 h 10257"/>
              <a:gd name="connsiteX8" fmla="*/ 9823 w 10359"/>
              <a:gd name="connsiteY8" fmla="*/ 495 h 10257"/>
              <a:gd name="connsiteX0" fmla="*/ 9817 w 10353"/>
              <a:gd name="connsiteY0" fmla="*/ 495 h 10285"/>
              <a:gd name="connsiteX1" fmla="*/ 5010 w 10353"/>
              <a:gd name="connsiteY1" fmla="*/ 138 h 10285"/>
              <a:gd name="connsiteX2" fmla="*/ 422 w 10353"/>
              <a:gd name="connsiteY2" fmla="*/ 366 h 10285"/>
              <a:gd name="connsiteX3" fmla="*/ 3 w 10353"/>
              <a:gd name="connsiteY3" fmla="*/ 4978 h 10285"/>
              <a:gd name="connsiteX4" fmla="*/ 395 w 10353"/>
              <a:gd name="connsiteY4" fmla="*/ 9765 h 10285"/>
              <a:gd name="connsiteX5" fmla="*/ 5403 w 10353"/>
              <a:gd name="connsiteY5" fmla="*/ 10077 h 10285"/>
              <a:gd name="connsiteX6" fmla="*/ 9941 w 10353"/>
              <a:gd name="connsiteY6" fmla="*/ 9857 h 10285"/>
              <a:gd name="connsiteX7" fmla="*/ 10348 w 10353"/>
              <a:gd name="connsiteY7" fmla="*/ 5090 h 10285"/>
              <a:gd name="connsiteX8" fmla="*/ 9817 w 10353"/>
              <a:gd name="connsiteY8" fmla="*/ 495 h 10285"/>
              <a:gd name="connsiteX0" fmla="*/ 9817 w 10353"/>
              <a:gd name="connsiteY0" fmla="*/ 495 h 10223"/>
              <a:gd name="connsiteX1" fmla="*/ 5010 w 10353"/>
              <a:gd name="connsiteY1" fmla="*/ 138 h 10223"/>
              <a:gd name="connsiteX2" fmla="*/ 422 w 10353"/>
              <a:gd name="connsiteY2" fmla="*/ 366 h 10223"/>
              <a:gd name="connsiteX3" fmla="*/ 3 w 10353"/>
              <a:gd name="connsiteY3" fmla="*/ 4978 h 10223"/>
              <a:gd name="connsiteX4" fmla="*/ 395 w 10353"/>
              <a:gd name="connsiteY4" fmla="*/ 9765 h 10223"/>
              <a:gd name="connsiteX5" fmla="*/ 5403 w 10353"/>
              <a:gd name="connsiteY5" fmla="*/ 10077 h 10223"/>
              <a:gd name="connsiteX6" fmla="*/ 9941 w 10353"/>
              <a:gd name="connsiteY6" fmla="*/ 9857 h 10223"/>
              <a:gd name="connsiteX7" fmla="*/ 10348 w 10353"/>
              <a:gd name="connsiteY7" fmla="*/ 5090 h 10223"/>
              <a:gd name="connsiteX8" fmla="*/ 9817 w 10353"/>
              <a:gd name="connsiteY8" fmla="*/ 495 h 10223"/>
              <a:gd name="connsiteX0" fmla="*/ 9818 w 10354"/>
              <a:gd name="connsiteY0" fmla="*/ 495 h 10209"/>
              <a:gd name="connsiteX1" fmla="*/ 5011 w 10354"/>
              <a:gd name="connsiteY1" fmla="*/ 138 h 10209"/>
              <a:gd name="connsiteX2" fmla="*/ 423 w 10354"/>
              <a:gd name="connsiteY2" fmla="*/ 366 h 10209"/>
              <a:gd name="connsiteX3" fmla="*/ 4 w 10354"/>
              <a:gd name="connsiteY3" fmla="*/ 4978 h 10209"/>
              <a:gd name="connsiteX4" fmla="*/ 385 w 10354"/>
              <a:gd name="connsiteY4" fmla="*/ 9744 h 10209"/>
              <a:gd name="connsiteX5" fmla="*/ 5404 w 10354"/>
              <a:gd name="connsiteY5" fmla="*/ 10077 h 10209"/>
              <a:gd name="connsiteX6" fmla="*/ 9942 w 10354"/>
              <a:gd name="connsiteY6" fmla="*/ 9857 h 10209"/>
              <a:gd name="connsiteX7" fmla="*/ 10349 w 10354"/>
              <a:gd name="connsiteY7" fmla="*/ 5090 h 10209"/>
              <a:gd name="connsiteX8" fmla="*/ 9818 w 10354"/>
              <a:gd name="connsiteY8" fmla="*/ 495 h 10209"/>
              <a:gd name="connsiteX0" fmla="*/ 9782 w 10318"/>
              <a:gd name="connsiteY0" fmla="*/ 495 h 10209"/>
              <a:gd name="connsiteX1" fmla="*/ 4975 w 10318"/>
              <a:gd name="connsiteY1" fmla="*/ 138 h 10209"/>
              <a:gd name="connsiteX2" fmla="*/ 387 w 10318"/>
              <a:gd name="connsiteY2" fmla="*/ 366 h 10209"/>
              <a:gd name="connsiteX3" fmla="*/ 13 w 10318"/>
              <a:gd name="connsiteY3" fmla="*/ 4958 h 10209"/>
              <a:gd name="connsiteX4" fmla="*/ 349 w 10318"/>
              <a:gd name="connsiteY4" fmla="*/ 9744 h 10209"/>
              <a:gd name="connsiteX5" fmla="*/ 5368 w 10318"/>
              <a:gd name="connsiteY5" fmla="*/ 10077 h 10209"/>
              <a:gd name="connsiteX6" fmla="*/ 9906 w 10318"/>
              <a:gd name="connsiteY6" fmla="*/ 9857 h 10209"/>
              <a:gd name="connsiteX7" fmla="*/ 10313 w 10318"/>
              <a:gd name="connsiteY7" fmla="*/ 5090 h 10209"/>
              <a:gd name="connsiteX8" fmla="*/ 9782 w 10318"/>
              <a:gd name="connsiteY8" fmla="*/ 495 h 10209"/>
              <a:gd name="connsiteX0" fmla="*/ 9779 w 10315"/>
              <a:gd name="connsiteY0" fmla="*/ 495 h 10197"/>
              <a:gd name="connsiteX1" fmla="*/ 4972 w 10315"/>
              <a:gd name="connsiteY1" fmla="*/ 138 h 10197"/>
              <a:gd name="connsiteX2" fmla="*/ 384 w 10315"/>
              <a:gd name="connsiteY2" fmla="*/ 366 h 10197"/>
              <a:gd name="connsiteX3" fmla="*/ 10 w 10315"/>
              <a:gd name="connsiteY3" fmla="*/ 4958 h 10197"/>
              <a:gd name="connsiteX4" fmla="*/ 369 w 10315"/>
              <a:gd name="connsiteY4" fmla="*/ 9586 h 10197"/>
              <a:gd name="connsiteX5" fmla="*/ 5365 w 10315"/>
              <a:gd name="connsiteY5" fmla="*/ 10077 h 10197"/>
              <a:gd name="connsiteX6" fmla="*/ 9903 w 10315"/>
              <a:gd name="connsiteY6" fmla="*/ 9857 h 10197"/>
              <a:gd name="connsiteX7" fmla="*/ 10310 w 10315"/>
              <a:gd name="connsiteY7" fmla="*/ 5090 h 10197"/>
              <a:gd name="connsiteX8" fmla="*/ 9779 w 10315"/>
              <a:gd name="connsiteY8" fmla="*/ 495 h 10197"/>
              <a:gd name="connsiteX0" fmla="*/ 9779 w 10315"/>
              <a:gd name="connsiteY0" fmla="*/ 495 h 10197"/>
              <a:gd name="connsiteX1" fmla="*/ 4972 w 10315"/>
              <a:gd name="connsiteY1" fmla="*/ 138 h 10197"/>
              <a:gd name="connsiteX2" fmla="*/ 384 w 10315"/>
              <a:gd name="connsiteY2" fmla="*/ 366 h 10197"/>
              <a:gd name="connsiteX3" fmla="*/ 10 w 10315"/>
              <a:gd name="connsiteY3" fmla="*/ 4958 h 10197"/>
              <a:gd name="connsiteX4" fmla="*/ 369 w 10315"/>
              <a:gd name="connsiteY4" fmla="*/ 9586 h 10197"/>
              <a:gd name="connsiteX5" fmla="*/ 5105 w 10315"/>
              <a:gd name="connsiteY5" fmla="*/ 10077 h 10197"/>
              <a:gd name="connsiteX6" fmla="*/ 9903 w 10315"/>
              <a:gd name="connsiteY6" fmla="*/ 9857 h 10197"/>
              <a:gd name="connsiteX7" fmla="*/ 10310 w 10315"/>
              <a:gd name="connsiteY7" fmla="*/ 5090 h 10197"/>
              <a:gd name="connsiteX8" fmla="*/ 9779 w 10315"/>
              <a:gd name="connsiteY8" fmla="*/ 495 h 10197"/>
              <a:gd name="connsiteX0" fmla="*/ 9779 w 10315"/>
              <a:gd name="connsiteY0" fmla="*/ 495 h 10231"/>
              <a:gd name="connsiteX1" fmla="*/ 4972 w 10315"/>
              <a:gd name="connsiteY1" fmla="*/ 138 h 10231"/>
              <a:gd name="connsiteX2" fmla="*/ 384 w 10315"/>
              <a:gd name="connsiteY2" fmla="*/ 366 h 10231"/>
              <a:gd name="connsiteX3" fmla="*/ 10 w 10315"/>
              <a:gd name="connsiteY3" fmla="*/ 4958 h 10231"/>
              <a:gd name="connsiteX4" fmla="*/ 369 w 10315"/>
              <a:gd name="connsiteY4" fmla="*/ 9586 h 10231"/>
              <a:gd name="connsiteX5" fmla="*/ 5105 w 10315"/>
              <a:gd name="connsiteY5" fmla="*/ 10077 h 10231"/>
              <a:gd name="connsiteX6" fmla="*/ 9903 w 10315"/>
              <a:gd name="connsiteY6" fmla="*/ 9857 h 10231"/>
              <a:gd name="connsiteX7" fmla="*/ 10310 w 10315"/>
              <a:gd name="connsiteY7" fmla="*/ 5090 h 10231"/>
              <a:gd name="connsiteX8" fmla="*/ 9779 w 10315"/>
              <a:gd name="connsiteY8" fmla="*/ 495 h 10231"/>
              <a:gd name="connsiteX0" fmla="*/ 9779 w 10310"/>
              <a:gd name="connsiteY0" fmla="*/ 495 h 10231"/>
              <a:gd name="connsiteX1" fmla="*/ 4972 w 10310"/>
              <a:gd name="connsiteY1" fmla="*/ 138 h 10231"/>
              <a:gd name="connsiteX2" fmla="*/ 384 w 10310"/>
              <a:gd name="connsiteY2" fmla="*/ 366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79 w 10310"/>
              <a:gd name="connsiteY0" fmla="*/ 471 h 10207"/>
              <a:gd name="connsiteX1" fmla="*/ 4972 w 10310"/>
              <a:gd name="connsiteY1" fmla="*/ 114 h 10207"/>
              <a:gd name="connsiteX2" fmla="*/ 441 w 10310"/>
              <a:gd name="connsiteY2" fmla="*/ 381 h 10207"/>
              <a:gd name="connsiteX3" fmla="*/ 10 w 10310"/>
              <a:gd name="connsiteY3" fmla="*/ 4934 h 10207"/>
              <a:gd name="connsiteX4" fmla="*/ 369 w 10310"/>
              <a:gd name="connsiteY4" fmla="*/ 9562 h 10207"/>
              <a:gd name="connsiteX5" fmla="*/ 5105 w 10310"/>
              <a:gd name="connsiteY5" fmla="*/ 10053 h 10207"/>
              <a:gd name="connsiteX6" fmla="*/ 9812 w 10310"/>
              <a:gd name="connsiteY6" fmla="*/ 9833 h 10207"/>
              <a:gd name="connsiteX7" fmla="*/ 10310 w 10310"/>
              <a:gd name="connsiteY7" fmla="*/ 5066 h 10207"/>
              <a:gd name="connsiteX8" fmla="*/ 9779 w 10310"/>
              <a:gd name="connsiteY8" fmla="*/ 471 h 10207"/>
              <a:gd name="connsiteX0" fmla="*/ 9779 w 10310"/>
              <a:gd name="connsiteY0" fmla="*/ 495 h 10231"/>
              <a:gd name="connsiteX1" fmla="*/ 4972 w 10310"/>
              <a:gd name="connsiteY1" fmla="*/ 138 h 10231"/>
              <a:gd name="connsiteX2" fmla="*/ 441 w 10310"/>
              <a:gd name="connsiteY2" fmla="*/ 405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79 w 10310"/>
              <a:gd name="connsiteY0" fmla="*/ 495 h 10231"/>
              <a:gd name="connsiteX1" fmla="*/ 4972 w 10310"/>
              <a:gd name="connsiteY1" fmla="*/ 138 h 10231"/>
              <a:gd name="connsiteX2" fmla="*/ 441 w 10310"/>
              <a:gd name="connsiteY2" fmla="*/ 405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79 w 10310"/>
              <a:gd name="connsiteY0" fmla="*/ 495 h 10231"/>
              <a:gd name="connsiteX1" fmla="*/ 4972 w 10310"/>
              <a:gd name="connsiteY1" fmla="*/ 138 h 10231"/>
              <a:gd name="connsiteX2" fmla="*/ 441 w 10310"/>
              <a:gd name="connsiteY2" fmla="*/ 405 h 10231"/>
              <a:gd name="connsiteX3" fmla="*/ 10 w 10310"/>
              <a:gd name="connsiteY3" fmla="*/ 4958 h 10231"/>
              <a:gd name="connsiteX4" fmla="*/ 369 w 10310"/>
              <a:gd name="connsiteY4" fmla="*/ 9586 h 10231"/>
              <a:gd name="connsiteX5" fmla="*/ 5105 w 10310"/>
              <a:gd name="connsiteY5" fmla="*/ 10077 h 10231"/>
              <a:gd name="connsiteX6" fmla="*/ 9812 w 10310"/>
              <a:gd name="connsiteY6" fmla="*/ 9857 h 10231"/>
              <a:gd name="connsiteX7" fmla="*/ 10310 w 10310"/>
              <a:gd name="connsiteY7" fmla="*/ 5090 h 10231"/>
              <a:gd name="connsiteX8" fmla="*/ 9779 w 10310"/>
              <a:gd name="connsiteY8" fmla="*/ 495 h 10231"/>
              <a:gd name="connsiteX0" fmla="*/ 9788 w 10319"/>
              <a:gd name="connsiteY0" fmla="*/ 495 h 10231"/>
              <a:gd name="connsiteX1" fmla="*/ 4981 w 10319"/>
              <a:gd name="connsiteY1" fmla="*/ 138 h 10231"/>
              <a:gd name="connsiteX2" fmla="*/ 450 w 10319"/>
              <a:gd name="connsiteY2" fmla="*/ 405 h 10231"/>
              <a:gd name="connsiteX3" fmla="*/ 8 w 10319"/>
              <a:gd name="connsiteY3" fmla="*/ 4780 h 10231"/>
              <a:gd name="connsiteX4" fmla="*/ 378 w 10319"/>
              <a:gd name="connsiteY4" fmla="*/ 9586 h 10231"/>
              <a:gd name="connsiteX5" fmla="*/ 5114 w 10319"/>
              <a:gd name="connsiteY5" fmla="*/ 10077 h 10231"/>
              <a:gd name="connsiteX6" fmla="*/ 9821 w 10319"/>
              <a:gd name="connsiteY6" fmla="*/ 9857 h 10231"/>
              <a:gd name="connsiteX7" fmla="*/ 10319 w 10319"/>
              <a:gd name="connsiteY7" fmla="*/ 5090 h 10231"/>
              <a:gd name="connsiteX8" fmla="*/ 9788 w 10319"/>
              <a:gd name="connsiteY8" fmla="*/ 495 h 10231"/>
              <a:gd name="connsiteX0" fmla="*/ 9790 w 10321"/>
              <a:gd name="connsiteY0" fmla="*/ 495 h 10231"/>
              <a:gd name="connsiteX1" fmla="*/ 4983 w 10321"/>
              <a:gd name="connsiteY1" fmla="*/ 138 h 10231"/>
              <a:gd name="connsiteX2" fmla="*/ 452 w 10321"/>
              <a:gd name="connsiteY2" fmla="*/ 405 h 10231"/>
              <a:gd name="connsiteX3" fmla="*/ 10 w 10321"/>
              <a:gd name="connsiteY3" fmla="*/ 4780 h 10231"/>
              <a:gd name="connsiteX4" fmla="*/ 380 w 10321"/>
              <a:gd name="connsiteY4" fmla="*/ 9586 h 10231"/>
              <a:gd name="connsiteX5" fmla="*/ 5116 w 10321"/>
              <a:gd name="connsiteY5" fmla="*/ 10077 h 10231"/>
              <a:gd name="connsiteX6" fmla="*/ 9823 w 10321"/>
              <a:gd name="connsiteY6" fmla="*/ 9857 h 10231"/>
              <a:gd name="connsiteX7" fmla="*/ 10321 w 10321"/>
              <a:gd name="connsiteY7" fmla="*/ 5090 h 10231"/>
              <a:gd name="connsiteX8" fmla="*/ 9790 w 10321"/>
              <a:gd name="connsiteY8" fmla="*/ 495 h 10231"/>
              <a:gd name="connsiteX0" fmla="*/ 9707 w 10321"/>
              <a:gd name="connsiteY0" fmla="*/ 365 h 10316"/>
              <a:gd name="connsiteX1" fmla="*/ 4983 w 10321"/>
              <a:gd name="connsiteY1" fmla="*/ 223 h 10316"/>
              <a:gd name="connsiteX2" fmla="*/ 452 w 10321"/>
              <a:gd name="connsiteY2" fmla="*/ 490 h 10316"/>
              <a:gd name="connsiteX3" fmla="*/ 10 w 10321"/>
              <a:gd name="connsiteY3" fmla="*/ 4865 h 10316"/>
              <a:gd name="connsiteX4" fmla="*/ 380 w 10321"/>
              <a:gd name="connsiteY4" fmla="*/ 9671 h 10316"/>
              <a:gd name="connsiteX5" fmla="*/ 5116 w 10321"/>
              <a:gd name="connsiteY5" fmla="*/ 10162 h 10316"/>
              <a:gd name="connsiteX6" fmla="*/ 9823 w 10321"/>
              <a:gd name="connsiteY6" fmla="*/ 9942 h 10316"/>
              <a:gd name="connsiteX7" fmla="*/ 10321 w 10321"/>
              <a:gd name="connsiteY7" fmla="*/ 5175 h 10316"/>
              <a:gd name="connsiteX8" fmla="*/ 9707 w 10321"/>
              <a:gd name="connsiteY8" fmla="*/ 365 h 10316"/>
              <a:gd name="connsiteX0" fmla="*/ 9707 w 10327"/>
              <a:gd name="connsiteY0" fmla="*/ 365 h 10327"/>
              <a:gd name="connsiteX1" fmla="*/ 4983 w 10327"/>
              <a:gd name="connsiteY1" fmla="*/ 223 h 10327"/>
              <a:gd name="connsiteX2" fmla="*/ 452 w 10327"/>
              <a:gd name="connsiteY2" fmla="*/ 490 h 10327"/>
              <a:gd name="connsiteX3" fmla="*/ 10 w 10327"/>
              <a:gd name="connsiteY3" fmla="*/ 4865 h 10327"/>
              <a:gd name="connsiteX4" fmla="*/ 380 w 10327"/>
              <a:gd name="connsiteY4" fmla="*/ 9671 h 10327"/>
              <a:gd name="connsiteX5" fmla="*/ 5116 w 10327"/>
              <a:gd name="connsiteY5" fmla="*/ 10162 h 10327"/>
              <a:gd name="connsiteX6" fmla="*/ 9918 w 10327"/>
              <a:gd name="connsiteY6" fmla="*/ 9749 h 10327"/>
              <a:gd name="connsiteX7" fmla="*/ 10321 w 10327"/>
              <a:gd name="connsiteY7" fmla="*/ 5175 h 10327"/>
              <a:gd name="connsiteX8" fmla="*/ 9707 w 10327"/>
              <a:gd name="connsiteY8" fmla="*/ 365 h 10327"/>
              <a:gd name="connsiteX0" fmla="*/ 9707 w 10327"/>
              <a:gd name="connsiteY0" fmla="*/ 365 h 10265"/>
              <a:gd name="connsiteX1" fmla="*/ 4983 w 10327"/>
              <a:gd name="connsiteY1" fmla="*/ 223 h 10265"/>
              <a:gd name="connsiteX2" fmla="*/ 452 w 10327"/>
              <a:gd name="connsiteY2" fmla="*/ 490 h 10265"/>
              <a:gd name="connsiteX3" fmla="*/ 10 w 10327"/>
              <a:gd name="connsiteY3" fmla="*/ 4865 h 10265"/>
              <a:gd name="connsiteX4" fmla="*/ 380 w 10327"/>
              <a:gd name="connsiteY4" fmla="*/ 9671 h 10265"/>
              <a:gd name="connsiteX5" fmla="*/ 5188 w 10327"/>
              <a:gd name="connsiteY5" fmla="*/ 10012 h 10265"/>
              <a:gd name="connsiteX6" fmla="*/ 9918 w 10327"/>
              <a:gd name="connsiteY6" fmla="*/ 9749 h 10265"/>
              <a:gd name="connsiteX7" fmla="*/ 10321 w 10327"/>
              <a:gd name="connsiteY7" fmla="*/ 5175 h 10265"/>
              <a:gd name="connsiteX8" fmla="*/ 9707 w 10327"/>
              <a:gd name="connsiteY8" fmla="*/ 365 h 10265"/>
              <a:gd name="connsiteX0" fmla="*/ 9710 w 10330"/>
              <a:gd name="connsiteY0" fmla="*/ 365 h 10251"/>
              <a:gd name="connsiteX1" fmla="*/ 4986 w 10330"/>
              <a:gd name="connsiteY1" fmla="*/ 223 h 10251"/>
              <a:gd name="connsiteX2" fmla="*/ 455 w 10330"/>
              <a:gd name="connsiteY2" fmla="*/ 490 h 10251"/>
              <a:gd name="connsiteX3" fmla="*/ 13 w 10330"/>
              <a:gd name="connsiteY3" fmla="*/ 4865 h 10251"/>
              <a:gd name="connsiteX4" fmla="*/ 562 w 10330"/>
              <a:gd name="connsiteY4" fmla="*/ 9650 h 10251"/>
              <a:gd name="connsiteX5" fmla="*/ 5191 w 10330"/>
              <a:gd name="connsiteY5" fmla="*/ 10012 h 10251"/>
              <a:gd name="connsiteX6" fmla="*/ 9921 w 10330"/>
              <a:gd name="connsiteY6" fmla="*/ 9749 h 10251"/>
              <a:gd name="connsiteX7" fmla="*/ 10324 w 10330"/>
              <a:gd name="connsiteY7" fmla="*/ 5175 h 10251"/>
              <a:gd name="connsiteX8" fmla="*/ 9710 w 10330"/>
              <a:gd name="connsiteY8" fmla="*/ 365 h 10251"/>
              <a:gd name="connsiteX0" fmla="*/ 9710 w 10330"/>
              <a:gd name="connsiteY0" fmla="*/ 365 h 10127"/>
              <a:gd name="connsiteX1" fmla="*/ 4986 w 10330"/>
              <a:gd name="connsiteY1" fmla="*/ 223 h 10127"/>
              <a:gd name="connsiteX2" fmla="*/ 455 w 10330"/>
              <a:gd name="connsiteY2" fmla="*/ 490 h 10127"/>
              <a:gd name="connsiteX3" fmla="*/ 13 w 10330"/>
              <a:gd name="connsiteY3" fmla="*/ 4865 h 10127"/>
              <a:gd name="connsiteX4" fmla="*/ 562 w 10330"/>
              <a:gd name="connsiteY4" fmla="*/ 9650 h 10127"/>
              <a:gd name="connsiteX5" fmla="*/ 5191 w 10330"/>
              <a:gd name="connsiteY5" fmla="*/ 10012 h 10127"/>
              <a:gd name="connsiteX6" fmla="*/ 9921 w 10330"/>
              <a:gd name="connsiteY6" fmla="*/ 9749 h 10127"/>
              <a:gd name="connsiteX7" fmla="*/ 10324 w 10330"/>
              <a:gd name="connsiteY7" fmla="*/ 5175 h 10127"/>
              <a:gd name="connsiteX8" fmla="*/ 9710 w 10330"/>
              <a:gd name="connsiteY8" fmla="*/ 365 h 10127"/>
              <a:gd name="connsiteX0" fmla="*/ 9710 w 10330"/>
              <a:gd name="connsiteY0" fmla="*/ 365 h 10127"/>
              <a:gd name="connsiteX1" fmla="*/ 4986 w 10330"/>
              <a:gd name="connsiteY1" fmla="*/ 223 h 10127"/>
              <a:gd name="connsiteX2" fmla="*/ 455 w 10330"/>
              <a:gd name="connsiteY2" fmla="*/ 490 h 10127"/>
              <a:gd name="connsiteX3" fmla="*/ 13 w 10330"/>
              <a:gd name="connsiteY3" fmla="*/ 4865 h 10127"/>
              <a:gd name="connsiteX4" fmla="*/ 562 w 10330"/>
              <a:gd name="connsiteY4" fmla="*/ 9650 h 10127"/>
              <a:gd name="connsiteX5" fmla="*/ 5191 w 10330"/>
              <a:gd name="connsiteY5" fmla="*/ 10012 h 10127"/>
              <a:gd name="connsiteX6" fmla="*/ 9921 w 10330"/>
              <a:gd name="connsiteY6" fmla="*/ 9749 h 10127"/>
              <a:gd name="connsiteX7" fmla="*/ 10324 w 10330"/>
              <a:gd name="connsiteY7" fmla="*/ 5175 h 10127"/>
              <a:gd name="connsiteX8" fmla="*/ 9710 w 10330"/>
              <a:gd name="connsiteY8" fmla="*/ 365 h 10127"/>
              <a:gd name="connsiteX0" fmla="*/ 9712 w 10332"/>
              <a:gd name="connsiteY0" fmla="*/ 365 h 10317"/>
              <a:gd name="connsiteX1" fmla="*/ 4988 w 10332"/>
              <a:gd name="connsiteY1" fmla="*/ 223 h 10317"/>
              <a:gd name="connsiteX2" fmla="*/ 457 w 10332"/>
              <a:gd name="connsiteY2" fmla="*/ 490 h 10317"/>
              <a:gd name="connsiteX3" fmla="*/ 15 w 10332"/>
              <a:gd name="connsiteY3" fmla="*/ 4865 h 10317"/>
              <a:gd name="connsiteX4" fmla="*/ 588 w 10332"/>
              <a:gd name="connsiteY4" fmla="*/ 9929 h 10317"/>
              <a:gd name="connsiteX5" fmla="*/ 5193 w 10332"/>
              <a:gd name="connsiteY5" fmla="*/ 10012 h 10317"/>
              <a:gd name="connsiteX6" fmla="*/ 9923 w 10332"/>
              <a:gd name="connsiteY6" fmla="*/ 9749 h 10317"/>
              <a:gd name="connsiteX7" fmla="*/ 10326 w 10332"/>
              <a:gd name="connsiteY7" fmla="*/ 5175 h 10317"/>
              <a:gd name="connsiteX8" fmla="*/ 9712 w 10332"/>
              <a:gd name="connsiteY8" fmla="*/ 365 h 10317"/>
              <a:gd name="connsiteX0" fmla="*/ 9712 w 10332"/>
              <a:gd name="connsiteY0" fmla="*/ 365 h 10185"/>
              <a:gd name="connsiteX1" fmla="*/ 4988 w 10332"/>
              <a:gd name="connsiteY1" fmla="*/ 223 h 10185"/>
              <a:gd name="connsiteX2" fmla="*/ 457 w 10332"/>
              <a:gd name="connsiteY2" fmla="*/ 490 h 10185"/>
              <a:gd name="connsiteX3" fmla="*/ 15 w 10332"/>
              <a:gd name="connsiteY3" fmla="*/ 4865 h 10185"/>
              <a:gd name="connsiteX4" fmla="*/ 588 w 10332"/>
              <a:gd name="connsiteY4" fmla="*/ 9929 h 10185"/>
              <a:gd name="connsiteX5" fmla="*/ 5193 w 10332"/>
              <a:gd name="connsiteY5" fmla="*/ 10012 h 10185"/>
              <a:gd name="connsiteX6" fmla="*/ 9923 w 10332"/>
              <a:gd name="connsiteY6" fmla="*/ 9749 h 10185"/>
              <a:gd name="connsiteX7" fmla="*/ 10326 w 10332"/>
              <a:gd name="connsiteY7" fmla="*/ 5175 h 10185"/>
              <a:gd name="connsiteX8" fmla="*/ 9712 w 10332"/>
              <a:gd name="connsiteY8" fmla="*/ 365 h 10185"/>
              <a:gd name="connsiteX0" fmla="*/ 9712 w 10326"/>
              <a:gd name="connsiteY0" fmla="*/ 365 h 10183"/>
              <a:gd name="connsiteX1" fmla="*/ 4988 w 10326"/>
              <a:gd name="connsiteY1" fmla="*/ 223 h 10183"/>
              <a:gd name="connsiteX2" fmla="*/ 457 w 10326"/>
              <a:gd name="connsiteY2" fmla="*/ 490 h 10183"/>
              <a:gd name="connsiteX3" fmla="*/ 15 w 10326"/>
              <a:gd name="connsiteY3" fmla="*/ 4865 h 10183"/>
              <a:gd name="connsiteX4" fmla="*/ 588 w 10326"/>
              <a:gd name="connsiteY4" fmla="*/ 9929 h 10183"/>
              <a:gd name="connsiteX5" fmla="*/ 5193 w 10326"/>
              <a:gd name="connsiteY5" fmla="*/ 10012 h 10183"/>
              <a:gd name="connsiteX6" fmla="*/ 9792 w 10326"/>
              <a:gd name="connsiteY6" fmla="*/ 9792 h 10183"/>
              <a:gd name="connsiteX7" fmla="*/ 10326 w 10326"/>
              <a:gd name="connsiteY7" fmla="*/ 5175 h 10183"/>
              <a:gd name="connsiteX8" fmla="*/ 9712 w 10326"/>
              <a:gd name="connsiteY8" fmla="*/ 365 h 10183"/>
              <a:gd name="connsiteX0" fmla="*/ 9712 w 10326"/>
              <a:gd name="connsiteY0" fmla="*/ 365 h 10183"/>
              <a:gd name="connsiteX1" fmla="*/ 4988 w 10326"/>
              <a:gd name="connsiteY1" fmla="*/ 223 h 10183"/>
              <a:gd name="connsiteX2" fmla="*/ 457 w 10326"/>
              <a:gd name="connsiteY2" fmla="*/ 490 h 10183"/>
              <a:gd name="connsiteX3" fmla="*/ 15 w 10326"/>
              <a:gd name="connsiteY3" fmla="*/ 4865 h 10183"/>
              <a:gd name="connsiteX4" fmla="*/ 588 w 10326"/>
              <a:gd name="connsiteY4" fmla="*/ 9929 h 10183"/>
              <a:gd name="connsiteX5" fmla="*/ 5193 w 10326"/>
              <a:gd name="connsiteY5" fmla="*/ 10012 h 10183"/>
              <a:gd name="connsiteX6" fmla="*/ 9792 w 10326"/>
              <a:gd name="connsiteY6" fmla="*/ 9792 h 10183"/>
              <a:gd name="connsiteX7" fmla="*/ 10326 w 10326"/>
              <a:gd name="connsiteY7" fmla="*/ 5175 h 10183"/>
              <a:gd name="connsiteX8" fmla="*/ 9712 w 10326"/>
              <a:gd name="connsiteY8" fmla="*/ 365 h 10183"/>
              <a:gd name="connsiteX0" fmla="*/ 9712 w 10267"/>
              <a:gd name="connsiteY0" fmla="*/ 365 h 10183"/>
              <a:gd name="connsiteX1" fmla="*/ 4988 w 10267"/>
              <a:gd name="connsiteY1" fmla="*/ 223 h 10183"/>
              <a:gd name="connsiteX2" fmla="*/ 457 w 10267"/>
              <a:gd name="connsiteY2" fmla="*/ 490 h 10183"/>
              <a:gd name="connsiteX3" fmla="*/ 15 w 10267"/>
              <a:gd name="connsiteY3" fmla="*/ 4865 h 10183"/>
              <a:gd name="connsiteX4" fmla="*/ 588 w 10267"/>
              <a:gd name="connsiteY4" fmla="*/ 9929 h 10183"/>
              <a:gd name="connsiteX5" fmla="*/ 5193 w 10267"/>
              <a:gd name="connsiteY5" fmla="*/ 10012 h 10183"/>
              <a:gd name="connsiteX6" fmla="*/ 9792 w 10267"/>
              <a:gd name="connsiteY6" fmla="*/ 9792 h 10183"/>
              <a:gd name="connsiteX7" fmla="*/ 10266 w 10267"/>
              <a:gd name="connsiteY7" fmla="*/ 5175 h 10183"/>
              <a:gd name="connsiteX8" fmla="*/ 9712 w 10267"/>
              <a:gd name="connsiteY8" fmla="*/ 365 h 10183"/>
              <a:gd name="connsiteX0" fmla="*/ 9712 w 10288"/>
              <a:gd name="connsiteY0" fmla="*/ 365 h 10186"/>
              <a:gd name="connsiteX1" fmla="*/ 4988 w 10288"/>
              <a:gd name="connsiteY1" fmla="*/ 223 h 10186"/>
              <a:gd name="connsiteX2" fmla="*/ 457 w 10288"/>
              <a:gd name="connsiteY2" fmla="*/ 490 h 10186"/>
              <a:gd name="connsiteX3" fmla="*/ 15 w 10288"/>
              <a:gd name="connsiteY3" fmla="*/ 4865 h 10186"/>
              <a:gd name="connsiteX4" fmla="*/ 588 w 10288"/>
              <a:gd name="connsiteY4" fmla="*/ 9929 h 10186"/>
              <a:gd name="connsiteX5" fmla="*/ 5193 w 10288"/>
              <a:gd name="connsiteY5" fmla="*/ 10012 h 10186"/>
              <a:gd name="connsiteX6" fmla="*/ 9935 w 10288"/>
              <a:gd name="connsiteY6" fmla="*/ 9728 h 10186"/>
              <a:gd name="connsiteX7" fmla="*/ 10266 w 10288"/>
              <a:gd name="connsiteY7" fmla="*/ 5175 h 10186"/>
              <a:gd name="connsiteX8" fmla="*/ 9712 w 10288"/>
              <a:gd name="connsiteY8" fmla="*/ 365 h 10186"/>
              <a:gd name="connsiteX0" fmla="*/ 9712 w 10288"/>
              <a:gd name="connsiteY0" fmla="*/ 435 h 10256"/>
              <a:gd name="connsiteX1" fmla="*/ 4988 w 10288"/>
              <a:gd name="connsiteY1" fmla="*/ 100 h 10256"/>
              <a:gd name="connsiteX2" fmla="*/ 457 w 10288"/>
              <a:gd name="connsiteY2" fmla="*/ 560 h 10256"/>
              <a:gd name="connsiteX3" fmla="*/ 15 w 10288"/>
              <a:gd name="connsiteY3" fmla="*/ 4935 h 10256"/>
              <a:gd name="connsiteX4" fmla="*/ 588 w 10288"/>
              <a:gd name="connsiteY4" fmla="*/ 9999 h 10256"/>
              <a:gd name="connsiteX5" fmla="*/ 5193 w 10288"/>
              <a:gd name="connsiteY5" fmla="*/ 10082 h 10256"/>
              <a:gd name="connsiteX6" fmla="*/ 9935 w 10288"/>
              <a:gd name="connsiteY6" fmla="*/ 9798 h 10256"/>
              <a:gd name="connsiteX7" fmla="*/ 10266 w 10288"/>
              <a:gd name="connsiteY7" fmla="*/ 5245 h 10256"/>
              <a:gd name="connsiteX8" fmla="*/ 9712 w 10288"/>
              <a:gd name="connsiteY8" fmla="*/ 435 h 10256"/>
              <a:gd name="connsiteX0" fmla="*/ 9749 w 10325"/>
              <a:gd name="connsiteY0" fmla="*/ 435 h 10256"/>
              <a:gd name="connsiteX1" fmla="*/ 5025 w 10325"/>
              <a:gd name="connsiteY1" fmla="*/ 100 h 10256"/>
              <a:gd name="connsiteX2" fmla="*/ 387 w 10325"/>
              <a:gd name="connsiteY2" fmla="*/ 431 h 10256"/>
              <a:gd name="connsiteX3" fmla="*/ 52 w 10325"/>
              <a:gd name="connsiteY3" fmla="*/ 4935 h 10256"/>
              <a:gd name="connsiteX4" fmla="*/ 625 w 10325"/>
              <a:gd name="connsiteY4" fmla="*/ 9999 h 10256"/>
              <a:gd name="connsiteX5" fmla="*/ 5230 w 10325"/>
              <a:gd name="connsiteY5" fmla="*/ 10082 h 10256"/>
              <a:gd name="connsiteX6" fmla="*/ 9972 w 10325"/>
              <a:gd name="connsiteY6" fmla="*/ 9798 h 10256"/>
              <a:gd name="connsiteX7" fmla="*/ 10303 w 10325"/>
              <a:gd name="connsiteY7" fmla="*/ 5245 h 10256"/>
              <a:gd name="connsiteX8" fmla="*/ 9749 w 10325"/>
              <a:gd name="connsiteY8" fmla="*/ 435 h 10256"/>
              <a:gd name="connsiteX0" fmla="*/ 9821 w 10325"/>
              <a:gd name="connsiteY0" fmla="*/ 401 h 10308"/>
              <a:gd name="connsiteX1" fmla="*/ 5025 w 10325"/>
              <a:gd name="connsiteY1" fmla="*/ 152 h 10308"/>
              <a:gd name="connsiteX2" fmla="*/ 387 w 10325"/>
              <a:gd name="connsiteY2" fmla="*/ 483 h 10308"/>
              <a:gd name="connsiteX3" fmla="*/ 52 w 10325"/>
              <a:gd name="connsiteY3" fmla="*/ 4987 h 10308"/>
              <a:gd name="connsiteX4" fmla="*/ 625 w 10325"/>
              <a:gd name="connsiteY4" fmla="*/ 10051 h 10308"/>
              <a:gd name="connsiteX5" fmla="*/ 5230 w 10325"/>
              <a:gd name="connsiteY5" fmla="*/ 10134 h 10308"/>
              <a:gd name="connsiteX6" fmla="*/ 9972 w 10325"/>
              <a:gd name="connsiteY6" fmla="*/ 9850 h 10308"/>
              <a:gd name="connsiteX7" fmla="*/ 10303 w 10325"/>
              <a:gd name="connsiteY7" fmla="*/ 5297 h 10308"/>
              <a:gd name="connsiteX8" fmla="*/ 9821 w 10325"/>
              <a:gd name="connsiteY8" fmla="*/ 401 h 10308"/>
              <a:gd name="connsiteX0" fmla="*/ 9821 w 10325"/>
              <a:gd name="connsiteY0" fmla="*/ 444 h 10351"/>
              <a:gd name="connsiteX1" fmla="*/ 5120 w 10325"/>
              <a:gd name="connsiteY1" fmla="*/ 88 h 10351"/>
              <a:gd name="connsiteX2" fmla="*/ 387 w 10325"/>
              <a:gd name="connsiteY2" fmla="*/ 526 h 10351"/>
              <a:gd name="connsiteX3" fmla="*/ 52 w 10325"/>
              <a:gd name="connsiteY3" fmla="*/ 5030 h 10351"/>
              <a:gd name="connsiteX4" fmla="*/ 625 w 10325"/>
              <a:gd name="connsiteY4" fmla="*/ 10094 h 10351"/>
              <a:gd name="connsiteX5" fmla="*/ 5230 w 10325"/>
              <a:gd name="connsiteY5" fmla="*/ 10177 h 10351"/>
              <a:gd name="connsiteX6" fmla="*/ 9972 w 10325"/>
              <a:gd name="connsiteY6" fmla="*/ 9893 h 10351"/>
              <a:gd name="connsiteX7" fmla="*/ 10303 w 10325"/>
              <a:gd name="connsiteY7" fmla="*/ 5340 h 10351"/>
              <a:gd name="connsiteX8" fmla="*/ 9821 w 10325"/>
              <a:gd name="connsiteY8" fmla="*/ 444 h 10351"/>
              <a:gd name="connsiteX0" fmla="*/ 9939 w 10443"/>
              <a:gd name="connsiteY0" fmla="*/ 444 h 10504"/>
              <a:gd name="connsiteX1" fmla="*/ 5238 w 10443"/>
              <a:gd name="connsiteY1" fmla="*/ 88 h 10504"/>
              <a:gd name="connsiteX2" fmla="*/ 505 w 10443"/>
              <a:gd name="connsiteY2" fmla="*/ 526 h 10504"/>
              <a:gd name="connsiteX3" fmla="*/ 15 w 10443"/>
              <a:gd name="connsiteY3" fmla="*/ 5051 h 10504"/>
              <a:gd name="connsiteX4" fmla="*/ 743 w 10443"/>
              <a:gd name="connsiteY4" fmla="*/ 10094 h 10504"/>
              <a:gd name="connsiteX5" fmla="*/ 5348 w 10443"/>
              <a:gd name="connsiteY5" fmla="*/ 10177 h 10504"/>
              <a:gd name="connsiteX6" fmla="*/ 10090 w 10443"/>
              <a:gd name="connsiteY6" fmla="*/ 9893 h 10504"/>
              <a:gd name="connsiteX7" fmla="*/ 10421 w 10443"/>
              <a:gd name="connsiteY7" fmla="*/ 5340 h 10504"/>
              <a:gd name="connsiteX8" fmla="*/ 9939 w 10443"/>
              <a:gd name="connsiteY8" fmla="*/ 444 h 10504"/>
              <a:gd name="connsiteX0" fmla="*/ 9989 w 10493"/>
              <a:gd name="connsiteY0" fmla="*/ 444 h 10473"/>
              <a:gd name="connsiteX1" fmla="*/ 5288 w 10493"/>
              <a:gd name="connsiteY1" fmla="*/ 88 h 10473"/>
              <a:gd name="connsiteX2" fmla="*/ 555 w 10493"/>
              <a:gd name="connsiteY2" fmla="*/ 526 h 10473"/>
              <a:gd name="connsiteX3" fmla="*/ 65 w 10493"/>
              <a:gd name="connsiteY3" fmla="*/ 5051 h 10473"/>
              <a:gd name="connsiteX4" fmla="*/ 602 w 10493"/>
              <a:gd name="connsiteY4" fmla="*/ 10051 h 10473"/>
              <a:gd name="connsiteX5" fmla="*/ 5398 w 10493"/>
              <a:gd name="connsiteY5" fmla="*/ 10177 h 10473"/>
              <a:gd name="connsiteX6" fmla="*/ 10140 w 10493"/>
              <a:gd name="connsiteY6" fmla="*/ 9893 h 10473"/>
              <a:gd name="connsiteX7" fmla="*/ 10471 w 10493"/>
              <a:gd name="connsiteY7" fmla="*/ 5340 h 10473"/>
              <a:gd name="connsiteX8" fmla="*/ 9989 w 10493"/>
              <a:gd name="connsiteY8" fmla="*/ 444 h 10473"/>
              <a:gd name="connsiteX0" fmla="*/ 9928 w 10432"/>
              <a:gd name="connsiteY0" fmla="*/ 444 h 10484"/>
              <a:gd name="connsiteX1" fmla="*/ 5227 w 10432"/>
              <a:gd name="connsiteY1" fmla="*/ 88 h 10484"/>
              <a:gd name="connsiteX2" fmla="*/ 494 w 10432"/>
              <a:gd name="connsiteY2" fmla="*/ 526 h 10484"/>
              <a:gd name="connsiteX3" fmla="*/ 4 w 10432"/>
              <a:gd name="connsiteY3" fmla="*/ 5051 h 10484"/>
              <a:gd name="connsiteX4" fmla="*/ 541 w 10432"/>
              <a:gd name="connsiteY4" fmla="*/ 10051 h 10484"/>
              <a:gd name="connsiteX5" fmla="*/ 5337 w 10432"/>
              <a:gd name="connsiteY5" fmla="*/ 10177 h 10484"/>
              <a:gd name="connsiteX6" fmla="*/ 10079 w 10432"/>
              <a:gd name="connsiteY6" fmla="*/ 9893 h 10484"/>
              <a:gd name="connsiteX7" fmla="*/ 10410 w 10432"/>
              <a:gd name="connsiteY7" fmla="*/ 5340 h 10484"/>
              <a:gd name="connsiteX8" fmla="*/ 9928 w 10432"/>
              <a:gd name="connsiteY8" fmla="*/ 444 h 10484"/>
              <a:gd name="connsiteX0" fmla="*/ 9988 w 10492"/>
              <a:gd name="connsiteY0" fmla="*/ 444 h 10557"/>
              <a:gd name="connsiteX1" fmla="*/ 5287 w 10492"/>
              <a:gd name="connsiteY1" fmla="*/ 88 h 10557"/>
              <a:gd name="connsiteX2" fmla="*/ 554 w 10492"/>
              <a:gd name="connsiteY2" fmla="*/ 526 h 10557"/>
              <a:gd name="connsiteX3" fmla="*/ 64 w 10492"/>
              <a:gd name="connsiteY3" fmla="*/ 5051 h 10557"/>
              <a:gd name="connsiteX4" fmla="*/ 601 w 10492"/>
              <a:gd name="connsiteY4" fmla="*/ 10051 h 10557"/>
              <a:gd name="connsiteX5" fmla="*/ 5385 w 10492"/>
              <a:gd name="connsiteY5" fmla="*/ 10370 h 10557"/>
              <a:gd name="connsiteX6" fmla="*/ 10139 w 10492"/>
              <a:gd name="connsiteY6" fmla="*/ 9893 h 10557"/>
              <a:gd name="connsiteX7" fmla="*/ 10470 w 10492"/>
              <a:gd name="connsiteY7" fmla="*/ 5340 h 10557"/>
              <a:gd name="connsiteX8" fmla="*/ 9988 w 10492"/>
              <a:gd name="connsiteY8" fmla="*/ 444 h 10557"/>
              <a:gd name="connsiteX0" fmla="*/ 9928 w 10432"/>
              <a:gd name="connsiteY0" fmla="*/ 444 h 10515"/>
              <a:gd name="connsiteX1" fmla="*/ 5227 w 10432"/>
              <a:gd name="connsiteY1" fmla="*/ 88 h 10515"/>
              <a:gd name="connsiteX2" fmla="*/ 494 w 10432"/>
              <a:gd name="connsiteY2" fmla="*/ 526 h 10515"/>
              <a:gd name="connsiteX3" fmla="*/ 4 w 10432"/>
              <a:gd name="connsiteY3" fmla="*/ 5051 h 10515"/>
              <a:gd name="connsiteX4" fmla="*/ 541 w 10432"/>
              <a:gd name="connsiteY4" fmla="*/ 10051 h 10515"/>
              <a:gd name="connsiteX5" fmla="*/ 5325 w 10432"/>
              <a:gd name="connsiteY5" fmla="*/ 10370 h 10515"/>
              <a:gd name="connsiteX6" fmla="*/ 10079 w 10432"/>
              <a:gd name="connsiteY6" fmla="*/ 9893 h 10515"/>
              <a:gd name="connsiteX7" fmla="*/ 10410 w 10432"/>
              <a:gd name="connsiteY7" fmla="*/ 5340 h 10515"/>
              <a:gd name="connsiteX8" fmla="*/ 9928 w 10432"/>
              <a:gd name="connsiteY8" fmla="*/ 444 h 10515"/>
              <a:gd name="connsiteX0" fmla="*/ 9934 w 10438"/>
              <a:gd name="connsiteY0" fmla="*/ 444 h 10584"/>
              <a:gd name="connsiteX1" fmla="*/ 5233 w 10438"/>
              <a:gd name="connsiteY1" fmla="*/ 88 h 10584"/>
              <a:gd name="connsiteX2" fmla="*/ 500 w 10438"/>
              <a:gd name="connsiteY2" fmla="*/ 526 h 10584"/>
              <a:gd name="connsiteX3" fmla="*/ 10 w 10438"/>
              <a:gd name="connsiteY3" fmla="*/ 5051 h 10584"/>
              <a:gd name="connsiteX4" fmla="*/ 666 w 10438"/>
              <a:gd name="connsiteY4" fmla="*/ 10158 h 10584"/>
              <a:gd name="connsiteX5" fmla="*/ 5331 w 10438"/>
              <a:gd name="connsiteY5" fmla="*/ 10370 h 10584"/>
              <a:gd name="connsiteX6" fmla="*/ 10085 w 10438"/>
              <a:gd name="connsiteY6" fmla="*/ 9893 h 10584"/>
              <a:gd name="connsiteX7" fmla="*/ 10416 w 10438"/>
              <a:gd name="connsiteY7" fmla="*/ 5340 h 10584"/>
              <a:gd name="connsiteX8" fmla="*/ 9934 w 10438"/>
              <a:gd name="connsiteY8" fmla="*/ 444 h 10584"/>
              <a:gd name="connsiteX0" fmla="*/ 9934 w 10438"/>
              <a:gd name="connsiteY0" fmla="*/ 444 h 10605"/>
              <a:gd name="connsiteX1" fmla="*/ 5233 w 10438"/>
              <a:gd name="connsiteY1" fmla="*/ 88 h 10605"/>
              <a:gd name="connsiteX2" fmla="*/ 500 w 10438"/>
              <a:gd name="connsiteY2" fmla="*/ 526 h 10605"/>
              <a:gd name="connsiteX3" fmla="*/ 10 w 10438"/>
              <a:gd name="connsiteY3" fmla="*/ 5051 h 10605"/>
              <a:gd name="connsiteX4" fmla="*/ 666 w 10438"/>
              <a:gd name="connsiteY4" fmla="*/ 10158 h 10605"/>
              <a:gd name="connsiteX5" fmla="*/ 5331 w 10438"/>
              <a:gd name="connsiteY5" fmla="*/ 10370 h 10605"/>
              <a:gd name="connsiteX6" fmla="*/ 10085 w 10438"/>
              <a:gd name="connsiteY6" fmla="*/ 9893 h 10605"/>
              <a:gd name="connsiteX7" fmla="*/ 10416 w 10438"/>
              <a:gd name="connsiteY7" fmla="*/ 5340 h 10605"/>
              <a:gd name="connsiteX8" fmla="*/ 9934 w 10438"/>
              <a:gd name="connsiteY8" fmla="*/ 444 h 10605"/>
              <a:gd name="connsiteX0" fmla="*/ 9934 w 10438"/>
              <a:gd name="connsiteY0" fmla="*/ 444 h 10497"/>
              <a:gd name="connsiteX1" fmla="*/ 5233 w 10438"/>
              <a:gd name="connsiteY1" fmla="*/ 88 h 10497"/>
              <a:gd name="connsiteX2" fmla="*/ 500 w 10438"/>
              <a:gd name="connsiteY2" fmla="*/ 526 h 10497"/>
              <a:gd name="connsiteX3" fmla="*/ 10 w 10438"/>
              <a:gd name="connsiteY3" fmla="*/ 5051 h 10497"/>
              <a:gd name="connsiteX4" fmla="*/ 666 w 10438"/>
              <a:gd name="connsiteY4" fmla="*/ 10158 h 10497"/>
              <a:gd name="connsiteX5" fmla="*/ 5331 w 10438"/>
              <a:gd name="connsiteY5" fmla="*/ 10370 h 10497"/>
              <a:gd name="connsiteX6" fmla="*/ 10085 w 10438"/>
              <a:gd name="connsiteY6" fmla="*/ 9893 h 10497"/>
              <a:gd name="connsiteX7" fmla="*/ 10416 w 10438"/>
              <a:gd name="connsiteY7" fmla="*/ 5340 h 10497"/>
              <a:gd name="connsiteX8" fmla="*/ 9934 w 10438"/>
              <a:gd name="connsiteY8" fmla="*/ 444 h 10497"/>
              <a:gd name="connsiteX0" fmla="*/ 9934 w 10455"/>
              <a:gd name="connsiteY0" fmla="*/ 444 h 10491"/>
              <a:gd name="connsiteX1" fmla="*/ 5233 w 10455"/>
              <a:gd name="connsiteY1" fmla="*/ 88 h 10491"/>
              <a:gd name="connsiteX2" fmla="*/ 500 w 10455"/>
              <a:gd name="connsiteY2" fmla="*/ 526 h 10491"/>
              <a:gd name="connsiteX3" fmla="*/ 10 w 10455"/>
              <a:gd name="connsiteY3" fmla="*/ 5051 h 10491"/>
              <a:gd name="connsiteX4" fmla="*/ 666 w 10455"/>
              <a:gd name="connsiteY4" fmla="*/ 10158 h 10491"/>
              <a:gd name="connsiteX5" fmla="*/ 5331 w 10455"/>
              <a:gd name="connsiteY5" fmla="*/ 10370 h 10491"/>
              <a:gd name="connsiteX6" fmla="*/ 10133 w 10455"/>
              <a:gd name="connsiteY6" fmla="*/ 10000 h 10491"/>
              <a:gd name="connsiteX7" fmla="*/ 10416 w 10455"/>
              <a:gd name="connsiteY7" fmla="*/ 5340 h 10491"/>
              <a:gd name="connsiteX8" fmla="*/ 9934 w 10455"/>
              <a:gd name="connsiteY8" fmla="*/ 444 h 10491"/>
              <a:gd name="connsiteX0" fmla="*/ 9994 w 10455"/>
              <a:gd name="connsiteY0" fmla="*/ 435 h 10503"/>
              <a:gd name="connsiteX1" fmla="*/ 5233 w 10455"/>
              <a:gd name="connsiteY1" fmla="*/ 100 h 10503"/>
              <a:gd name="connsiteX2" fmla="*/ 500 w 10455"/>
              <a:gd name="connsiteY2" fmla="*/ 538 h 10503"/>
              <a:gd name="connsiteX3" fmla="*/ 10 w 10455"/>
              <a:gd name="connsiteY3" fmla="*/ 5063 h 10503"/>
              <a:gd name="connsiteX4" fmla="*/ 666 w 10455"/>
              <a:gd name="connsiteY4" fmla="*/ 10170 h 10503"/>
              <a:gd name="connsiteX5" fmla="*/ 5331 w 10455"/>
              <a:gd name="connsiteY5" fmla="*/ 10382 h 10503"/>
              <a:gd name="connsiteX6" fmla="*/ 10133 w 10455"/>
              <a:gd name="connsiteY6" fmla="*/ 10012 h 10503"/>
              <a:gd name="connsiteX7" fmla="*/ 10416 w 10455"/>
              <a:gd name="connsiteY7" fmla="*/ 5352 h 10503"/>
              <a:gd name="connsiteX8" fmla="*/ 9994 w 10455"/>
              <a:gd name="connsiteY8" fmla="*/ 435 h 10503"/>
              <a:gd name="connsiteX0" fmla="*/ 9994 w 10541"/>
              <a:gd name="connsiteY0" fmla="*/ 435 h 10503"/>
              <a:gd name="connsiteX1" fmla="*/ 5233 w 10541"/>
              <a:gd name="connsiteY1" fmla="*/ 100 h 10503"/>
              <a:gd name="connsiteX2" fmla="*/ 500 w 10541"/>
              <a:gd name="connsiteY2" fmla="*/ 538 h 10503"/>
              <a:gd name="connsiteX3" fmla="*/ 10 w 10541"/>
              <a:gd name="connsiteY3" fmla="*/ 5063 h 10503"/>
              <a:gd name="connsiteX4" fmla="*/ 666 w 10541"/>
              <a:gd name="connsiteY4" fmla="*/ 10170 h 10503"/>
              <a:gd name="connsiteX5" fmla="*/ 5331 w 10541"/>
              <a:gd name="connsiteY5" fmla="*/ 10382 h 10503"/>
              <a:gd name="connsiteX6" fmla="*/ 10133 w 10541"/>
              <a:gd name="connsiteY6" fmla="*/ 10012 h 10503"/>
              <a:gd name="connsiteX7" fmla="*/ 10535 w 10541"/>
              <a:gd name="connsiteY7" fmla="*/ 5331 h 10503"/>
              <a:gd name="connsiteX8" fmla="*/ 9994 w 10541"/>
              <a:gd name="connsiteY8" fmla="*/ 435 h 10503"/>
              <a:gd name="connsiteX0" fmla="*/ 9994 w 10550"/>
              <a:gd name="connsiteY0" fmla="*/ 435 h 10500"/>
              <a:gd name="connsiteX1" fmla="*/ 5233 w 10550"/>
              <a:gd name="connsiteY1" fmla="*/ 100 h 10500"/>
              <a:gd name="connsiteX2" fmla="*/ 500 w 10550"/>
              <a:gd name="connsiteY2" fmla="*/ 538 h 10500"/>
              <a:gd name="connsiteX3" fmla="*/ 10 w 10550"/>
              <a:gd name="connsiteY3" fmla="*/ 5063 h 10500"/>
              <a:gd name="connsiteX4" fmla="*/ 666 w 10550"/>
              <a:gd name="connsiteY4" fmla="*/ 10170 h 10500"/>
              <a:gd name="connsiteX5" fmla="*/ 5331 w 10550"/>
              <a:gd name="connsiteY5" fmla="*/ 10382 h 10500"/>
              <a:gd name="connsiteX6" fmla="*/ 10181 w 10550"/>
              <a:gd name="connsiteY6" fmla="*/ 10055 h 10500"/>
              <a:gd name="connsiteX7" fmla="*/ 10535 w 10550"/>
              <a:gd name="connsiteY7" fmla="*/ 5331 h 10500"/>
              <a:gd name="connsiteX8" fmla="*/ 9994 w 10550"/>
              <a:gd name="connsiteY8" fmla="*/ 435 h 10500"/>
              <a:gd name="connsiteX0" fmla="*/ 9994 w 10550"/>
              <a:gd name="connsiteY0" fmla="*/ 435 h 10528"/>
              <a:gd name="connsiteX1" fmla="*/ 5233 w 10550"/>
              <a:gd name="connsiteY1" fmla="*/ 100 h 10528"/>
              <a:gd name="connsiteX2" fmla="*/ 500 w 10550"/>
              <a:gd name="connsiteY2" fmla="*/ 538 h 10528"/>
              <a:gd name="connsiteX3" fmla="*/ 10 w 10550"/>
              <a:gd name="connsiteY3" fmla="*/ 5063 h 10528"/>
              <a:gd name="connsiteX4" fmla="*/ 666 w 10550"/>
              <a:gd name="connsiteY4" fmla="*/ 10213 h 10528"/>
              <a:gd name="connsiteX5" fmla="*/ 5331 w 10550"/>
              <a:gd name="connsiteY5" fmla="*/ 10382 h 10528"/>
              <a:gd name="connsiteX6" fmla="*/ 10181 w 10550"/>
              <a:gd name="connsiteY6" fmla="*/ 10055 h 10528"/>
              <a:gd name="connsiteX7" fmla="*/ 10535 w 10550"/>
              <a:gd name="connsiteY7" fmla="*/ 5331 h 10528"/>
              <a:gd name="connsiteX8" fmla="*/ 9994 w 10550"/>
              <a:gd name="connsiteY8" fmla="*/ 435 h 10528"/>
              <a:gd name="connsiteX0" fmla="*/ 9991 w 10547"/>
              <a:gd name="connsiteY0" fmla="*/ 435 h 10528"/>
              <a:gd name="connsiteX1" fmla="*/ 5230 w 10547"/>
              <a:gd name="connsiteY1" fmla="*/ 100 h 10528"/>
              <a:gd name="connsiteX2" fmla="*/ 497 w 10547"/>
              <a:gd name="connsiteY2" fmla="*/ 538 h 10528"/>
              <a:gd name="connsiteX3" fmla="*/ 7 w 10547"/>
              <a:gd name="connsiteY3" fmla="*/ 5063 h 10528"/>
              <a:gd name="connsiteX4" fmla="*/ 663 w 10547"/>
              <a:gd name="connsiteY4" fmla="*/ 10213 h 10528"/>
              <a:gd name="connsiteX5" fmla="*/ 5328 w 10547"/>
              <a:gd name="connsiteY5" fmla="*/ 10382 h 10528"/>
              <a:gd name="connsiteX6" fmla="*/ 10178 w 10547"/>
              <a:gd name="connsiteY6" fmla="*/ 10055 h 10528"/>
              <a:gd name="connsiteX7" fmla="*/ 10532 w 10547"/>
              <a:gd name="connsiteY7" fmla="*/ 5331 h 10528"/>
              <a:gd name="connsiteX8" fmla="*/ 9991 w 10547"/>
              <a:gd name="connsiteY8" fmla="*/ 435 h 10528"/>
              <a:gd name="connsiteX0" fmla="*/ 9999 w 10555"/>
              <a:gd name="connsiteY0" fmla="*/ 435 h 10528"/>
              <a:gd name="connsiteX1" fmla="*/ 5238 w 10555"/>
              <a:gd name="connsiteY1" fmla="*/ 100 h 10528"/>
              <a:gd name="connsiteX2" fmla="*/ 481 w 10555"/>
              <a:gd name="connsiteY2" fmla="*/ 559 h 10528"/>
              <a:gd name="connsiteX3" fmla="*/ 15 w 10555"/>
              <a:gd name="connsiteY3" fmla="*/ 5063 h 10528"/>
              <a:gd name="connsiteX4" fmla="*/ 671 w 10555"/>
              <a:gd name="connsiteY4" fmla="*/ 10213 h 10528"/>
              <a:gd name="connsiteX5" fmla="*/ 5336 w 10555"/>
              <a:gd name="connsiteY5" fmla="*/ 10382 h 10528"/>
              <a:gd name="connsiteX6" fmla="*/ 10186 w 10555"/>
              <a:gd name="connsiteY6" fmla="*/ 10055 h 10528"/>
              <a:gd name="connsiteX7" fmla="*/ 10540 w 10555"/>
              <a:gd name="connsiteY7" fmla="*/ 5331 h 10528"/>
              <a:gd name="connsiteX8" fmla="*/ 9999 w 10555"/>
              <a:gd name="connsiteY8" fmla="*/ 435 h 10528"/>
              <a:gd name="connsiteX0" fmla="*/ 9999 w 10555"/>
              <a:gd name="connsiteY0" fmla="*/ 457 h 10550"/>
              <a:gd name="connsiteX1" fmla="*/ 5238 w 10555"/>
              <a:gd name="connsiteY1" fmla="*/ 122 h 10550"/>
              <a:gd name="connsiteX2" fmla="*/ 481 w 10555"/>
              <a:gd name="connsiteY2" fmla="*/ 581 h 10550"/>
              <a:gd name="connsiteX3" fmla="*/ 15 w 10555"/>
              <a:gd name="connsiteY3" fmla="*/ 5085 h 10550"/>
              <a:gd name="connsiteX4" fmla="*/ 671 w 10555"/>
              <a:gd name="connsiteY4" fmla="*/ 10235 h 10550"/>
              <a:gd name="connsiteX5" fmla="*/ 5336 w 10555"/>
              <a:gd name="connsiteY5" fmla="*/ 10404 h 10550"/>
              <a:gd name="connsiteX6" fmla="*/ 10186 w 10555"/>
              <a:gd name="connsiteY6" fmla="*/ 10077 h 10550"/>
              <a:gd name="connsiteX7" fmla="*/ 10540 w 10555"/>
              <a:gd name="connsiteY7" fmla="*/ 5353 h 10550"/>
              <a:gd name="connsiteX8" fmla="*/ 9999 w 10555"/>
              <a:gd name="connsiteY8" fmla="*/ 457 h 10550"/>
              <a:gd name="connsiteX0" fmla="*/ 9987 w 10555"/>
              <a:gd name="connsiteY0" fmla="*/ 409 h 10566"/>
              <a:gd name="connsiteX1" fmla="*/ 5238 w 10555"/>
              <a:gd name="connsiteY1" fmla="*/ 138 h 10566"/>
              <a:gd name="connsiteX2" fmla="*/ 481 w 10555"/>
              <a:gd name="connsiteY2" fmla="*/ 597 h 10566"/>
              <a:gd name="connsiteX3" fmla="*/ 15 w 10555"/>
              <a:gd name="connsiteY3" fmla="*/ 5101 h 10566"/>
              <a:gd name="connsiteX4" fmla="*/ 671 w 10555"/>
              <a:gd name="connsiteY4" fmla="*/ 10251 h 10566"/>
              <a:gd name="connsiteX5" fmla="*/ 5336 w 10555"/>
              <a:gd name="connsiteY5" fmla="*/ 10420 h 10566"/>
              <a:gd name="connsiteX6" fmla="*/ 10186 w 10555"/>
              <a:gd name="connsiteY6" fmla="*/ 10093 h 10566"/>
              <a:gd name="connsiteX7" fmla="*/ 10540 w 10555"/>
              <a:gd name="connsiteY7" fmla="*/ 5369 h 10566"/>
              <a:gd name="connsiteX8" fmla="*/ 9987 w 10555"/>
              <a:gd name="connsiteY8" fmla="*/ 409 h 10566"/>
              <a:gd name="connsiteX0" fmla="*/ 9987 w 10555"/>
              <a:gd name="connsiteY0" fmla="*/ 409 h 10566"/>
              <a:gd name="connsiteX1" fmla="*/ 5238 w 10555"/>
              <a:gd name="connsiteY1" fmla="*/ 138 h 10566"/>
              <a:gd name="connsiteX2" fmla="*/ 481 w 10555"/>
              <a:gd name="connsiteY2" fmla="*/ 597 h 10566"/>
              <a:gd name="connsiteX3" fmla="*/ 15 w 10555"/>
              <a:gd name="connsiteY3" fmla="*/ 5101 h 10566"/>
              <a:gd name="connsiteX4" fmla="*/ 671 w 10555"/>
              <a:gd name="connsiteY4" fmla="*/ 10251 h 10566"/>
              <a:gd name="connsiteX5" fmla="*/ 5336 w 10555"/>
              <a:gd name="connsiteY5" fmla="*/ 10420 h 10566"/>
              <a:gd name="connsiteX6" fmla="*/ 10186 w 10555"/>
              <a:gd name="connsiteY6" fmla="*/ 10093 h 10566"/>
              <a:gd name="connsiteX7" fmla="*/ 10540 w 10555"/>
              <a:gd name="connsiteY7" fmla="*/ 5369 h 10566"/>
              <a:gd name="connsiteX8" fmla="*/ 9987 w 10555"/>
              <a:gd name="connsiteY8" fmla="*/ 409 h 10566"/>
              <a:gd name="connsiteX0" fmla="*/ 9987 w 10555"/>
              <a:gd name="connsiteY0" fmla="*/ 409 h 10566"/>
              <a:gd name="connsiteX1" fmla="*/ 5238 w 10555"/>
              <a:gd name="connsiteY1" fmla="*/ 138 h 10566"/>
              <a:gd name="connsiteX2" fmla="*/ 481 w 10555"/>
              <a:gd name="connsiteY2" fmla="*/ 597 h 10566"/>
              <a:gd name="connsiteX3" fmla="*/ 15 w 10555"/>
              <a:gd name="connsiteY3" fmla="*/ 5101 h 10566"/>
              <a:gd name="connsiteX4" fmla="*/ 671 w 10555"/>
              <a:gd name="connsiteY4" fmla="*/ 10251 h 10566"/>
              <a:gd name="connsiteX5" fmla="*/ 5336 w 10555"/>
              <a:gd name="connsiteY5" fmla="*/ 10420 h 10566"/>
              <a:gd name="connsiteX6" fmla="*/ 10186 w 10555"/>
              <a:gd name="connsiteY6" fmla="*/ 10093 h 10566"/>
              <a:gd name="connsiteX7" fmla="*/ 10540 w 10555"/>
              <a:gd name="connsiteY7" fmla="*/ 5369 h 10566"/>
              <a:gd name="connsiteX8" fmla="*/ 9987 w 10555"/>
              <a:gd name="connsiteY8" fmla="*/ 409 h 10566"/>
              <a:gd name="connsiteX0" fmla="*/ 9987 w 10547"/>
              <a:gd name="connsiteY0" fmla="*/ 409 h 10564"/>
              <a:gd name="connsiteX1" fmla="*/ 5238 w 10547"/>
              <a:gd name="connsiteY1" fmla="*/ 138 h 10564"/>
              <a:gd name="connsiteX2" fmla="*/ 481 w 10547"/>
              <a:gd name="connsiteY2" fmla="*/ 597 h 10564"/>
              <a:gd name="connsiteX3" fmla="*/ 15 w 10547"/>
              <a:gd name="connsiteY3" fmla="*/ 5101 h 10564"/>
              <a:gd name="connsiteX4" fmla="*/ 671 w 10547"/>
              <a:gd name="connsiteY4" fmla="*/ 10251 h 10564"/>
              <a:gd name="connsiteX5" fmla="*/ 5336 w 10547"/>
              <a:gd name="connsiteY5" fmla="*/ 10420 h 10564"/>
              <a:gd name="connsiteX6" fmla="*/ 10150 w 10547"/>
              <a:gd name="connsiteY6" fmla="*/ 10136 h 10564"/>
              <a:gd name="connsiteX7" fmla="*/ 10540 w 10547"/>
              <a:gd name="connsiteY7" fmla="*/ 5369 h 10564"/>
              <a:gd name="connsiteX8" fmla="*/ 9987 w 10547"/>
              <a:gd name="connsiteY8" fmla="*/ 409 h 10564"/>
              <a:gd name="connsiteX0" fmla="*/ 9987 w 10547"/>
              <a:gd name="connsiteY0" fmla="*/ 454 h 10609"/>
              <a:gd name="connsiteX1" fmla="*/ 5238 w 10547"/>
              <a:gd name="connsiteY1" fmla="*/ 76 h 10609"/>
              <a:gd name="connsiteX2" fmla="*/ 481 w 10547"/>
              <a:gd name="connsiteY2" fmla="*/ 642 h 10609"/>
              <a:gd name="connsiteX3" fmla="*/ 15 w 10547"/>
              <a:gd name="connsiteY3" fmla="*/ 5146 h 10609"/>
              <a:gd name="connsiteX4" fmla="*/ 671 w 10547"/>
              <a:gd name="connsiteY4" fmla="*/ 10296 h 10609"/>
              <a:gd name="connsiteX5" fmla="*/ 5336 w 10547"/>
              <a:gd name="connsiteY5" fmla="*/ 10465 h 10609"/>
              <a:gd name="connsiteX6" fmla="*/ 10150 w 10547"/>
              <a:gd name="connsiteY6" fmla="*/ 10181 h 10609"/>
              <a:gd name="connsiteX7" fmla="*/ 10540 w 10547"/>
              <a:gd name="connsiteY7" fmla="*/ 5414 h 10609"/>
              <a:gd name="connsiteX8" fmla="*/ 9987 w 10547"/>
              <a:gd name="connsiteY8" fmla="*/ 454 h 10609"/>
              <a:gd name="connsiteX0" fmla="*/ 9981 w 10541"/>
              <a:gd name="connsiteY0" fmla="*/ 454 h 10623"/>
              <a:gd name="connsiteX1" fmla="*/ 5232 w 10541"/>
              <a:gd name="connsiteY1" fmla="*/ 76 h 10623"/>
              <a:gd name="connsiteX2" fmla="*/ 475 w 10541"/>
              <a:gd name="connsiteY2" fmla="*/ 642 h 10623"/>
              <a:gd name="connsiteX3" fmla="*/ 9 w 10541"/>
              <a:gd name="connsiteY3" fmla="*/ 5146 h 10623"/>
              <a:gd name="connsiteX4" fmla="*/ 570 w 10541"/>
              <a:gd name="connsiteY4" fmla="*/ 10317 h 10623"/>
              <a:gd name="connsiteX5" fmla="*/ 5330 w 10541"/>
              <a:gd name="connsiteY5" fmla="*/ 10465 h 10623"/>
              <a:gd name="connsiteX6" fmla="*/ 10144 w 10541"/>
              <a:gd name="connsiteY6" fmla="*/ 10181 h 10623"/>
              <a:gd name="connsiteX7" fmla="*/ 10534 w 10541"/>
              <a:gd name="connsiteY7" fmla="*/ 5414 h 10623"/>
              <a:gd name="connsiteX8" fmla="*/ 9981 w 10541"/>
              <a:gd name="connsiteY8" fmla="*/ 454 h 10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541" h="10623">
                <a:moveTo>
                  <a:pt x="9981" y="454"/>
                </a:moveTo>
                <a:cubicBezTo>
                  <a:pt x="9093" y="-310"/>
                  <a:pt x="6898" y="133"/>
                  <a:pt x="5232" y="76"/>
                </a:cubicBezTo>
                <a:cubicBezTo>
                  <a:pt x="3658" y="159"/>
                  <a:pt x="953" y="-371"/>
                  <a:pt x="475" y="642"/>
                </a:cubicBezTo>
                <a:cubicBezTo>
                  <a:pt x="-56" y="1496"/>
                  <a:pt x="-7" y="3534"/>
                  <a:pt x="9" y="5146"/>
                </a:cubicBezTo>
                <a:cubicBezTo>
                  <a:pt x="25" y="6758"/>
                  <a:pt x="-40" y="9771"/>
                  <a:pt x="570" y="10317"/>
                </a:cubicBezTo>
                <a:cubicBezTo>
                  <a:pt x="1211" y="10891"/>
                  <a:pt x="3734" y="10488"/>
                  <a:pt x="5330" y="10465"/>
                </a:cubicBezTo>
                <a:cubicBezTo>
                  <a:pt x="6926" y="10442"/>
                  <a:pt x="9763" y="10642"/>
                  <a:pt x="10144" y="10181"/>
                </a:cubicBezTo>
                <a:cubicBezTo>
                  <a:pt x="10613" y="9764"/>
                  <a:pt x="10541" y="6952"/>
                  <a:pt x="10534" y="5414"/>
                </a:cubicBezTo>
                <a:cubicBezTo>
                  <a:pt x="10527" y="3877"/>
                  <a:pt x="10549" y="989"/>
                  <a:pt x="9981" y="454"/>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endParaRPr lang="en-US"/>
          </a:p>
        </p:txBody>
      </p:sp>
      <p:sp>
        <p:nvSpPr>
          <p:cNvPr id="46" name="Freeform 45"/>
          <p:cNvSpPr>
            <a:spLocks/>
          </p:cNvSpPr>
          <p:nvPr userDrawn="1"/>
        </p:nvSpPr>
        <p:spPr bwMode="auto">
          <a:xfrm flipH="1">
            <a:off x="6019800" y="4142524"/>
            <a:ext cx="3122612" cy="2307801"/>
          </a:xfrm>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47" name="Freeform 46"/>
          <p:cNvSpPr>
            <a:spLocks/>
          </p:cNvSpPr>
          <p:nvPr userDrawn="1"/>
        </p:nvSpPr>
        <p:spPr bwMode="auto">
          <a:xfrm flipH="1">
            <a:off x="6071617" y="4192661"/>
            <a:ext cx="3013155" cy="2207526"/>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8" name="Freeform 47"/>
          <p:cNvSpPr>
            <a:spLocks/>
          </p:cNvSpPr>
          <p:nvPr userDrawn="1"/>
        </p:nvSpPr>
        <p:spPr bwMode="auto">
          <a:xfrm flipH="1">
            <a:off x="6118185" y="4242864"/>
            <a:ext cx="2920019" cy="2107122"/>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solidFill>
            <a:schemeClr val="bg2"/>
          </a:solidFill>
          <a:ln>
            <a:solidFill>
              <a:schemeClr val="accent1">
                <a:lumMod val="60000"/>
                <a:lumOff val="40000"/>
              </a:schemeClr>
            </a:solidFill>
          </a:ln>
        </p:spPr>
        <p:txBody>
          <a:bodyPr vert="horz" wrap="square" lIns="91440" tIns="45720" rIns="91440" bIns="45720" numCol="1" anchor="t" anchorCtr="0" compatLnSpc="1">
            <a:prstTxWarp prst="textNoShape">
              <a:avLst/>
            </a:prstTxWarp>
          </a:bodyPr>
          <a:lstStyle/>
          <a:p>
            <a:endParaRPr lang="en-US"/>
          </a:p>
        </p:txBody>
      </p:sp>
      <p:sp>
        <p:nvSpPr>
          <p:cNvPr id="49" name="Picture Placeholder 37"/>
          <p:cNvSpPr>
            <a:spLocks noGrp="1"/>
          </p:cNvSpPr>
          <p:nvPr>
            <p:ph type="pic" sz="quarter" idx="13"/>
          </p:nvPr>
        </p:nvSpPr>
        <p:spPr>
          <a:xfrm>
            <a:off x="1103403" y="2058061"/>
            <a:ext cx="4846441" cy="3350166"/>
          </a:xfrm>
          <a:custGeom>
            <a:avLst/>
            <a:gdLst/>
            <a:ahLst/>
            <a:cxnLst/>
            <a:rect l="l" t="t" r="r" b="b"/>
            <a:pathLst>
              <a:path w="4846441" h="3350166">
                <a:moveTo>
                  <a:pt x="3987365" y="265"/>
                </a:moveTo>
                <a:cubicBezTo>
                  <a:pt x="4106807" y="-680"/>
                  <a:pt x="4219928" y="806"/>
                  <a:pt x="4322848" y="6439"/>
                </a:cubicBezTo>
                <a:cubicBezTo>
                  <a:pt x="4329682" y="31825"/>
                  <a:pt x="4355264" y="52787"/>
                  <a:pt x="4406863" y="61244"/>
                </a:cubicBezTo>
                <a:cubicBezTo>
                  <a:pt x="4290338" y="107571"/>
                  <a:pt x="4340437" y="237023"/>
                  <a:pt x="4416710" y="240744"/>
                </a:cubicBezTo>
                <a:cubicBezTo>
                  <a:pt x="4335921" y="277020"/>
                  <a:pt x="4358666" y="405553"/>
                  <a:pt x="4458728" y="461293"/>
                </a:cubicBezTo>
                <a:cubicBezTo>
                  <a:pt x="4350608" y="468687"/>
                  <a:pt x="4307392" y="625236"/>
                  <a:pt x="4451570" y="647840"/>
                </a:cubicBezTo>
                <a:cubicBezTo>
                  <a:pt x="4339849" y="730103"/>
                  <a:pt x="4402353" y="867347"/>
                  <a:pt x="4483840" y="915824"/>
                </a:cubicBezTo>
                <a:cubicBezTo>
                  <a:pt x="4357233" y="977460"/>
                  <a:pt x="4385768" y="1129263"/>
                  <a:pt x="4520810" y="1141931"/>
                </a:cubicBezTo>
                <a:cubicBezTo>
                  <a:pt x="4430767" y="1179000"/>
                  <a:pt x="4389165" y="1281820"/>
                  <a:pt x="4506162" y="1309548"/>
                </a:cubicBezTo>
                <a:cubicBezTo>
                  <a:pt x="4366957" y="1433281"/>
                  <a:pt x="4545068" y="1490717"/>
                  <a:pt x="4545156" y="1490745"/>
                </a:cubicBezTo>
                <a:cubicBezTo>
                  <a:pt x="4461854" y="1562187"/>
                  <a:pt x="4447626" y="1625849"/>
                  <a:pt x="4540857" y="1666330"/>
                </a:cubicBezTo>
                <a:cubicBezTo>
                  <a:pt x="4457213" y="1737801"/>
                  <a:pt x="4453882" y="1860179"/>
                  <a:pt x="4555086" y="1880870"/>
                </a:cubicBezTo>
                <a:cubicBezTo>
                  <a:pt x="4466670" y="1961138"/>
                  <a:pt x="4534496" y="2071830"/>
                  <a:pt x="4610704" y="2078818"/>
                </a:cubicBezTo>
                <a:cubicBezTo>
                  <a:pt x="4522757" y="2116174"/>
                  <a:pt x="4479059" y="2218708"/>
                  <a:pt x="4597810" y="2246751"/>
                </a:cubicBezTo>
                <a:cubicBezTo>
                  <a:pt x="4456963" y="2371563"/>
                  <a:pt x="4635138" y="2429461"/>
                  <a:pt x="4635208" y="2429483"/>
                </a:cubicBezTo>
                <a:cubicBezTo>
                  <a:pt x="4553620" y="2500778"/>
                  <a:pt x="4538021" y="2564558"/>
                  <a:pt x="4630910" y="2605068"/>
                </a:cubicBezTo>
                <a:cubicBezTo>
                  <a:pt x="4590762" y="2640194"/>
                  <a:pt x="4567990" y="2688744"/>
                  <a:pt x="4569617" y="2731943"/>
                </a:cubicBezTo>
                <a:cubicBezTo>
                  <a:pt x="4568545" y="2787955"/>
                  <a:pt x="4608628" y="2848831"/>
                  <a:pt x="4679943" y="2838996"/>
                </a:cubicBezTo>
                <a:cubicBezTo>
                  <a:pt x="4604541" y="2845453"/>
                  <a:pt x="4602071" y="2998047"/>
                  <a:pt x="4743754" y="2991507"/>
                </a:cubicBezTo>
                <a:cubicBezTo>
                  <a:pt x="4722543" y="3075524"/>
                  <a:pt x="4773321" y="3140860"/>
                  <a:pt x="4846441" y="3145583"/>
                </a:cubicBezTo>
                <a:lnTo>
                  <a:pt x="4844861" y="3147517"/>
                </a:lnTo>
                <a:cubicBezTo>
                  <a:pt x="4614818" y="3466942"/>
                  <a:pt x="3313004" y="3299819"/>
                  <a:pt x="2555497" y="3325991"/>
                </a:cubicBezTo>
                <a:cubicBezTo>
                  <a:pt x="1753715" y="3308018"/>
                  <a:pt x="697344" y="3447707"/>
                  <a:pt x="269984" y="3206798"/>
                </a:cubicBezTo>
                <a:cubicBezTo>
                  <a:pt x="-3373" y="3038100"/>
                  <a:pt x="7214" y="2127443"/>
                  <a:pt x="3846" y="1642790"/>
                </a:cubicBezTo>
                <a:cubicBezTo>
                  <a:pt x="477" y="1157821"/>
                  <a:pt x="-34174" y="271128"/>
                  <a:pt x="191538" y="139638"/>
                </a:cubicBezTo>
                <a:cubicBezTo>
                  <a:pt x="374899" y="-5726"/>
                  <a:pt x="1740239" y="57338"/>
                  <a:pt x="2508334" y="50086"/>
                </a:cubicBezTo>
                <a:cubicBezTo>
                  <a:pt x="2940387" y="46007"/>
                  <a:pt x="3513598" y="4014"/>
                  <a:pt x="3987365" y="265"/>
                </a:cubicBezTo>
                <a:close/>
              </a:path>
            </a:pathLst>
          </a:custGeom>
          <a:ln w="9525">
            <a:solidFill>
              <a:schemeClr val="tx1">
                <a:lumMod val="20000"/>
                <a:lumOff val="80000"/>
              </a:schemeClr>
            </a:solidFill>
          </a:ln>
        </p:spPr>
        <p:txBody>
          <a:bodyPr tIns="365760"/>
          <a:lstStyle>
            <a:lvl1pPr marL="0" indent="0" algn="ctr">
              <a:buNone/>
              <a:defRPr/>
            </a:lvl1pPr>
          </a:lstStyle>
          <a:p>
            <a:r>
              <a:rPr lang="en-US"/>
              <a:t>Click icon to add picture</a:t>
            </a:r>
          </a:p>
        </p:txBody>
      </p:sp>
      <p:sp>
        <p:nvSpPr>
          <p:cNvPr id="50" name="Picture Placeholder 37"/>
          <p:cNvSpPr>
            <a:spLocks noGrp="1"/>
          </p:cNvSpPr>
          <p:nvPr>
            <p:ph type="pic" sz="quarter" idx="14"/>
          </p:nvPr>
        </p:nvSpPr>
        <p:spPr>
          <a:xfrm>
            <a:off x="5613953" y="775341"/>
            <a:ext cx="2987150" cy="4131434"/>
          </a:xfrm>
          <a:custGeom>
            <a:avLst/>
            <a:gdLst/>
            <a:ahLst/>
            <a:cxnLst/>
            <a:rect l="l" t="t" r="r" b="b"/>
            <a:pathLst>
              <a:path w="2987150" h="4131434">
                <a:moveTo>
                  <a:pt x="2171474" y="22"/>
                </a:moveTo>
                <a:cubicBezTo>
                  <a:pt x="2400394" y="927"/>
                  <a:pt x="2605277" y="30794"/>
                  <a:pt x="2732782" y="124336"/>
                </a:cubicBezTo>
                <a:cubicBezTo>
                  <a:pt x="2905826" y="218945"/>
                  <a:pt x="2958966" y="620456"/>
                  <a:pt x="2987150" y="1060472"/>
                </a:cubicBezTo>
                <a:cubicBezTo>
                  <a:pt x="2934479" y="1056666"/>
                  <a:pt x="2889390" y="1113126"/>
                  <a:pt x="2927209" y="1177312"/>
                </a:cubicBezTo>
                <a:cubicBezTo>
                  <a:pt x="2869526" y="1208737"/>
                  <a:pt x="2837308" y="1281407"/>
                  <a:pt x="2931861" y="1319938"/>
                </a:cubicBezTo>
                <a:cubicBezTo>
                  <a:pt x="2828209" y="1338871"/>
                  <a:pt x="2845581" y="1459178"/>
                  <a:pt x="2906960" y="1478185"/>
                </a:cubicBezTo>
                <a:cubicBezTo>
                  <a:pt x="2841264" y="1492895"/>
                  <a:pt x="2830597" y="1589793"/>
                  <a:pt x="2884281" y="1655296"/>
                </a:cubicBezTo>
                <a:cubicBezTo>
                  <a:pt x="2858593" y="1665632"/>
                  <a:pt x="2839051" y="1689141"/>
                  <a:pt x="2838444" y="1718790"/>
                </a:cubicBezTo>
                <a:cubicBezTo>
                  <a:pt x="2834677" y="1736887"/>
                  <a:pt x="2835321" y="1756788"/>
                  <a:pt x="2840970" y="1776091"/>
                </a:cubicBezTo>
                <a:cubicBezTo>
                  <a:pt x="2790679" y="1810939"/>
                  <a:pt x="2767881" y="1875733"/>
                  <a:pt x="2856079" y="1911798"/>
                </a:cubicBezTo>
                <a:cubicBezTo>
                  <a:pt x="2752427" y="1930731"/>
                  <a:pt x="2769747" y="2051445"/>
                  <a:pt x="2831386" y="2068420"/>
                </a:cubicBezTo>
                <a:cubicBezTo>
                  <a:pt x="2758762" y="2085133"/>
                  <a:pt x="2753902" y="2200116"/>
                  <a:pt x="2825488" y="2266260"/>
                </a:cubicBezTo>
                <a:cubicBezTo>
                  <a:pt x="2735802" y="2253125"/>
                  <a:pt x="2671941" y="2380372"/>
                  <a:pt x="2785614" y="2425893"/>
                </a:cubicBezTo>
                <a:cubicBezTo>
                  <a:pt x="2679331" y="2476693"/>
                  <a:pt x="2705366" y="2606368"/>
                  <a:pt x="2763100" y="2662892"/>
                </a:cubicBezTo>
                <a:cubicBezTo>
                  <a:pt x="2648418" y="2693212"/>
                  <a:pt x="2644044" y="2829314"/>
                  <a:pt x="2752064" y="2864615"/>
                </a:cubicBezTo>
                <a:cubicBezTo>
                  <a:pt x="2671736" y="2880341"/>
                  <a:pt x="2618993" y="2961531"/>
                  <a:pt x="2709525" y="3006566"/>
                </a:cubicBezTo>
                <a:cubicBezTo>
                  <a:pt x="2573220" y="3088181"/>
                  <a:pt x="2708270" y="3169875"/>
                  <a:pt x="2708333" y="3169913"/>
                </a:cubicBezTo>
                <a:cubicBezTo>
                  <a:pt x="2627244" y="3216507"/>
                  <a:pt x="2604008" y="3268858"/>
                  <a:pt x="2672795" y="3320605"/>
                </a:cubicBezTo>
                <a:cubicBezTo>
                  <a:pt x="2651324" y="3332890"/>
                  <a:pt x="2633774" y="3349240"/>
                  <a:pt x="2621292" y="3367511"/>
                </a:cubicBezTo>
                <a:lnTo>
                  <a:pt x="621195" y="3367184"/>
                </a:lnTo>
                <a:cubicBezTo>
                  <a:pt x="620895" y="3466825"/>
                  <a:pt x="508811" y="3562287"/>
                  <a:pt x="412612" y="3563167"/>
                </a:cubicBezTo>
                <a:cubicBezTo>
                  <a:pt x="413063" y="3748711"/>
                  <a:pt x="411963" y="3939109"/>
                  <a:pt x="410096" y="4131434"/>
                </a:cubicBezTo>
                <a:lnTo>
                  <a:pt x="406179" y="4127835"/>
                </a:lnTo>
                <a:cubicBezTo>
                  <a:pt x="265368" y="3989988"/>
                  <a:pt x="226041" y="2877139"/>
                  <a:pt x="166270" y="2254310"/>
                </a:cubicBezTo>
                <a:cubicBezTo>
                  <a:pt x="106502" y="1631483"/>
                  <a:pt x="-89840" y="655621"/>
                  <a:pt x="48182" y="391601"/>
                </a:cubicBezTo>
                <a:cubicBezTo>
                  <a:pt x="179461" y="140355"/>
                  <a:pt x="1018665" y="94066"/>
                  <a:pt x="1465954" y="49469"/>
                </a:cubicBezTo>
                <a:cubicBezTo>
                  <a:pt x="1689598" y="27171"/>
                  <a:pt x="1942555" y="-884"/>
                  <a:pt x="2171474" y="22"/>
                </a:cubicBezTo>
                <a:close/>
              </a:path>
            </a:pathLst>
          </a:custGeom>
          <a:ln w="9525">
            <a:solidFill>
              <a:schemeClr val="tx1">
                <a:lumMod val="20000"/>
                <a:lumOff val="80000"/>
              </a:schemeClr>
            </a:solidFill>
          </a:ln>
        </p:spPr>
        <p:txBody>
          <a:bodyPr tIns="365760"/>
          <a:lstStyle>
            <a:lvl1pPr marL="0" indent="0" algn="ctr">
              <a:buNone/>
              <a:defRPr/>
            </a:lvl1pPr>
          </a:lstStyle>
          <a:p>
            <a:r>
              <a:rPr lang="en-US"/>
              <a:t>Click icon to add picture</a:t>
            </a:r>
          </a:p>
        </p:txBody>
      </p:sp>
      <p:sp>
        <p:nvSpPr>
          <p:cNvPr id="51" name="Picture Placeholder 37"/>
          <p:cNvSpPr>
            <a:spLocks noGrp="1"/>
          </p:cNvSpPr>
          <p:nvPr>
            <p:ph type="pic" sz="quarter" idx="15"/>
          </p:nvPr>
        </p:nvSpPr>
        <p:spPr>
          <a:xfrm>
            <a:off x="8444150" y="1805218"/>
            <a:ext cx="2647566" cy="3783087"/>
          </a:xfrm>
          <a:custGeom>
            <a:avLst/>
            <a:gdLst/>
            <a:ahLst/>
            <a:cxnLst/>
            <a:rect l="l" t="t" r="r" b="b"/>
            <a:pathLst>
              <a:path w="2647566" h="3783087">
                <a:moveTo>
                  <a:pt x="783932" y="158"/>
                </a:moveTo>
                <a:cubicBezTo>
                  <a:pt x="1038673" y="3115"/>
                  <a:pt x="1338321" y="46949"/>
                  <a:pt x="1542290" y="69974"/>
                </a:cubicBezTo>
                <a:cubicBezTo>
                  <a:pt x="1915260" y="112076"/>
                  <a:pt x="2388074" y="155302"/>
                  <a:pt x="2561652" y="365139"/>
                </a:cubicBezTo>
                <a:cubicBezTo>
                  <a:pt x="2774308" y="561253"/>
                  <a:pt x="2531519" y="1485891"/>
                  <a:pt x="2480628" y="2035497"/>
                </a:cubicBezTo>
                <a:cubicBezTo>
                  <a:pt x="2393313" y="2612945"/>
                  <a:pt x="2397916" y="3389066"/>
                  <a:pt x="2181962" y="3675162"/>
                </a:cubicBezTo>
                <a:cubicBezTo>
                  <a:pt x="2033135" y="3856790"/>
                  <a:pt x="1367191" y="3763750"/>
                  <a:pt x="1011942" y="3720737"/>
                </a:cubicBezTo>
                <a:cubicBezTo>
                  <a:pt x="920154" y="3709622"/>
                  <a:pt x="808557" y="3697503"/>
                  <a:pt x="692219" y="3682508"/>
                </a:cubicBezTo>
                <a:lnTo>
                  <a:pt x="698263" y="2563642"/>
                </a:lnTo>
                <a:cubicBezTo>
                  <a:pt x="539729" y="2570022"/>
                  <a:pt x="487883" y="2447505"/>
                  <a:pt x="489980" y="2337745"/>
                </a:cubicBezTo>
                <a:lnTo>
                  <a:pt x="0" y="2337666"/>
                </a:lnTo>
                <a:cubicBezTo>
                  <a:pt x="28606" y="2130396"/>
                  <a:pt x="57596" y="1927598"/>
                  <a:pt x="77145" y="1762380"/>
                </a:cubicBezTo>
                <a:cubicBezTo>
                  <a:pt x="142870" y="1206900"/>
                  <a:pt x="162102" y="317942"/>
                  <a:pt x="323187" y="112090"/>
                </a:cubicBezTo>
                <a:cubicBezTo>
                  <a:pt x="380650" y="38627"/>
                  <a:pt x="514005" y="8417"/>
                  <a:pt x="677917" y="1573"/>
                </a:cubicBezTo>
                <a:cubicBezTo>
                  <a:pt x="712066" y="148"/>
                  <a:pt x="747541" y="-264"/>
                  <a:pt x="783932" y="158"/>
                </a:cubicBezTo>
                <a:close/>
              </a:path>
            </a:pathLst>
          </a:custGeom>
          <a:ln w="9525">
            <a:solidFill>
              <a:schemeClr val="tx1">
                <a:lumMod val="20000"/>
                <a:lumOff val="80000"/>
              </a:schemeClr>
            </a:solidFill>
          </a:ln>
        </p:spPr>
        <p:txBody>
          <a:bodyPr tIns="365760"/>
          <a:lstStyle>
            <a:lvl1pPr marL="0" indent="0" algn="ctr">
              <a:buNone/>
              <a:defRPr/>
            </a:lvl1pPr>
          </a:lstStyle>
          <a:p>
            <a:r>
              <a:rPr lang="en-US"/>
              <a:t>Click icon to add picture</a:t>
            </a:r>
          </a:p>
        </p:txBody>
      </p:sp>
      <p:sp>
        <p:nvSpPr>
          <p:cNvPr id="52" name="Text Placeholder 3"/>
          <p:cNvSpPr>
            <a:spLocks noGrp="1"/>
          </p:cNvSpPr>
          <p:nvPr>
            <p:ph type="body" sz="half" idx="2"/>
          </p:nvPr>
        </p:nvSpPr>
        <p:spPr>
          <a:xfrm>
            <a:off x="6282794" y="4409643"/>
            <a:ext cx="2590801" cy="1793032"/>
          </a:xfrm>
        </p:spPr>
        <p:txBody>
          <a:bodyPr anchor="ctr">
            <a:normAutofit/>
          </a:bodyPr>
          <a:lstStyle>
            <a:lvl1pPr marL="0" indent="0" algn="ctr">
              <a:buNone/>
              <a:defRPr sz="16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Footer Placeholder 4"/>
          <p:cNvSpPr>
            <a:spLocks noGrp="1"/>
          </p:cNvSpPr>
          <p:nvPr userDrawn="1">
            <p:ph type="ftr" sz="quarter" idx="11"/>
          </p:nvPr>
        </p:nvSpPr>
        <p:spPr/>
        <p:txBody>
          <a:bodyPr/>
          <a:lstStyle/>
          <a:p>
            <a:endParaRPr lang="en-US"/>
          </a:p>
        </p:txBody>
      </p:sp>
      <p:sp>
        <p:nvSpPr>
          <p:cNvPr id="3" name="Date Placeholder 2"/>
          <p:cNvSpPr>
            <a:spLocks noGrp="1"/>
          </p:cNvSpPr>
          <p:nvPr userDrawn="1">
            <p:ph type="dt" sz="half" idx="10"/>
          </p:nvPr>
        </p:nvSpPr>
        <p:spPr/>
        <p:txBody>
          <a:bodyPr/>
          <a:lstStyle/>
          <a:p>
            <a:fld id="{463D6B19-7625-4AA4-AE5A-E36558CB5F5F}" type="datetime1">
              <a:rPr lang="en-US" smtClean="0"/>
              <a:t>9/22/2026</a:t>
            </a:fld>
            <a:endParaRPr lang="en-US"/>
          </a:p>
        </p:txBody>
      </p:sp>
      <p:sp>
        <p:nvSpPr>
          <p:cNvPr id="6" name="Slide Number Placeholder 5"/>
          <p:cNvSpPr>
            <a:spLocks noGrp="1"/>
          </p:cNvSpPr>
          <p:nvPr userDrawn="1">
            <p:ph type="sldNum" sz="quarter" idx="12"/>
          </p:nvPr>
        </p:nvSpPr>
        <p:spPr/>
        <p:txBody>
          <a:bodyPr/>
          <a:lstStyle/>
          <a:p>
            <a:fld id="{09C03C58-465B-42F2-8BA3-01664A6B69B6}" type="slidenum">
              <a:rPr lang="en-US" smtClean="0"/>
              <a:pPr/>
              <a:t>‹#›</a:t>
            </a:fld>
            <a:endParaRPr lang="en-US"/>
          </a:p>
        </p:txBody>
      </p:sp>
    </p:spTree>
    <p:extLst>
      <p:ext uri="{BB962C8B-B14F-4D97-AF65-F5344CB8AC3E}">
        <p14:creationId xmlns:p14="http://schemas.microsoft.com/office/powerpoint/2010/main" val="5390318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Four Pictures">
    <p:bg>
      <p:bgPr>
        <a:solidFill>
          <a:schemeClr val="bg2"/>
        </a:solidFill>
        <a:effectLst/>
      </p:bgPr>
    </p:bg>
    <p:spTree>
      <p:nvGrpSpPr>
        <p:cNvPr id="1" name=""/>
        <p:cNvGrpSpPr/>
        <p:nvPr/>
      </p:nvGrpSpPr>
      <p:grpSpPr>
        <a:xfrm>
          <a:off x="0" y="0"/>
          <a:ext cx="0" cy="0"/>
          <a:chOff x="0" y="0"/>
          <a:chExt cx="0" cy="0"/>
        </a:xfrm>
      </p:grpSpPr>
      <p:sp>
        <p:nvSpPr>
          <p:cNvPr id="5" name="Title 4"/>
          <p:cNvSpPr>
            <a:spLocks noGrp="1"/>
          </p:cNvSpPr>
          <p:nvPr userDrawn="1">
            <p:ph type="title"/>
          </p:nvPr>
        </p:nvSpPr>
        <p:spPr/>
        <p:txBody>
          <a:bodyPr/>
          <a:lstStyle/>
          <a:p>
            <a:r>
              <a:rPr lang="en-US"/>
              <a:t>Click to edit Master title style</a:t>
            </a:r>
          </a:p>
        </p:txBody>
      </p:sp>
      <p:sp>
        <p:nvSpPr>
          <p:cNvPr id="29" name="Freeform 5"/>
          <p:cNvSpPr>
            <a:spLocks/>
          </p:cNvSpPr>
          <p:nvPr/>
        </p:nvSpPr>
        <p:spPr bwMode="auto">
          <a:xfrm flipV="1">
            <a:off x="6286682" y="1538061"/>
            <a:ext cx="4298501" cy="2410539"/>
          </a:xfrm>
          <a:custGeom>
            <a:avLst/>
            <a:gdLst>
              <a:gd name="T0" fmla="*/ 224 w 1468"/>
              <a:gd name="T1" fmla="*/ 204 h 829"/>
              <a:gd name="T2" fmla="*/ 689 w 1468"/>
              <a:gd name="T3" fmla="*/ 819 h 829"/>
              <a:gd name="T4" fmla="*/ 1046 w 1468"/>
              <a:gd name="T5" fmla="*/ 142 h 829"/>
              <a:gd name="T6" fmla="*/ 224 w 1468"/>
              <a:gd name="T7" fmla="*/ 204 h 829"/>
              <a:gd name="connsiteX0" fmla="*/ 601 w 7680"/>
              <a:gd name="connsiteY0" fmla="*/ 1897 h 9316"/>
              <a:gd name="connsiteX1" fmla="*/ 3768 w 7680"/>
              <a:gd name="connsiteY1" fmla="*/ 9315 h 9316"/>
              <a:gd name="connsiteX2" fmla="*/ 6232 w 7680"/>
              <a:gd name="connsiteY2" fmla="*/ 1036 h 9316"/>
              <a:gd name="connsiteX3" fmla="*/ 601 w 7680"/>
              <a:gd name="connsiteY3" fmla="*/ 1897 h 9316"/>
              <a:gd name="connsiteX0" fmla="*/ 788 w 9999"/>
              <a:gd name="connsiteY0" fmla="*/ 2036 h 9942"/>
              <a:gd name="connsiteX1" fmla="*/ 4889 w 9999"/>
              <a:gd name="connsiteY1" fmla="*/ 9940 h 9942"/>
              <a:gd name="connsiteX2" fmla="*/ 8120 w 9999"/>
              <a:gd name="connsiteY2" fmla="*/ 1112 h 9942"/>
              <a:gd name="connsiteX3" fmla="*/ 788 w 9999"/>
              <a:gd name="connsiteY3" fmla="*/ 2036 h 9942"/>
            </a:gdLst>
            <a:ahLst/>
            <a:cxnLst>
              <a:cxn ang="0">
                <a:pos x="connsiteX0" y="connsiteY0"/>
              </a:cxn>
              <a:cxn ang="0">
                <a:pos x="connsiteX1" y="connsiteY1"/>
              </a:cxn>
              <a:cxn ang="0">
                <a:pos x="connsiteX2" y="connsiteY2"/>
              </a:cxn>
              <a:cxn ang="0">
                <a:pos x="connsiteX3" y="connsiteY3"/>
              </a:cxn>
            </a:cxnLst>
            <a:rect l="l" t="t" r="r" b="b"/>
            <a:pathLst>
              <a:path w="9999" h="9942">
                <a:moveTo>
                  <a:pt x="788" y="2036"/>
                </a:moveTo>
                <a:cubicBezTo>
                  <a:pt x="-294" y="4004"/>
                  <a:pt x="-1221" y="9772"/>
                  <a:pt x="4889" y="9940"/>
                </a:cubicBezTo>
                <a:cubicBezTo>
                  <a:pt x="9617" y="10070"/>
                  <a:pt x="11863" y="3831"/>
                  <a:pt x="8120" y="1112"/>
                </a:cubicBezTo>
                <a:cubicBezTo>
                  <a:pt x="5601" y="-727"/>
                  <a:pt x="2021" y="-191"/>
                  <a:pt x="788" y="2036"/>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30" name="Freeform 5"/>
          <p:cNvSpPr>
            <a:spLocks/>
          </p:cNvSpPr>
          <p:nvPr/>
        </p:nvSpPr>
        <p:spPr bwMode="auto">
          <a:xfrm rot="160574" flipV="1">
            <a:off x="6365157" y="1592029"/>
            <a:ext cx="4171294" cy="2308570"/>
          </a:xfrm>
          <a:custGeom>
            <a:avLst/>
            <a:gdLst>
              <a:gd name="T0" fmla="*/ 224 w 1468"/>
              <a:gd name="T1" fmla="*/ 204 h 829"/>
              <a:gd name="T2" fmla="*/ 689 w 1468"/>
              <a:gd name="T3" fmla="*/ 819 h 829"/>
              <a:gd name="T4" fmla="*/ 1046 w 1468"/>
              <a:gd name="T5" fmla="*/ 142 h 829"/>
              <a:gd name="T6" fmla="*/ 224 w 1468"/>
              <a:gd name="T7" fmla="*/ 204 h 829"/>
              <a:gd name="connsiteX0" fmla="*/ 601 w 7680"/>
              <a:gd name="connsiteY0" fmla="*/ 1897 h 9316"/>
              <a:gd name="connsiteX1" fmla="*/ 3768 w 7680"/>
              <a:gd name="connsiteY1" fmla="*/ 9315 h 9316"/>
              <a:gd name="connsiteX2" fmla="*/ 6232 w 7680"/>
              <a:gd name="connsiteY2" fmla="*/ 1036 h 9316"/>
              <a:gd name="connsiteX3" fmla="*/ 601 w 7680"/>
              <a:gd name="connsiteY3" fmla="*/ 1897 h 9316"/>
              <a:gd name="connsiteX0" fmla="*/ 809 w 9944"/>
              <a:gd name="connsiteY0" fmla="*/ 1987 h 10027"/>
              <a:gd name="connsiteX1" fmla="*/ 4850 w 9944"/>
              <a:gd name="connsiteY1" fmla="*/ 10026 h 10027"/>
              <a:gd name="connsiteX2" fmla="*/ 8059 w 9944"/>
              <a:gd name="connsiteY2" fmla="*/ 1139 h 10027"/>
              <a:gd name="connsiteX3" fmla="*/ 809 w 9944"/>
              <a:gd name="connsiteY3" fmla="*/ 1987 h 10027"/>
              <a:gd name="connsiteX0" fmla="*/ 799 w 10028"/>
              <a:gd name="connsiteY0" fmla="*/ 1918 h 10042"/>
              <a:gd name="connsiteX1" fmla="*/ 4905 w 10028"/>
              <a:gd name="connsiteY1" fmla="*/ 10041 h 10042"/>
              <a:gd name="connsiteX2" fmla="*/ 8132 w 10028"/>
              <a:gd name="connsiteY2" fmla="*/ 1178 h 10042"/>
              <a:gd name="connsiteX3" fmla="*/ 799 w 10028"/>
              <a:gd name="connsiteY3" fmla="*/ 1918 h 10042"/>
              <a:gd name="connsiteX0" fmla="*/ 799 w 10017"/>
              <a:gd name="connsiteY0" fmla="*/ 1847 h 9972"/>
              <a:gd name="connsiteX1" fmla="*/ 4905 w 10017"/>
              <a:gd name="connsiteY1" fmla="*/ 9970 h 9972"/>
              <a:gd name="connsiteX2" fmla="*/ 8117 w 10017"/>
              <a:gd name="connsiteY2" fmla="*/ 1229 h 9972"/>
              <a:gd name="connsiteX3" fmla="*/ 799 w 10017"/>
              <a:gd name="connsiteY3" fmla="*/ 1847 h 9972"/>
              <a:gd name="connsiteX0" fmla="*/ 753 w 9998"/>
              <a:gd name="connsiteY0" fmla="*/ 1852 h 10013"/>
              <a:gd name="connsiteX1" fmla="*/ 5000 w 9998"/>
              <a:gd name="connsiteY1" fmla="*/ 10011 h 10013"/>
              <a:gd name="connsiteX2" fmla="*/ 8058 w 9998"/>
              <a:gd name="connsiteY2" fmla="*/ 1232 h 10013"/>
              <a:gd name="connsiteX3" fmla="*/ 753 w 9998"/>
              <a:gd name="connsiteY3" fmla="*/ 1852 h 10013"/>
              <a:gd name="connsiteX0" fmla="*/ 769 w 9999"/>
              <a:gd name="connsiteY0" fmla="*/ 1850 h 9975"/>
              <a:gd name="connsiteX1" fmla="*/ 4961 w 9999"/>
              <a:gd name="connsiteY1" fmla="*/ 9973 h 9975"/>
              <a:gd name="connsiteX2" fmla="*/ 8076 w 9999"/>
              <a:gd name="connsiteY2" fmla="*/ 1230 h 9975"/>
              <a:gd name="connsiteX3" fmla="*/ 769 w 9999"/>
              <a:gd name="connsiteY3" fmla="*/ 1850 h 9975"/>
            </a:gdLst>
            <a:ahLst/>
            <a:cxnLst>
              <a:cxn ang="0">
                <a:pos x="connsiteX0" y="connsiteY0"/>
              </a:cxn>
              <a:cxn ang="0">
                <a:pos x="connsiteX1" y="connsiteY1"/>
              </a:cxn>
              <a:cxn ang="0">
                <a:pos x="connsiteX2" y="connsiteY2"/>
              </a:cxn>
              <a:cxn ang="0">
                <a:pos x="connsiteX3" y="connsiteY3"/>
              </a:cxn>
            </a:cxnLst>
            <a:rect l="l" t="t" r="r" b="b"/>
            <a:pathLst>
              <a:path w="9999" h="9975">
                <a:moveTo>
                  <a:pt x="769" y="1850"/>
                </a:moveTo>
                <a:cubicBezTo>
                  <a:pt x="-319" y="3815"/>
                  <a:pt x="-1174" y="9805"/>
                  <a:pt x="4961" y="9973"/>
                </a:cubicBezTo>
                <a:cubicBezTo>
                  <a:pt x="9709" y="10103"/>
                  <a:pt x="11834" y="3947"/>
                  <a:pt x="8076" y="1230"/>
                </a:cubicBezTo>
                <a:cubicBezTo>
                  <a:pt x="5547" y="-606"/>
                  <a:pt x="2006" y="-375"/>
                  <a:pt x="769" y="185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1" name="Freeform 5"/>
          <p:cNvSpPr>
            <a:spLocks/>
          </p:cNvSpPr>
          <p:nvPr/>
        </p:nvSpPr>
        <p:spPr bwMode="auto">
          <a:xfrm rot="10960574" flipH="1" flipV="1">
            <a:off x="6424096" y="1642861"/>
            <a:ext cx="4038404" cy="2204767"/>
          </a:xfrm>
          <a:custGeom>
            <a:avLst/>
            <a:gdLst>
              <a:gd name="T0" fmla="*/ 224 w 1468"/>
              <a:gd name="T1" fmla="*/ 204 h 829"/>
              <a:gd name="T2" fmla="*/ 689 w 1468"/>
              <a:gd name="T3" fmla="*/ 819 h 829"/>
              <a:gd name="T4" fmla="*/ 1046 w 1468"/>
              <a:gd name="T5" fmla="*/ 142 h 829"/>
              <a:gd name="T6" fmla="*/ 224 w 1468"/>
              <a:gd name="T7" fmla="*/ 204 h 829"/>
              <a:gd name="connsiteX0" fmla="*/ 443 w 7499"/>
              <a:gd name="connsiteY0" fmla="*/ 1827 h 9251"/>
              <a:gd name="connsiteX1" fmla="*/ 3610 w 7499"/>
              <a:gd name="connsiteY1" fmla="*/ 9245 h 9251"/>
              <a:gd name="connsiteX2" fmla="*/ 6042 w 7499"/>
              <a:gd name="connsiteY2" fmla="*/ 1079 h 9251"/>
              <a:gd name="connsiteX3" fmla="*/ 443 w 7499"/>
              <a:gd name="connsiteY3" fmla="*/ 1827 h 9251"/>
              <a:gd name="connsiteX0" fmla="*/ 376 w 9785"/>
              <a:gd name="connsiteY0" fmla="*/ 1974 h 9995"/>
              <a:gd name="connsiteX1" fmla="*/ 4599 w 9785"/>
              <a:gd name="connsiteY1" fmla="*/ 9993 h 9995"/>
              <a:gd name="connsiteX2" fmla="*/ 7842 w 9785"/>
              <a:gd name="connsiteY2" fmla="*/ 1165 h 9995"/>
              <a:gd name="connsiteX3" fmla="*/ 376 w 9785"/>
              <a:gd name="connsiteY3" fmla="*/ 1974 h 9995"/>
              <a:gd name="connsiteX0" fmla="*/ 384 w 9651"/>
              <a:gd name="connsiteY0" fmla="*/ 1975 h 9998"/>
              <a:gd name="connsiteX1" fmla="*/ 4700 w 9651"/>
              <a:gd name="connsiteY1" fmla="*/ 9998 h 9998"/>
              <a:gd name="connsiteX2" fmla="*/ 8014 w 9651"/>
              <a:gd name="connsiteY2" fmla="*/ 1166 h 9998"/>
              <a:gd name="connsiteX3" fmla="*/ 384 w 9651"/>
              <a:gd name="connsiteY3" fmla="*/ 1975 h 9998"/>
              <a:gd name="connsiteX0" fmla="*/ 398 w 10001"/>
              <a:gd name="connsiteY0" fmla="*/ 1742 h 9767"/>
              <a:gd name="connsiteX1" fmla="*/ 4870 w 10001"/>
              <a:gd name="connsiteY1" fmla="*/ 9767 h 9767"/>
              <a:gd name="connsiteX2" fmla="*/ 8304 w 10001"/>
              <a:gd name="connsiteY2" fmla="*/ 933 h 9767"/>
              <a:gd name="connsiteX3" fmla="*/ 398 w 10001"/>
              <a:gd name="connsiteY3" fmla="*/ 1742 h 9767"/>
              <a:gd name="connsiteX0" fmla="*/ 189 w 9791"/>
              <a:gd name="connsiteY0" fmla="*/ 1784 h 10000"/>
              <a:gd name="connsiteX1" fmla="*/ 4661 w 9791"/>
              <a:gd name="connsiteY1" fmla="*/ 10000 h 10000"/>
              <a:gd name="connsiteX2" fmla="*/ 8094 w 9791"/>
              <a:gd name="connsiteY2" fmla="*/ 955 h 10000"/>
              <a:gd name="connsiteX3" fmla="*/ 189 w 9791"/>
              <a:gd name="connsiteY3" fmla="*/ 1784 h 10000"/>
              <a:gd name="connsiteX0" fmla="*/ 193 w 8969"/>
              <a:gd name="connsiteY0" fmla="*/ 1784 h 10000"/>
              <a:gd name="connsiteX1" fmla="*/ 4760 w 8969"/>
              <a:gd name="connsiteY1" fmla="*/ 10000 h 10000"/>
              <a:gd name="connsiteX2" fmla="*/ 8267 w 8969"/>
              <a:gd name="connsiteY2" fmla="*/ 955 h 10000"/>
              <a:gd name="connsiteX3" fmla="*/ 193 w 8969"/>
              <a:gd name="connsiteY3" fmla="*/ 1784 h 10000"/>
              <a:gd name="connsiteX0" fmla="*/ 215 w 10000"/>
              <a:gd name="connsiteY0" fmla="*/ 1307 h 9523"/>
              <a:gd name="connsiteX1" fmla="*/ 5307 w 10000"/>
              <a:gd name="connsiteY1" fmla="*/ 9523 h 9523"/>
              <a:gd name="connsiteX2" fmla="*/ 9217 w 10000"/>
              <a:gd name="connsiteY2" fmla="*/ 478 h 9523"/>
              <a:gd name="connsiteX3" fmla="*/ 215 w 10000"/>
              <a:gd name="connsiteY3" fmla="*/ 1307 h 9523"/>
              <a:gd name="connsiteX0" fmla="*/ 215 w 10000"/>
              <a:gd name="connsiteY0" fmla="*/ 2182 h 10810"/>
              <a:gd name="connsiteX1" fmla="*/ 5307 w 10000"/>
              <a:gd name="connsiteY1" fmla="*/ 10810 h 10810"/>
              <a:gd name="connsiteX2" fmla="*/ 9217 w 10000"/>
              <a:gd name="connsiteY2" fmla="*/ 1312 h 10810"/>
              <a:gd name="connsiteX3" fmla="*/ 4284 w 10000"/>
              <a:gd name="connsiteY3" fmla="*/ 123 h 10810"/>
              <a:gd name="connsiteX4" fmla="*/ 215 w 10000"/>
              <a:gd name="connsiteY4" fmla="*/ 2182 h 10810"/>
              <a:gd name="connsiteX0" fmla="*/ 724 w 10509"/>
              <a:gd name="connsiteY0" fmla="*/ 2182 h 11042"/>
              <a:gd name="connsiteX1" fmla="*/ 426 w 10509"/>
              <a:gd name="connsiteY1" fmla="*/ 7876 h 11042"/>
              <a:gd name="connsiteX2" fmla="*/ 5816 w 10509"/>
              <a:gd name="connsiteY2" fmla="*/ 10810 h 11042"/>
              <a:gd name="connsiteX3" fmla="*/ 9726 w 10509"/>
              <a:gd name="connsiteY3" fmla="*/ 1312 h 11042"/>
              <a:gd name="connsiteX4" fmla="*/ 4793 w 10509"/>
              <a:gd name="connsiteY4" fmla="*/ 123 h 11042"/>
              <a:gd name="connsiteX5" fmla="*/ 724 w 10509"/>
              <a:gd name="connsiteY5" fmla="*/ 2182 h 11042"/>
              <a:gd name="connsiteX0" fmla="*/ 724 w 11600"/>
              <a:gd name="connsiteY0" fmla="*/ 2182 h 10823"/>
              <a:gd name="connsiteX1" fmla="*/ 426 w 11600"/>
              <a:gd name="connsiteY1" fmla="*/ 7876 h 10823"/>
              <a:gd name="connsiteX2" fmla="*/ 5816 w 11600"/>
              <a:gd name="connsiteY2" fmla="*/ 10810 h 10823"/>
              <a:gd name="connsiteX3" fmla="*/ 11442 w 11600"/>
              <a:gd name="connsiteY3" fmla="*/ 7487 h 10823"/>
              <a:gd name="connsiteX4" fmla="*/ 9726 w 11600"/>
              <a:gd name="connsiteY4" fmla="*/ 1312 h 10823"/>
              <a:gd name="connsiteX5" fmla="*/ 4793 w 11600"/>
              <a:gd name="connsiteY5" fmla="*/ 123 h 10823"/>
              <a:gd name="connsiteX6" fmla="*/ 724 w 11600"/>
              <a:gd name="connsiteY6" fmla="*/ 2182 h 10823"/>
              <a:gd name="connsiteX0" fmla="*/ 724 w 11741"/>
              <a:gd name="connsiteY0" fmla="*/ 2092 h 10733"/>
              <a:gd name="connsiteX1" fmla="*/ 426 w 11741"/>
              <a:gd name="connsiteY1" fmla="*/ 7786 h 10733"/>
              <a:gd name="connsiteX2" fmla="*/ 5816 w 11741"/>
              <a:gd name="connsiteY2" fmla="*/ 10720 h 10733"/>
              <a:gd name="connsiteX3" fmla="*/ 11442 w 11741"/>
              <a:gd name="connsiteY3" fmla="*/ 7397 h 10733"/>
              <a:gd name="connsiteX4" fmla="*/ 10747 w 11741"/>
              <a:gd name="connsiteY4" fmla="*/ 1833 h 10733"/>
              <a:gd name="connsiteX5" fmla="*/ 4793 w 11741"/>
              <a:gd name="connsiteY5" fmla="*/ 33 h 10733"/>
              <a:gd name="connsiteX6" fmla="*/ 724 w 11741"/>
              <a:gd name="connsiteY6" fmla="*/ 2092 h 10733"/>
              <a:gd name="connsiteX0" fmla="*/ 724 w 11634"/>
              <a:gd name="connsiteY0" fmla="*/ 2092 h 10733"/>
              <a:gd name="connsiteX1" fmla="*/ 426 w 11634"/>
              <a:gd name="connsiteY1" fmla="*/ 7786 h 10733"/>
              <a:gd name="connsiteX2" fmla="*/ 5816 w 11634"/>
              <a:gd name="connsiteY2" fmla="*/ 10720 h 10733"/>
              <a:gd name="connsiteX3" fmla="*/ 11442 w 11634"/>
              <a:gd name="connsiteY3" fmla="*/ 7397 h 10733"/>
              <a:gd name="connsiteX4" fmla="*/ 10747 w 11634"/>
              <a:gd name="connsiteY4" fmla="*/ 1833 h 10733"/>
              <a:gd name="connsiteX5" fmla="*/ 4793 w 11634"/>
              <a:gd name="connsiteY5" fmla="*/ 33 h 10733"/>
              <a:gd name="connsiteX6" fmla="*/ 724 w 11634"/>
              <a:gd name="connsiteY6" fmla="*/ 2092 h 10733"/>
              <a:gd name="connsiteX0" fmla="*/ 724 w 11758"/>
              <a:gd name="connsiteY0" fmla="*/ 2079 h 10720"/>
              <a:gd name="connsiteX1" fmla="*/ 426 w 11758"/>
              <a:gd name="connsiteY1" fmla="*/ 7773 h 10720"/>
              <a:gd name="connsiteX2" fmla="*/ 5816 w 11758"/>
              <a:gd name="connsiteY2" fmla="*/ 10707 h 10720"/>
              <a:gd name="connsiteX3" fmla="*/ 11442 w 11758"/>
              <a:gd name="connsiteY3" fmla="*/ 7384 h 10720"/>
              <a:gd name="connsiteX4" fmla="*/ 10747 w 11758"/>
              <a:gd name="connsiteY4" fmla="*/ 1820 h 10720"/>
              <a:gd name="connsiteX5" fmla="*/ 4793 w 11758"/>
              <a:gd name="connsiteY5" fmla="*/ 20 h 10720"/>
              <a:gd name="connsiteX6" fmla="*/ 724 w 11758"/>
              <a:gd name="connsiteY6" fmla="*/ 2079 h 10720"/>
              <a:gd name="connsiteX0" fmla="*/ 724 w 11758"/>
              <a:gd name="connsiteY0" fmla="*/ 2079 h 10720"/>
              <a:gd name="connsiteX1" fmla="*/ 426 w 11758"/>
              <a:gd name="connsiteY1" fmla="*/ 7773 h 10720"/>
              <a:gd name="connsiteX2" fmla="*/ 5816 w 11758"/>
              <a:gd name="connsiteY2" fmla="*/ 10707 h 10720"/>
              <a:gd name="connsiteX3" fmla="*/ 11442 w 11758"/>
              <a:gd name="connsiteY3" fmla="*/ 7384 h 10720"/>
              <a:gd name="connsiteX4" fmla="*/ 10747 w 11758"/>
              <a:gd name="connsiteY4" fmla="*/ 1820 h 10720"/>
              <a:gd name="connsiteX5" fmla="*/ 4793 w 11758"/>
              <a:gd name="connsiteY5" fmla="*/ 20 h 10720"/>
              <a:gd name="connsiteX6" fmla="*/ 724 w 11758"/>
              <a:gd name="connsiteY6" fmla="*/ 2079 h 10720"/>
              <a:gd name="connsiteX0" fmla="*/ 724 w 11866"/>
              <a:gd name="connsiteY0" fmla="*/ 2079 h 10720"/>
              <a:gd name="connsiteX1" fmla="*/ 426 w 11866"/>
              <a:gd name="connsiteY1" fmla="*/ 7773 h 10720"/>
              <a:gd name="connsiteX2" fmla="*/ 5816 w 11866"/>
              <a:gd name="connsiteY2" fmla="*/ 10707 h 10720"/>
              <a:gd name="connsiteX3" fmla="*/ 11442 w 11866"/>
              <a:gd name="connsiteY3" fmla="*/ 7384 h 10720"/>
              <a:gd name="connsiteX4" fmla="*/ 10747 w 11866"/>
              <a:gd name="connsiteY4" fmla="*/ 1820 h 10720"/>
              <a:gd name="connsiteX5" fmla="*/ 4793 w 11866"/>
              <a:gd name="connsiteY5" fmla="*/ 20 h 10720"/>
              <a:gd name="connsiteX6" fmla="*/ 724 w 11866"/>
              <a:gd name="connsiteY6" fmla="*/ 2079 h 10720"/>
              <a:gd name="connsiteX0" fmla="*/ 724 w 11866"/>
              <a:gd name="connsiteY0" fmla="*/ 2079 h 10720"/>
              <a:gd name="connsiteX1" fmla="*/ 426 w 11866"/>
              <a:gd name="connsiteY1" fmla="*/ 7773 h 10720"/>
              <a:gd name="connsiteX2" fmla="*/ 5816 w 11866"/>
              <a:gd name="connsiteY2" fmla="*/ 10707 h 10720"/>
              <a:gd name="connsiteX3" fmla="*/ 11442 w 11866"/>
              <a:gd name="connsiteY3" fmla="*/ 7384 h 10720"/>
              <a:gd name="connsiteX4" fmla="*/ 10747 w 11866"/>
              <a:gd name="connsiteY4" fmla="*/ 1820 h 10720"/>
              <a:gd name="connsiteX5" fmla="*/ 4793 w 11866"/>
              <a:gd name="connsiteY5" fmla="*/ 20 h 10720"/>
              <a:gd name="connsiteX6" fmla="*/ 724 w 11866"/>
              <a:gd name="connsiteY6" fmla="*/ 2079 h 10720"/>
              <a:gd name="connsiteX0" fmla="*/ 724 w 11866"/>
              <a:gd name="connsiteY0" fmla="*/ 2079 h 10707"/>
              <a:gd name="connsiteX1" fmla="*/ 426 w 11866"/>
              <a:gd name="connsiteY1" fmla="*/ 7773 h 10707"/>
              <a:gd name="connsiteX2" fmla="*/ 5816 w 11866"/>
              <a:gd name="connsiteY2" fmla="*/ 10707 h 10707"/>
              <a:gd name="connsiteX3" fmla="*/ 11442 w 11866"/>
              <a:gd name="connsiteY3" fmla="*/ 7384 h 10707"/>
              <a:gd name="connsiteX4" fmla="*/ 10747 w 11866"/>
              <a:gd name="connsiteY4" fmla="*/ 1820 h 10707"/>
              <a:gd name="connsiteX5" fmla="*/ 4793 w 11866"/>
              <a:gd name="connsiteY5" fmla="*/ 20 h 10707"/>
              <a:gd name="connsiteX6" fmla="*/ 724 w 11866"/>
              <a:gd name="connsiteY6" fmla="*/ 2079 h 10707"/>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56 w 11818"/>
              <a:gd name="connsiteY0" fmla="*/ 2159 h 10790"/>
              <a:gd name="connsiteX1" fmla="*/ 501 w 11818"/>
              <a:gd name="connsiteY1" fmla="*/ 7964 h 10790"/>
              <a:gd name="connsiteX2" fmla="*/ 5848 w 11818"/>
              <a:gd name="connsiteY2" fmla="*/ 10787 h 10790"/>
              <a:gd name="connsiteX3" fmla="*/ 11474 w 11818"/>
              <a:gd name="connsiteY3" fmla="*/ 7464 h 10790"/>
              <a:gd name="connsiteX4" fmla="*/ 10779 w 11818"/>
              <a:gd name="connsiteY4" fmla="*/ 1900 h 10790"/>
              <a:gd name="connsiteX5" fmla="*/ 5173 w 11818"/>
              <a:gd name="connsiteY5" fmla="*/ 17 h 10790"/>
              <a:gd name="connsiteX6" fmla="*/ 756 w 11818"/>
              <a:gd name="connsiteY6" fmla="*/ 2159 h 10790"/>
              <a:gd name="connsiteX0" fmla="*/ 769 w 11831"/>
              <a:gd name="connsiteY0" fmla="*/ 2159 h 10790"/>
              <a:gd name="connsiteX1" fmla="*/ 514 w 11831"/>
              <a:gd name="connsiteY1" fmla="*/ 7964 h 10790"/>
              <a:gd name="connsiteX2" fmla="*/ 5861 w 11831"/>
              <a:gd name="connsiteY2" fmla="*/ 10787 h 10790"/>
              <a:gd name="connsiteX3" fmla="*/ 11487 w 11831"/>
              <a:gd name="connsiteY3" fmla="*/ 7464 h 10790"/>
              <a:gd name="connsiteX4" fmla="*/ 10792 w 11831"/>
              <a:gd name="connsiteY4" fmla="*/ 1900 h 10790"/>
              <a:gd name="connsiteX5" fmla="*/ 5186 w 11831"/>
              <a:gd name="connsiteY5" fmla="*/ 17 h 10790"/>
              <a:gd name="connsiteX6" fmla="*/ 769 w 11831"/>
              <a:gd name="connsiteY6" fmla="*/ 2159 h 10790"/>
              <a:gd name="connsiteX0" fmla="*/ 801 w 11863"/>
              <a:gd name="connsiteY0" fmla="*/ 2159 h 10797"/>
              <a:gd name="connsiteX1" fmla="*/ 481 w 11863"/>
              <a:gd name="connsiteY1" fmla="*/ 8270 h 10797"/>
              <a:gd name="connsiteX2" fmla="*/ 5893 w 11863"/>
              <a:gd name="connsiteY2" fmla="*/ 10787 h 10797"/>
              <a:gd name="connsiteX3" fmla="*/ 11519 w 11863"/>
              <a:gd name="connsiteY3" fmla="*/ 7464 h 10797"/>
              <a:gd name="connsiteX4" fmla="*/ 10824 w 11863"/>
              <a:gd name="connsiteY4" fmla="*/ 1900 h 10797"/>
              <a:gd name="connsiteX5" fmla="*/ 5218 w 11863"/>
              <a:gd name="connsiteY5" fmla="*/ 17 h 10797"/>
              <a:gd name="connsiteX6" fmla="*/ 801 w 11863"/>
              <a:gd name="connsiteY6" fmla="*/ 2159 h 10797"/>
              <a:gd name="connsiteX0" fmla="*/ 905 w 11967"/>
              <a:gd name="connsiteY0" fmla="*/ 2159 h 10797"/>
              <a:gd name="connsiteX1" fmla="*/ 585 w 11967"/>
              <a:gd name="connsiteY1" fmla="*/ 8270 h 10797"/>
              <a:gd name="connsiteX2" fmla="*/ 5997 w 11967"/>
              <a:gd name="connsiteY2" fmla="*/ 10787 h 10797"/>
              <a:gd name="connsiteX3" fmla="*/ 11623 w 11967"/>
              <a:gd name="connsiteY3" fmla="*/ 7464 h 10797"/>
              <a:gd name="connsiteX4" fmla="*/ 10928 w 11967"/>
              <a:gd name="connsiteY4" fmla="*/ 1900 h 10797"/>
              <a:gd name="connsiteX5" fmla="*/ 5322 w 11967"/>
              <a:gd name="connsiteY5" fmla="*/ 17 h 10797"/>
              <a:gd name="connsiteX6" fmla="*/ 905 w 11967"/>
              <a:gd name="connsiteY6" fmla="*/ 2159 h 10797"/>
              <a:gd name="connsiteX0" fmla="*/ 824 w 11939"/>
              <a:gd name="connsiteY0" fmla="*/ 2159 h 11017"/>
              <a:gd name="connsiteX1" fmla="*/ 504 w 11939"/>
              <a:gd name="connsiteY1" fmla="*/ 8270 h 11017"/>
              <a:gd name="connsiteX2" fmla="*/ 6220 w 11939"/>
              <a:gd name="connsiteY2" fmla="*/ 11009 h 11017"/>
              <a:gd name="connsiteX3" fmla="*/ 11542 w 11939"/>
              <a:gd name="connsiteY3" fmla="*/ 7464 h 11017"/>
              <a:gd name="connsiteX4" fmla="*/ 10847 w 11939"/>
              <a:gd name="connsiteY4" fmla="*/ 1900 h 11017"/>
              <a:gd name="connsiteX5" fmla="*/ 5241 w 11939"/>
              <a:gd name="connsiteY5" fmla="*/ 17 h 11017"/>
              <a:gd name="connsiteX6" fmla="*/ 824 w 11939"/>
              <a:gd name="connsiteY6" fmla="*/ 2159 h 11017"/>
              <a:gd name="connsiteX0" fmla="*/ 824 w 11939"/>
              <a:gd name="connsiteY0" fmla="*/ 2159 h 11014"/>
              <a:gd name="connsiteX1" fmla="*/ 504 w 11939"/>
              <a:gd name="connsiteY1" fmla="*/ 8270 h 11014"/>
              <a:gd name="connsiteX2" fmla="*/ 6220 w 11939"/>
              <a:gd name="connsiteY2" fmla="*/ 11009 h 11014"/>
              <a:gd name="connsiteX3" fmla="*/ 11542 w 11939"/>
              <a:gd name="connsiteY3" fmla="*/ 7464 h 11014"/>
              <a:gd name="connsiteX4" fmla="*/ 10847 w 11939"/>
              <a:gd name="connsiteY4" fmla="*/ 1900 h 11014"/>
              <a:gd name="connsiteX5" fmla="*/ 5241 w 11939"/>
              <a:gd name="connsiteY5" fmla="*/ 17 h 11014"/>
              <a:gd name="connsiteX6" fmla="*/ 824 w 11939"/>
              <a:gd name="connsiteY6" fmla="*/ 2159 h 11014"/>
              <a:gd name="connsiteX0" fmla="*/ 824 w 12073"/>
              <a:gd name="connsiteY0" fmla="*/ 2159 h 11013"/>
              <a:gd name="connsiteX1" fmla="*/ 504 w 12073"/>
              <a:gd name="connsiteY1" fmla="*/ 8270 h 11013"/>
              <a:gd name="connsiteX2" fmla="*/ 6220 w 12073"/>
              <a:gd name="connsiteY2" fmla="*/ 11009 h 11013"/>
              <a:gd name="connsiteX3" fmla="*/ 11716 w 12073"/>
              <a:gd name="connsiteY3" fmla="*/ 7714 h 11013"/>
              <a:gd name="connsiteX4" fmla="*/ 10847 w 12073"/>
              <a:gd name="connsiteY4" fmla="*/ 1900 h 11013"/>
              <a:gd name="connsiteX5" fmla="*/ 5241 w 12073"/>
              <a:gd name="connsiteY5" fmla="*/ 17 h 11013"/>
              <a:gd name="connsiteX6" fmla="*/ 824 w 12073"/>
              <a:gd name="connsiteY6" fmla="*/ 2159 h 11013"/>
              <a:gd name="connsiteX0" fmla="*/ 824 w 12094"/>
              <a:gd name="connsiteY0" fmla="*/ 2159 h 11013"/>
              <a:gd name="connsiteX1" fmla="*/ 504 w 12094"/>
              <a:gd name="connsiteY1" fmla="*/ 8270 h 11013"/>
              <a:gd name="connsiteX2" fmla="*/ 6220 w 12094"/>
              <a:gd name="connsiteY2" fmla="*/ 11009 h 11013"/>
              <a:gd name="connsiteX3" fmla="*/ 11716 w 12094"/>
              <a:gd name="connsiteY3" fmla="*/ 7714 h 11013"/>
              <a:gd name="connsiteX4" fmla="*/ 10847 w 12094"/>
              <a:gd name="connsiteY4" fmla="*/ 1900 h 11013"/>
              <a:gd name="connsiteX5" fmla="*/ 5241 w 12094"/>
              <a:gd name="connsiteY5" fmla="*/ 17 h 11013"/>
              <a:gd name="connsiteX6" fmla="*/ 824 w 12094"/>
              <a:gd name="connsiteY6" fmla="*/ 2159 h 11013"/>
              <a:gd name="connsiteX0" fmla="*/ 824 w 12072"/>
              <a:gd name="connsiteY0" fmla="*/ 2159 h 10846"/>
              <a:gd name="connsiteX1" fmla="*/ 504 w 12072"/>
              <a:gd name="connsiteY1" fmla="*/ 8270 h 10846"/>
              <a:gd name="connsiteX2" fmla="*/ 6242 w 12072"/>
              <a:gd name="connsiteY2" fmla="*/ 10842 h 10846"/>
              <a:gd name="connsiteX3" fmla="*/ 11716 w 12072"/>
              <a:gd name="connsiteY3" fmla="*/ 7714 h 10846"/>
              <a:gd name="connsiteX4" fmla="*/ 10847 w 12072"/>
              <a:gd name="connsiteY4" fmla="*/ 1900 h 10846"/>
              <a:gd name="connsiteX5" fmla="*/ 5241 w 12072"/>
              <a:gd name="connsiteY5" fmla="*/ 17 h 10846"/>
              <a:gd name="connsiteX6" fmla="*/ 824 w 12072"/>
              <a:gd name="connsiteY6" fmla="*/ 2159 h 10846"/>
              <a:gd name="connsiteX0" fmla="*/ 824 w 12072"/>
              <a:gd name="connsiteY0" fmla="*/ 2159 h 10842"/>
              <a:gd name="connsiteX1" fmla="*/ 504 w 12072"/>
              <a:gd name="connsiteY1" fmla="*/ 8270 h 10842"/>
              <a:gd name="connsiteX2" fmla="*/ 6242 w 12072"/>
              <a:gd name="connsiteY2" fmla="*/ 10842 h 10842"/>
              <a:gd name="connsiteX3" fmla="*/ 11716 w 12072"/>
              <a:gd name="connsiteY3" fmla="*/ 7714 h 10842"/>
              <a:gd name="connsiteX4" fmla="*/ 10847 w 12072"/>
              <a:gd name="connsiteY4" fmla="*/ 1900 h 10842"/>
              <a:gd name="connsiteX5" fmla="*/ 5241 w 12072"/>
              <a:gd name="connsiteY5" fmla="*/ 17 h 10842"/>
              <a:gd name="connsiteX6" fmla="*/ 824 w 12072"/>
              <a:gd name="connsiteY6" fmla="*/ 2159 h 10842"/>
              <a:gd name="connsiteX0" fmla="*/ 824 w 12072"/>
              <a:gd name="connsiteY0" fmla="*/ 2159 h 10844"/>
              <a:gd name="connsiteX1" fmla="*/ 504 w 12072"/>
              <a:gd name="connsiteY1" fmla="*/ 8270 h 10844"/>
              <a:gd name="connsiteX2" fmla="*/ 6242 w 12072"/>
              <a:gd name="connsiteY2" fmla="*/ 10842 h 10844"/>
              <a:gd name="connsiteX3" fmla="*/ 11716 w 12072"/>
              <a:gd name="connsiteY3" fmla="*/ 7714 h 10844"/>
              <a:gd name="connsiteX4" fmla="*/ 10847 w 12072"/>
              <a:gd name="connsiteY4" fmla="*/ 1900 h 10844"/>
              <a:gd name="connsiteX5" fmla="*/ 5241 w 12072"/>
              <a:gd name="connsiteY5" fmla="*/ 17 h 10844"/>
              <a:gd name="connsiteX6" fmla="*/ 824 w 12072"/>
              <a:gd name="connsiteY6" fmla="*/ 2159 h 10844"/>
              <a:gd name="connsiteX0" fmla="*/ 824 w 12190"/>
              <a:gd name="connsiteY0" fmla="*/ 2159 h 10844"/>
              <a:gd name="connsiteX1" fmla="*/ 504 w 12190"/>
              <a:gd name="connsiteY1" fmla="*/ 8270 h 10844"/>
              <a:gd name="connsiteX2" fmla="*/ 6242 w 12190"/>
              <a:gd name="connsiteY2" fmla="*/ 10842 h 10844"/>
              <a:gd name="connsiteX3" fmla="*/ 11716 w 12190"/>
              <a:gd name="connsiteY3" fmla="*/ 7714 h 10844"/>
              <a:gd name="connsiteX4" fmla="*/ 11173 w 12190"/>
              <a:gd name="connsiteY4" fmla="*/ 1928 h 10844"/>
              <a:gd name="connsiteX5" fmla="*/ 5241 w 12190"/>
              <a:gd name="connsiteY5" fmla="*/ 17 h 10844"/>
              <a:gd name="connsiteX6" fmla="*/ 824 w 12190"/>
              <a:gd name="connsiteY6" fmla="*/ 2159 h 10844"/>
              <a:gd name="connsiteX0" fmla="*/ 824 w 12319"/>
              <a:gd name="connsiteY0" fmla="*/ 2159 h 10844"/>
              <a:gd name="connsiteX1" fmla="*/ 504 w 12319"/>
              <a:gd name="connsiteY1" fmla="*/ 8270 h 10844"/>
              <a:gd name="connsiteX2" fmla="*/ 6242 w 12319"/>
              <a:gd name="connsiteY2" fmla="*/ 10842 h 10844"/>
              <a:gd name="connsiteX3" fmla="*/ 11716 w 12319"/>
              <a:gd name="connsiteY3" fmla="*/ 7714 h 10844"/>
              <a:gd name="connsiteX4" fmla="*/ 11173 w 12319"/>
              <a:gd name="connsiteY4" fmla="*/ 1928 h 10844"/>
              <a:gd name="connsiteX5" fmla="*/ 5241 w 12319"/>
              <a:gd name="connsiteY5" fmla="*/ 17 h 10844"/>
              <a:gd name="connsiteX6" fmla="*/ 824 w 12319"/>
              <a:gd name="connsiteY6" fmla="*/ 2159 h 10844"/>
              <a:gd name="connsiteX0" fmla="*/ 824 w 12329"/>
              <a:gd name="connsiteY0" fmla="*/ 2175 h 10860"/>
              <a:gd name="connsiteX1" fmla="*/ 504 w 12329"/>
              <a:gd name="connsiteY1" fmla="*/ 8286 h 10860"/>
              <a:gd name="connsiteX2" fmla="*/ 6242 w 12329"/>
              <a:gd name="connsiteY2" fmla="*/ 10858 h 10860"/>
              <a:gd name="connsiteX3" fmla="*/ 11716 w 12329"/>
              <a:gd name="connsiteY3" fmla="*/ 7730 h 10860"/>
              <a:gd name="connsiteX4" fmla="*/ 11173 w 12329"/>
              <a:gd name="connsiteY4" fmla="*/ 1944 h 10860"/>
              <a:gd name="connsiteX5" fmla="*/ 5241 w 12329"/>
              <a:gd name="connsiteY5" fmla="*/ 33 h 10860"/>
              <a:gd name="connsiteX6" fmla="*/ 824 w 12329"/>
              <a:gd name="connsiteY6" fmla="*/ 2175 h 10860"/>
              <a:gd name="connsiteX0" fmla="*/ 825 w 12190"/>
              <a:gd name="connsiteY0" fmla="*/ 2378 h 11063"/>
              <a:gd name="connsiteX1" fmla="*/ 505 w 12190"/>
              <a:gd name="connsiteY1" fmla="*/ 8489 h 11063"/>
              <a:gd name="connsiteX2" fmla="*/ 6243 w 12190"/>
              <a:gd name="connsiteY2" fmla="*/ 11061 h 11063"/>
              <a:gd name="connsiteX3" fmla="*/ 11717 w 12190"/>
              <a:gd name="connsiteY3" fmla="*/ 7933 h 11063"/>
              <a:gd name="connsiteX4" fmla="*/ 11174 w 12190"/>
              <a:gd name="connsiteY4" fmla="*/ 2147 h 11063"/>
              <a:gd name="connsiteX5" fmla="*/ 5264 w 12190"/>
              <a:gd name="connsiteY5" fmla="*/ 14 h 11063"/>
              <a:gd name="connsiteX6" fmla="*/ 825 w 12190"/>
              <a:gd name="connsiteY6" fmla="*/ 2378 h 11063"/>
              <a:gd name="connsiteX0" fmla="*/ 825 w 12356"/>
              <a:gd name="connsiteY0" fmla="*/ 2378 h 11063"/>
              <a:gd name="connsiteX1" fmla="*/ 505 w 12356"/>
              <a:gd name="connsiteY1" fmla="*/ 8489 h 11063"/>
              <a:gd name="connsiteX2" fmla="*/ 6243 w 12356"/>
              <a:gd name="connsiteY2" fmla="*/ 11061 h 11063"/>
              <a:gd name="connsiteX3" fmla="*/ 11717 w 12356"/>
              <a:gd name="connsiteY3" fmla="*/ 7933 h 11063"/>
              <a:gd name="connsiteX4" fmla="*/ 11174 w 12356"/>
              <a:gd name="connsiteY4" fmla="*/ 2147 h 11063"/>
              <a:gd name="connsiteX5" fmla="*/ 5264 w 12356"/>
              <a:gd name="connsiteY5" fmla="*/ 14 h 11063"/>
              <a:gd name="connsiteX6" fmla="*/ 825 w 12356"/>
              <a:gd name="connsiteY6" fmla="*/ 2378 h 11063"/>
              <a:gd name="connsiteX0" fmla="*/ 825 w 12354"/>
              <a:gd name="connsiteY0" fmla="*/ 2388 h 11073"/>
              <a:gd name="connsiteX1" fmla="*/ 505 w 12354"/>
              <a:gd name="connsiteY1" fmla="*/ 8499 h 11073"/>
              <a:gd name="connsiteX2" fmla="*/ 6243 w 12354"/>
              <a:gd name="connsiteY2" fmla="*/ 11071 h 11073"/>
              <a:gd name="connsiteX3" fmla="*/ 11717 w 12354"/>
              <a:gd name="connsiteY3" fmla="*/ 7943 h 11073"/>
              <a:gd name="connsiteX4" fmla="*/ 11174 w 12354"/>
              <a:gd name="connsiteY4" fmla="*/ 2157 h 11073"/>
              <a:gd name="connsiteX5" fmla="*/ 5264 w 12354"/>
              <a:gd name="connsiteY5" fmla="*/ 24 h 11073"/>
              <a:gd name="connsiteX6" fmla="*/ 825 w 12354"/>
              <a:gd name="connsiteY6" fmla="*/ 2388 h 11073"/>
              <a:gd name="connsiteX0" fmla="*/ 825 w 12284"/>
              <a:gd name="connsiteY0" fmla="*/ 2379 h 11066"/>
              <a:gd name="connsiteX1" fmla="*/ 505 w 12284"/>
              <a:gd name="connsiteY1" fmla="*/ 8490 h 11066"/>
              <a:gd name="connsiteX2" fmla="*/ 6243 w 12284"/>
              <a:gd name="connsiteY2" fmla="*/ 11062 h 11066"/>
              <a:gd name="connsiteX3" fmla="*/ 11847 w 12284"/>
              <a:gd name="connsiteY3" fmla="*/ 7962 h 11066"/>
              <a:gd name="connsiteX4" fmla="*/ 11174 w 12284"/>
              <a:gd name="connsiteY4" fmla="*/ 2148 h 11066"/>
              <a:gd name="connsiteX5" fmla="*/ 5264 w 12284"/>
              <a:gd name="connsiteY5" fmla="*/ 15 h 11066"/>
              <a:gd name="connsiteX6" fmla="*/ 825 w 12284"/>
              <a:gd name="connsiteY6" fmla="*/ 2379 h 11066"/>
              <a:gd name="connsiteX0" fmla="*/ 825 w 12395"/>
              <a:gd name="connsiteY0" fmla="*/ 2378 h 11065"/>
              <a:gd name="connsiteX1" fmla="*/ 505 w 12395"/>
              <a:gd name="connsiteY1" fmla="*/ 8489 h 11065"/>
              <a:gd name="connsiteX2" fmla="*/ 6243 w 12395"/>
              <a:gd name="connsiteY2" fmla="*/ 11061 h 11065"/>
              <a:gd name="connsiteX3" fmla="*/ 11847 w 12395"/>
              <a:gd name="connsiteY3" fmla="*/ 7961 h 11065"/>
              <a:gd name="connsiteX4" fmla="*/ 11174 w 12395"/>
              <a:gd name="connsiteY4" fmla="*/ 2147 h 11065"/>
              <a:gd name="connsiteX5" fmla="*/ 5264 w 12395"/>
              <a:gd name="connsiteY5" fmla="*/ 14 h 11065"/>
              <a:gd name="connsiteX6" fmla="*/ 825 w 12395"/>
              <a:gd name="connsiteY6" fmla="*/ 2378 h 11065"/>
              <a:gd name="connsiteX0" fmla="*/ 825 w 12368"/>
              <a:gd name="connsiteY0" fmla="*/ 2387 h 11074"/>
              <a:gd name="connsiteX1" fmla="*/ 505 w 12368"/>
              <a:gd name="connsiteY1" fmla="*/ 8498 h 11074"/>
              <a:gd name="connsiteX2" fmla="*/ 6243 w 12368"/>
              <a:gd name="connsiteY2" fmla="*/ 11070 h 11074"/>
              <a:gd name="connsiteX3" fmla="*/ 11847 w 12368"/>
              <a:gd name="connsiteY3" fmla="*/ 7970 h 11074"/>
              <a:gd name="connsiteX4" fmla="*/ 11174 w 12368"/>
              <a:gd name="connsiteY4" fmla="*/ 2156 h 11074"/>
              <a:gd name="connsiteX5" fmla="*/ 5264 w 12368"/>
              <a:gd name="connsiteY5" fmla="*/ 23 h 11074"/>
              <a:gd name="connsiteX6" fmla="*/ 825 w 12368"/>
              <a:gd name="connsiteY6" fmla="*/ 2387 h 11074"/>
              <a:gd name="connsiteX0" fmla="*/ 825 w 12368"/>
              <a:gd name="connsiteY0" fmla="*/ 2387 h 11071"/>
              <a:gd name="connsiteX1" fmla="*/ 505 w 12368"/>
              <a:gd name="connsiteY1" fmla="*/ 8498 h 11071"/>
              <a:gd name="connsiteX2" fmla="*/ 6243 w 12368"/>
              <a:gd name="connsiteY2" fmla="*/ 11070 h 11071"/>
              <a:gd name="connsiteX3" fmla="*/ 11847 w 12368"/>
              <a:gd name="connsiteY3" fmla="*/ 7970 h 11071"/>
              <a:gd name="connsiteX4" fmla="*/ 11174 w 12368"/>
              <a:gd name="connsiteY4" fmla="*/ 2156 h 11071"/>
              <a:gd name="connsiteX5" fmla="*/ 5264 w 12368"/>
              <a:gd name="connsiteY5" fmla="*/ 23 h 11071"/>
              <a:gd name="connsiteX6" fmla="*/ 825 w 12368"/>
              <a:gd name="connsiteY6" fmla="*/ 2387 h 11071"/>
              <a:gd name="connsiteX0" fmla="*/ 802 w 12345"/>
              <a:gd name="connsiteY0" fmla="*/ 2387 h 11071"/>
              <a:gd name="connsiteX1" fmla="*/ 482 w 12345"/>
              <a:gd name="connsiteY1" fmla="*/ 8498 h 11071"/>
              <a:gd name="connsiteX2" fmla="*/ 6220 w 12345"/>
              <a:gd name="connsiteY2" fmla="*/ 11070 h 11071"/>
              <a:gd name="connsiteX3" fmla="*/ 11824 w 12345"/>
              <a:gd name="connsiteY3" fmla="*/ 7970 h 11071"/>
              <a:gd name="connsiteX4" fmla="*/ 11151 w 12345"/>
              <a:gd name="connsiteY4" fmla="*/ 2156 h 11071"/>
              <a:gd name="connsiteX5" fmla="*/ 5241 w 12345"/>
              <a:gd name="connsiteY5" fmla="*/ 23 h 11071"/>
              <a:gd name="connsiteX6" fmla="*/ 802 w 12345"/>
              <a:gd name="connsiteY6" fmla="*/ 2387 h 11071"/>
              <a:gd name="connsiteX0" fmla="*/ 917 w 12460"/>
              <a:gd name="connsiteY0" fmla="*/ 2387 h 11071"/>
              <a:gd name="connsiteX1" fmla="*/ 597 w 12460"/>
              <a:gd name="connsiteY1" fmla="*/ 8498 h 11071"/>
              <a:gd name="connsiteX2" fmla="*/ 6335 w 12460"/>
              <a:gd name="connsiteY2" fmla="*/ 11070 h 11071"/>
              <a:gd name="connsiteX3" fmla="*/ 11939 w 12460"/>
              <a:gd name="connsiteY3" fmla="*/ 7970 h 11071"/>
              <a:gd name="connsiteX4" fmla="*/ 11266 w 12460"/>
              <a:gd name="connsiteY4" fmla="*/ 2156 h 11071"/>
              <a:gd name="connsiteX5" fmla="*/ 5356 w 12460"/>
              <a:gd name="connsiteY5" fmla="*/ 23 h 11071"/>
              <a:gd name="connsiteX6" fmla="*/ 917 w 12460"/>
              <a:gd name="connsiteY6" fmla="*/ 2387 h 11071"/>
              <a:gd name="connsiteX0" fmla="*/ 917 w 12460"/>
              <a:gd name="connsiteY0" fmla="*/ 2387 h 11071"/>
              <a:gd name="connsiteX1" fmla="*/ 597 w 12460"/>
              <a:gd name="connsiteY1" fmla="*/ 8498 h 11071"/>
              <a:gd name="connsiteX2" fmla="*/ 6335 w 12460"/>
              <a:gd name="connsiteY2" fmla="*/ 11070 h 11071"/>
              <a:gd name="connsiteX3" fmla="*/ 11939 w 12460"/>
              <a:gd name="connsiteY3" fmla="*/ 7970 h 11071"/>
              <a:gd name="connsiteX4" fmla="*/ 11266 w 12460"/>
              <a:gd name="connsiteY4" fmla="*/ 2156 h 11071"/>
              <a:gd name="connsiteX5" fmla="*/ 5356 w 12460"/>
              <a:gd name="connsiteY5" fmla="*/ 23 h 11071"/>
              <a:gd name="connsiteX6" fmla="*/ 917 w 12460"/>
              <a:gd name="connsiteY6" fmla="*/ 2387 h 11071"/>
              <a:gd name="connsiteX0" fmla="*/ 803 w 12262"/>
              <a:gd name="connsiteY0" fmla="*/ 2297 h 10981"/>
              <a:gd name="connsiteX1" fmla="*/ 483 w 12262"/>
              <a:gd name="connsiteY1" fmla="*/ 8408 h 10981"/>
              <a:gd name="connsiteX2" fmla="*/ 6221 w 12262"/>
              <a:gd name="connsiteY2" fmla="*/ 10980 h 10981"/>
              <a:gd name="connsiteX3" fmla="*/ 11825 w 12262"/>
              <a:gd name="connsiteY3" fmla="*/ 7880 h 10981"/>
              <a:gd name="connsiteX4" fmla="*/ 11152 w 12262"/>
              <a:gd name="connsiteY4" fmla="*/ 2066 h 10981"/>
              <a:gd name="connsiteX5" fmla="*/ 5264 w 12262"/>
              <a:gd name="connsiteY5" fmla="*/ 16 h 10981"/>
              <a:gd name="connsiteX6" fmla="*/ 803 w 12262"/>
              <a:gd name="connsiteY6" fmla="*/ 2297 h 10981"/>
              <a:gd name="connsiteX0" fmla="*/ 803 w 12262"/>
              <a:gd name="connsiteY0" fmla="*/ 2282 h 10966"/>
              <a:gd name="connsiteX1" fmla="*/ 483 w 12262"/>
              <a:gd name="connsiteY1" fmla="*/ 8393 h 10966"/>
              <a:gd name="connsiteX2" fmla="*/ 6221 w 12262"/>
              <a:gd name="connsiteY2" fmla="*/ 10965 h 10966"/>
              <a:gd name="connsiteX3" fmla="*/ 11825 w 12262"/>
              <a:gd name="connsiteY3" fmla="*/ 7865 h 10966"/>
              <a:gd name="connsiteX4" fmla="*/ 11152 w 12262"/>
              <a:gd name="connsiteY4" fmla="*/ 2051 h 10966"/>
              <a:gd name="connsiteX5" fmla="*/ 5264 w 12262"/>
              <a:gd name="connsiteY5" fmla="*/ 1 h 10966"/>
              <a:gd name="connsiteX6" fmla="*/ 803 w 12262"/>
              <a:gd name="connsiteY6" fmla="*/ 2282 h 10966"/>
              <a:gd name="connsiteX0" fmla="*/ 825 w 12264"/>
              <a:gd name="connsiteY0" fmla="*/ 2420 h 11104"/>
              <a:gd name="connsiteX1" fmla="*/ 505 w 12264"/>
              <a:gd name="connsiteY1" fmla="*/ 8531 h 11104"/>
              <a:gd name="connsiteX2" fmla="*/ 6243 w 12264"/>
              <a:gd name="connsiteY2" fmla="*/ 11103 h 11104"/>
              <a:gd name="connsiteX3" fmla="*/ 11847 w 12264"/>
              <a:gd name="connsiteY3" fmla="*/ 8003 h 11104"/>
              <a:gd name="connsiteX4" fmla="*/ 11174 w 12264"/>
              <a:gd name="connsiteY4" fmla="*/ 2189 h 11104"/>
              <a:gd name="connsiteX5" fmla="*/ 5764 w 12264"/>
              <a:gd name="connsiteY5" fmla="*/ 0 h 11104"/>
              <a:gd name="connsiteX6" fmla="*/ 825 w 12264"/>
              <a:gd name="connsiteY6" fmla="*/ 2420 h 11104"/>
              <a:gd name="connsiteX0" fmla="*/ 825 w 12351"/>
              <a:gd name="connsiteY0" fmla="*/ 2420 h 11104"/>
              <a:gd name="connsiteX1" fmla="*/ 505 w 12351"/>
              <a:gd name="connsiteY1" fmla="*/ 8531 h 11104"/>
              <a:gd name="connsiteX2" fmla="*/ 6243 w 12351"/>
              <a:gd name="connsiteY2" fmla="*/ 11103 h 11104"/>
              <a:gd name="connsiteX3" fmla="*/ 11847 w 12351"/>
              <a:gd name="connsiteY3" fmla="*/ 8003 h 11104"/>
              <a:gd name="connsiteX4" fmla="*/ 11174 w 12351"/>
              <a:gd name="connsiteY4" fmla="*/ 2189 h 11104"/>
              <a:gd name="connsiteX5" fmla="*/ 5764 w 12351"/>
              <a:gd name="connsiteY5" fmla="*/ 0 h 11104"/>
              <a:gd name="connsiteX6" fmla="*/ 825 w 12351"/>
              <a:gd name="connsiteY6" fmla="*/ 2420 h 11104"/>
              <a:gd name="connsiteX0" fmla="*/ 825 w 12372"/>
              <a:gd name="connsiteY0" fmla="*/ 2420 h 11104"/>
              <a:gd name="connsiteX1" fmla="*/ 505 w 12372"/>
              <a:gd name="connsiteY1" fmla="*/ 8531 h 11104"/>
              <a:gd name="connsiteX2" fmla="*/ 6243 w 12372"/>
              <a:gd name="connsiteY2" fmla="*/ 11103 h 11104"/>
              <a:gd name="connsiteX3" fmla="*/ 11847 w 12372"/>
              <a:gd name="connsiteY3" fmla="*/ 8003 h 11104"/>
              <a:gd name="connsiteX4" fmla="*/ 11174 w 12372"/>
              <a:gd name="connsiteY4" fmla="*/ 2189 h 11104"/>
              <a:gd name="connsiteX5" fmla="*/ 5764 w 12372"/>
              <a:gd name="connsiteY5" fmla="*/ 0 h 11104"/>
              <a:gd name="connsiteX6" fmla="*/ 825 w 12372"/>
              <a:gd name="connsiteY6" fmla="*/ 2420 h 11104"/>
              <a:gd name="connsiteX0" fmla="*/ 850 w 12397"/>
              <a:gd name="connsiteY0" fmla="*/ 2281 h 11104"/>
              <a:gd name="connsiteX1" fmla="*/ 530 w 12397"/>
              <a:gd name="connsiteY1" fmla="*/ 8531 h 11104"/>
              <a:gd name="connsiteX2" fmla="*/ 6268 w 12397"/>
              <a:gd name="connsiteY2" fmla="*/ 11103 h 11104"/>
              <a:gd name="connsiteX3" fmla="*/ 11872 w 12397"/>
              <a:gd name="connsiteY3" fmla="*/ 8003 h 11104"/>
              <a:gd name="connsiteX4" fmla="*/ 11199 w 12397"/>
              <a:gd name="connsiteY4" fmla="*/ 2189 h 11104"/>
              <a:gd name="connsiteX5" fmla="*/ 5789 w 12397"/>
              <a:gd name="connsiteY5" fmla="*/ 0 h 11104"/>
              <a:gd name="connsiteX6" fmla="*/ 850 w 12397"/>
              <a:gd name="connsiteY6" fmla="*/ 2281 h 11104"/>
              <a:gd name="connsiteX0" fmla="*/ 850 w 12397"/>
              <a:gd name="connsiteY0" fmla="*/ 2281 h 11104"/>
              <a:gd name="connsiteX1" fmla="*/ 530 w 12397"/>
              <a:gd name="connsiteY1" fmla="*/ 8531 h 11104"/>
              <a:gd name="connsiteX2" fmla="*/ 6268 w 12397"/>
              <a:gd name="connsiteY2" fmla="*/ 11103 h 11104"/>
              <a:gd name="connsiteX3" fmla="*/ 11872 w 12397"/>
              <a:gd name="connsiteY3" fmla="*/ 8003 h 11104"/>
              <a:gd name="connsiteX4" fmla="*/ 11199 w 12397"/>
              <a:gd name="connsiteY4" fmla="*/ 2189 h 11104"/>
              <a:gd name="connsiteX5" fmla="*/ 5789 w 12397"/>
              <a:gd name="connsiteY5" fmla="*/ 0 h 11104"/>
              <a:gd name="connsiteX6" fmla="*/ 850 w 12397"/>
              <a:gd name="connsiteY6" fmla="*/ 2281 h 11104"/>
              <a:gd name="connsiteX0" fmla="*/ 826 w 12373"/>
              <a:gd name="connsiteY0" fmla="*/ 2281 h 11104"/>
              <a:gd name="connsiteX1" fmla="*/ 506 w 12373"/>
              <a:gd name="connsiteY1" fmla="*/ 8531 h 11104"/>
              <a:gd name="connsiteX2" fmla="*/ 6244 w 12373"/>
              <a:gd name="connsiteY2" fmla="*/ 11103 h 11104"/>
              <a:gd name="connsiteX3" fmla="*/ 11848 w 12373"/>
              <a:gd name="connsiteY3" fmla="*/ 8003 h 11104"/>
              <a:gd name="connsiteX4" fmla="*/ 11175 w 12373"/>
              <a:gd name="connsiteY4" fmla="*/ 2189 h 11104"/>
              <a:gd name="connsiteX5" fmla="*/ 5765 w 12373"/>
              <a:gd name="connsiteY5" fmla="*/ 0 h 11104"/>
              <a:gd name="connsiteX6" fmla="*/ 826 w 12373"/>
              <a:gd name="connsiteY6" fmla="*/ 2281 h 11104"/>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3"/>
              <a:gd name="connsiteY0" fmla="*/ 2281 h 11160"/>
              <a:gd name="connsiteX1" fmla="*/ 533 w 12393"/>
              <a:gd name="connsiteY1" fmla="*/ 8531 h 11160"/>
              <a:gd name="connsiteX2" fmla="*/ 6314 w 12393"/>
              <a:gd name="connsiteY2" fmla="*/ 11159 h 11160"/>
              <a:gd name="connsiteX3" fmla="*/ 11875 w 12393"/>
              <a:gd name="connsiteY3" fmla="*/ 8003 h 11160"/>
              <a:gd name="connsiteX4" fmla="*/ 11202 w 12393"/>
              <a:gd name="connsiteY4" fmla="*/ 2189 h 11160"/>
              <a:gd name="connsiteX5" fmla="*/ 5792 w 12393"/>
              <a:gd name="connsiteY5" fmla="*/ 0 h 11160"/>
              <a:gd name="connsiteX6" fmla="*/ 853 w 12393"/>
              <a:gd name="connsiteY6" fmla="*/ 2281 h 11160"/>
              <a:gd name="connsiteX0" fmla="*/ 853 w 12387"/>
              <a:gd name="connsiteY0" fmla="*/ 2281 h 11160"/>
              <a:gd name="connsiteX1" fmla="*/ 533 w 12387"/>
              <a:gd name="connsiteY1" fmla="*/ 8531 h 11160"/>
              <a:gd name="connsiteX2" fmla="*/ 6314 w 12387"/>
              <a:gd name="connsiteY2" fmla="*/ 11159 h 11160"/>
              <a:gd name="connsiteX3" fmla="*/ 11875 w 12387"/>
              <a:gd name="connsiteY3" fmla="*/ 8003 h 11160"/>
              <a:gd name="connsiteX4" fmla="*/ 11202 w 12387"/>
              <a:gd name="connsiteY4" fmla="*/ 2189 h 11160"/>
              <a:gd name="connsiteX5" fmla="*/ 5792 w 12387"/>
              <a:gd name="connsiteY5" fmla="*/ 0 h 11160"/>
              <a:gd name="connsiteX6" fmla="*/ 853 w 12387"/>
              <a:gd name="connsiteY6" fmla="*/ 2281 h 11160"/>
              <a:gd name="connsiteX0" fmla="*/ 853 w 12508"/>
              <a:gd name="connsiteY0" fmla="*/ 2281 h 11160"/>
              <a:gd name="connsiteX1" fmla="*/ 533 w 12508"/>
              <a:gd name="connsiteY1" fmla="*/ 8531 h 11160"/>
              <a:gd name="connsiteX2" fmla="*/ 6314 w 12508"/>
              <a:gd name="connsiteY2" fmla="*/ 11159 h 11160"/>
              <a:gd name="connsiteX3" fmla="*/ 11875 w 12508"/>
              <a:gd name="connsiteY3" fmla="*/ 8003 h 11160"/>
              <a:gd name="connsiteX4" fmla="*/ 11202 w 12508"/>
              <a:gd name="connsiteY4" fmla="*/ 2189 h 11160"/>
              <a:gd name="connsiteX5" fmla="*/ 5792 w 12508"/>
              <a:gd name="connsiteY5" fmla="*/ 0 h 11160"/>
              <a:gd name="connsiteX6" fmla="*/ 853 w 12508"/>
              <a:gd name="connsiteY6" fmla="*/ 2281 h 11160"/>
              <a:gd name="connsiteX0" fmla="*/ 853 w 12511"/>
              <a:gd name="connsiteY0" fmla="*/ 2283 h 11162"/>
              <a:gd name="connsiteX1" fmla="*/ 533 w 12511"/>
              <a:gd name="connsiteY1" fmla="*/ 8533 h 11162"/>
              <a:gd name="connsiteX2" fmla="*/ 6314 w 12511"/>
              <a:gd name="connsiteY2" fmla="*/ 11161 h 11162"/>
              <a:gd name="connsiteX3" fmla="*/ 11875 w 12511"/>
              <a:gd name="connsiteY3" fmla="*/ 8005 h 11162"/>
              <a:gd name="connsiteX4" fmla="*/ 11441 w 12511"/>
              <a:gd name="connsiteY4" fmla="*/ 2636 h 11162"/>
              <a:gd name="connsiteX5" fmla="*/ 5792 w 12511"/>
              <a:gd name="connsiteY5" fmla="*/ 2 h 11162"/>
              <a:gd name="connsiteX6" fmla="*/ 853 w 12511"/>
              <a:gd name="connsiteY6" fmla="*/ 2283 h 11162"/>
              <a:gd name="connsiteX0" fmla="*/ 853 w 12383"/>
              <a:gd name="connsiteY0" fmla="*/ 2118 h 10997"/>
              <a:gd name="connsiteX1" fmla="*/ 533 w 12383"/>
              <a:gd name="connsiteY1" fmla="*/ 8368 h 10997"/>
              <a:gd name="connsiteX2" fmla="*/ 6314 w 12383"/>
              <a:gd name="connsiteY2" fmla="*/ 10996 h 10997"/>
              <a:gd name="connsiteX3" fmla="*/ 11875 w 12383"/>
              <a:gd name="connsiteY3" fmla="*/ 7840 h 10997"/>
              <a:gd name="connsiteX4" fmla="*/ 11441 w 12383"/>
              <a:gd name="connsiteY4" fmla="*/ 2471 h 10997"/>
              <a:gd name="connsiteX5" fmla="*/ 5792 w 12383"/>
              <a:gd name="connsiteY5" fmla="*/ 4 h 10997"/>
              <a:gd name="connsiteX6" fmla="*/ 853 w 12383"/>
              <a:gd name="connsiteY6" fmla="*/ 2118 h 10997"/>
              <a:gd name="connsiteX0" fmla="*/ 1040 w 12570"/>
              <a:gd name="connsiteY0" fmla="*/ 2118 h 11002"/>
              <a:gd name="connsiteX1" fmla="*/ 459 w 12570"/>
              <a:gd name="connsiteY1" fmla="*/ 8451 h 11002"/>
              <a:gd name="connsiteX2" fmla="*/ 6501 w 12570"/>
              <a:gd name="connsiteY2" fmla="*/ 10996 h 11002"/>
              <a:gd name="connsiteX3" fmla="*/ 12062 w 12570"/>
              <a:gd name="connsiteY3" fmla="*/ 7840 h 11002"/>
              <a:gd name="connsiteX4" fmla="*/ 11628 w 12570"/>
              <a:gd name="connsiteY4" fmla="*/ 2471 h 11002"/>
              <a:gd name="connsiteX5" fmla="*/ 5979 w 12570"/>
              <a:gd name="connsiteY5" fmla="*/ 4 h 11002"/>
              <a:gd name="connsiteX6" fmla="*/ 1040 w 12570"/>
              <a:gd name="connsiteY6" fmla="*/ 2118 h 11002"/>
              <a:gd name="connsiteX0" fmla="*/ 1117 w 12647"/>
              <a:gd name="connsiteY0" fmla="*/ 2118 h 11002"/>
              <a:gd name="connsiteX1" fmla="*/ 536 w 12647"/>
              <a:gd name="connsiteY1" fmla="*/ 8451 h 11002"/>
              <a:gd name="connsiteX2" fmla="*/ 6578 w 12647"/>
              <a:gd name="connsiteY2" fmla="*/ 10996 h 11002"/>
              <a:gd name="connsiteX3" fmla="*/ 12139 w 12647"/>
              <a:gd name="connsiteY3" fmla="*/ 7840 h 11002"/>
              <a:gd name="connsiteX4" fmla="*/ 11705 w 12647"/>
              <a:gd name="connsiteY4" fmla="*/ 2471 h 11002"/>
              <a:gd name="connsiteX5" fmla="*/ 6056 w 12647"/>
              <a:gd name="connsiteY5" fmla="*/ 4 h 11002"/>
              <a:gd name="connsiteX6" fmla="*/ 1117 w 12647"/>
              <a:gd name="connsiteY6" fmla="*/ 2118 h 11002"/>
              <a:gd name="connsiteX0" fmla="*/ 1105 w 12635"/>
              <a:gd name="connsiteY0" fmla="*/ 2118 h 11005"/>
              <a:gd name="connsiteX1" fmla="*/ 524 w 12635"/>
              <a:gd name="connsiteY1" fmla="*/ 8451 h 11005"/>
              <a:gd name="connsiteX2" fmla="*/ 6566 w 12635"/>
              <a:gd name="connsiteY2" fmla="*/ 10996 h 11005"/>
              <a:gd name="connsiteX3" fmla="*/ 12127 w 12635"/>
              <a:gd name="connsiteY3" fmla="*/ 7840 h 11005"/>
              <a:gd name="connsiteX4" fmla="*/ 11693 w 12635"/>
              <a:gd name="connsiteY4" fmla="*/ 2471 h 11005"/>
              <a:gd name="connsiteX5" fmla="*/ 6044 w 12635"/>
              <a:gd name="connsiteY5" fmla="*/ 4 h 11005"/>
              <a:gd name="connsiteX6" fmla="*/ 1105 w 12635"/>
              <a:gd name="connsiteY6" fmla="*/ 2118 h 11005"/>
              <a:gd name="connsiteX0" fmla="*/ 1049 w 12571"/>
              <a:gd name="connsiteY0" fmla="*/ 2118 h 11168"/>
              <a:gd name="connsiteX1" fmla="*/ 468 w 12571"/>
              <a:gd name="connsiteY1" fmla="*/ 8451 h 11168"/>
              <a:gd name="connsiteX2" fmla="*/ 6619 w 12571"/>
              <a:gd name="connsiteY2" fmla="*/ 11163 h 11168"/>
              <a:gd name="connsiteX3" fmla="*/ 12071 w 12571"/>
              <a:gd name="connsiteY3" fmla="*/ 7840 h 11168"/>
              <a:gd name="connsiteX4" fmla="*/ 11637 w 12571"/>
              <a:gd name="connsiteY4" fmla="*/ 2471 h 11168"/>
              <a:gd name="connsiteX5" fmla="*/ 5988 w 12571"/>
              <a:gd name="connsiteY5" fmla="*/ 4 h 11168"/>
              <a:gd name="connsiteX6" fmla="*/ 1049 w 12571"/>
              <a:gd name="connsiteY6" fmla="*/ 2118 h 11168"/>
              <a:gd name="connsiteX0" fmla="*/ 1022 w 12544"/>
              <a:gd name="connsiteY0" fmla="*/ 2118 h 11170"/>
              <a:gd name="connsiteX1" fmla="*/ 441 w 12544"/>
              <a:gd name="connsiteY1" fmla="*/ 8451 h 11170"/>
              <a:gd name="connsiteX2" fmla="*/ 6592 w 12544"/>
              <a:gd name="connsiteY2" fmla="*/ 11163 h 11170"/>
              <a:gd name="connsiteX3" fmla="*/ 12044 w 12544"/>
              <a:gd name="connsiteY3" fmla="*/ 7840 h 11170"/>
              <a:gd name="connsiteX4" fmla="*/ 11610 w 12544"/>
              <a:gd name="connsiteY4" fmla="*/ 2471 h 11170"/>
              <a:gd name="connsiteX5" fmla="*/ 5961 w 12544"/>
              <a:gd name="connsiteY5" fmla="*/ 4 h 11170"/>
              <a:gd name="connsiteX6" fmla="*/ 1022 w 12544"/>
              <a:gd name="connsiteY6" fmla="*/ 2118 h 11170"/>
              <a:gd name="connsiteX0" fmla="*/ 1022 w 12516"/>
              <a:gd name="connsiteY0" fmla="*/ 2118 h 11170"/>
              <a:gd name="connsiteX1" fmla="*/ 441 w 12516"/>
              <a:gd name="connsiteY1" fmla="*/ 8451 h 11170"/>
              <a:gd name="connsiteX2" fmla="*/ 6592 w 12516"/>
              <a:gd name="connsiteY2" fmla="*/ 11163 h 11170"/>
              <a:gd name="connsiteX3" fmla="*/ 12044 w 12516"/>
              <a:gd name="connsiteY3" fmla="*/ 7840 h 11170"/>
              <a:gd name="connsiteX4" fmla="*/ 11610 w 12516"/>
              <a:gd name="connsiteY4" fmla="*/ 2471 h 11170"/>
              <a:gd name="connsiteX5" fmla="*/ 5961 w 12516"/>
              <a:gd name="connsiteY5" fmla="*/ 4 h 11170"/>
              <a:gd name="connsiteX6" fmla="*/ 1022 w 12516"/>
              <a:gd name="connsiteY6" fmla="*/ 2118 h 11170"/>
              <a:gd name="connsiteX0" fmla="*/ 1022 w 12502"/>
              <a:gd name="connsiteY0" fmla="*/ 2118 h 11170"/>
              <a:gd name="connsiteX1" fmla="*/ 441 w 12502"/>
              <a:gd name="connsiteY1" fmla="*/ 8451 h 11170"/>
              <a:gd name="connsiteX2" fmla="*/ 6592 w 12502"/>
              <a:gd name="connsiteY2" fmla="*/ 11163 h 11170"/>
              <a:gd name="connsiteX3" fmla="*/ 12044 w 12502"/>
              <a:gd name="connsiteY3" fmla="*/ 7840 h 11170"/>
              <a:gd name="connsiteX4" fmla="*/ 11610 w 12502"/>
              <a:gd name="connsiteY4" fmla="*/ 2471 h 11170"/>
              <a:gd name="connsiteX5" fmla="*/ 5961 w 12502"/>
              <a:gd name="connsiteY5" fmla="*/ 4 h 11170"/>
              <a:gd name="connsiteX6" fmla="*/ 1022 w 12502"/>
              <a:gd name="connsiteY6" fmla="*/ 2118 h 11170"/>
              <a:gd name="connsiteX0" fmla="*/ 955 w 12587"/>
              <a:gd name="connsiteY0" fmla="*/ 2090 h 11168"/>
              <a:gd name="connsiteX1" fmla="*/ 526 w 12587"/>
              <a:gd name="connsiteY1" fmla="*/ 8451 h 11168"/>
              <a:gd name="connsiteX2" fmla="*/ 6677 w 12587"/>
              <a:gd name="connsiteY2" fmla="*/ 11163 h 11168"/>
              <a:gd name="connsiteX3" fmla="*/ 12129 w 12587"/>
              <a:gd name="connsiteY3" fmla="*/ 7840 h 11168"/>
              <a:gd name="connsiteX4" fmla="*/ 11695 w 12587"/>
              <a:gd name="connsiteY4" fmla="*/ 2471 h 11168"/>
              <a:gd name="connsiteX5" fmla="*/ 6046 w 12587"/>
              <a:gd name="connsiteY5" fmla="*/ 4 h 11168"/>
              <a:gd name="connsiteX6" fmla="*/ 955 w 12587"/>
              <a:gd name="connsiteY6" fmla="*/ 2090 h 11168"/>
              <a:gd name="connsiteX0" fmla="*/ 1032 w 12664"/>
              <a:gd name="connsiteY0" fmla="*/ 2090 h 11168"/>
              <a:gd name="connsiteX1" fmla="*/ 603 w 12664"/>
              <a:gd name="connsiteY1" fmla="*/ 8451 h 11168"/>
              <a:gd name="connsiteX2" fmla="*/ 6754 w 12664"/>
              <a:gd name="connsiteY2" fmla="*/ 11163 h 11168"/>
              <a:gd name="connsiteX3" fmla="*/ 12206 w 12664"/>
              <a:gd name="connsiteY3" fmla="*/ 7840 h 11168"/>
              <a:gd name="connsiteX4" fmla="*/ 11772 w 12664"/>
              <a:gd name="connsiteY4" fmla="*/ 2471 h 11168"/>
              <a:gd name="connsiteX5" fmla="*/ 6123 w 12664"/>
              <a:gd name="connsiteY5" fmla="*/ 4 h 11168"/>
              <a:gd name="connsiteX6" fmla="*/ 1032 w 12664"/>
              <a:gd name="connsiteY6" fmla="*/ 2090 h 11168"/>
              <a:gd name="connsiteX0" fmla="*/ 956 w 12588"/>
              <a:gd name="connsiteY0" fmla="*/ 2090 h 11172"/>
              <a:gd name="connsiteX1" fmla="*/ 527 w 12588"/>
              <a:gd name="connsiteY1" fmla="*/ 8618 h 11172"/>
              <a:gd name="connsiteX2" fmla="*/ 6678 w 12588"/>
              <a:gd name="connsiteY2" fmla="*/ 11163 h 11172"/>
              <a:gd name="connsiteX3" fmla="*/ 12130 w 12588"/>
              <a:gd name="connsiteY3" fmla="*/ 7840 h 11172"/>
              <a:gd name="connsiteX4" fmla="*/ 11696 w 12588"/>
              <a:gd name="connsiteY4" fmla="*/ 2471 h 11172"/>
              <a:gd name="connsiteX5" fmla="*/ 6047 w 12588"/>
              <a:gd name="connsiteY5" fmla="*/ 4 h 11172"/>
              <a:gd name="connsiteX6" fmla="*/ 956 w 12588"/>
              <a:gd name="connsiteY6" fmla="*/ 2090 h 11172"/>
              <a:gd name="connsiteX0" fmla="*/ 1069 w 12701"/>
              <a:gd name="connsiteY0" fmla="*/ 2090 h 11172"/>
              <a:gd name="connsiteX1" fmla="*/ 640 w 12701"/>
              <a:gd name="connsiteY1" fmla="*/ 8618 h 11172"/>
              <a:gd name="connsiteX2" fmla="*/ 6791 w 12701"/>
              <a:gd name="connsiteY2" fmla="*/ 11163 h 11172"/>
              <a:gd name="connsiteX3" fmla="*/ 12243 w 12701"/>
              <a:gd name="connsiteY3" fmla="*/ 7840 h 11172"/>
              <a:gd name="connsiteX4" fmla="*/ 11809 w 12701"/>
              <a:gd name="connsiteY4" fmla="*/ 2471 h 11172"/>
              <a:gd name="connsiteX5" fmla="*/ 6160 w 12701"/>
              <a:gd name="connsiteY5" fmla="*/ 4 h 11172"/>
              <a:gd name="connsiteX6" fmla="*/ 1069 w 12701"/>
              <a:gd name="connsiteY6" fmla="*/ 2090 h 11172"/>
              <a:gd name="connsiteX0" fmla="*/ 1069 w 12701"/>
              <a:gd name="connsiteY0" fmla="*/ 2090 h 11177"/>
              <a:gd name="connsiteX1" fmla="*/ 640 w 12701"/>
              <a:gd name="connsiteY1" fmla="*/ 8618 h 11177"/>
              <a:gd name="connsiteX2" fmla="*/ 6791 w 12701"/>
              <a:gd name="connsiteY2" fmla="*/ 11163 h 11177"/>
              <a:gd name="connsiteX3" fmla="*/ 12243 w 12701"/>
              <a:gd name="connsiteY3" fmla="*/ 7840 h 11177"/>
              <a:gd name="connsiteX4" fmla="*/ 11809 w 12701"/>
              <a:gd name="connsiteY4" fmla="*/ 2471 h 11177"/>
              <a:gd name="connsiteX5" fmla="*/ 6160 w 12701"/>
              <a:gd name="connsiteY5" fmla="*/ 4 h 11177"/>
              <a:gd name="connsiteX6" fmla="*/ 1069 w 12701"/>
              <a:gd name="connsiteY6" fmla="*/ 2090 h 11177"/>
              <a:gd name="connsiteX0" fmla="*/ 1069 w 12701"/>
              <a:gd name="connsiteY0" fmla="*/ 2200 h 11287"/>
              <a:gd name="connsiteX1" fmla="*/ 640 w 12701"/>
              <a:gd name="connsiteY1" fmla="*/ 8728 h 11287"/>
              <a:gd name="connsiteX2" fmla="*/ 6791 w 12701"/>
              <a:gd name="connsiteY2" fmla="*/ 11273 h 11287"/>
              <a:gd name="connsiteX3" fmla="*/ 12243 w 12701"/>
              <a:gd name="connsiteY3" fmla="*/ 7950 h 11287"/>
              <a:gd name="connsiteX4" fmla="*/ 11809 w 12701"/>
              <a:gd name="connsiteY4" fmla="*/ 2581 h 11287"/>
              <a:gd name="connsiteX5" fmla="*/ 6160 w 12701"/>
              <a:gd name="connsiteY5" fmla="*/ 3 h 11287"/>
              <a:gd name="connsiteX6" fmla="*/ 1069 w 12701"/>
              <a:gd name="connsiteY6" fmla="*/ 2200 h 11287"/>
              <a:gd name="connsiteX0" fmla="*/ 1069 w 12701"/>
              <a:gd name="connsiteY0" fmla="*/ 2208 h 11295"/>
              <a:gd name="connsiteX1" fmla="*/ 640 w 12701"/>
              <a:gd name="connsiteY1" fmla="*/ 8736 h 11295"/>
              <a:gd name="connsiteX2" fmla="*/ 6791 w 12701"/>
              <a:gd name="connsiteY2" fmla="*/ 11281 h 11295"/>
              <a:gd name="connsiteX3" fmla="*/ 12243 w 12701"/>
              <a:gd name="connsiteY3" fmla="*/ 7958 h 11295"/>
              <a:gd name="connsiteX4" fmla="*/ 11809 w 12701"/>
              <a:gd name="connsiteY4" fmla="*/ 2589 h 11295"/>
              <a:gd name="connsiteX5" fmla="*/ 6160 w 12701"/>
              <a:gd name="connsiteY5" fmla="*/ 11 h 11295"/>
              <a:gd name="connsiteX6" fmla="*/ 1069 w 12701"/>
              <a:gd name="connsiteY6" fmla="*/ 2208 h 11295"/>
              <a:gd name="connsiteX0" fmla="*/ 1069 w 12701"/>
              <a:gd name="connsiteY0" fmla="*/ 2204 h 11291"/>
              <a:gd name="connsiteX1" fmla="*/ 640 w 12701"/>
              <a:gd name="connsiteY1" fmla="*/ 8732 h 11291"/>
              <a:gd name="connsiteX2" fmla="*/ 6791 w 12701"/>
              <a:gd name="connsiteY2" fmla="*/ 11277 h 11291"/>
              <a:gd name="connsiteX3" fmla="*/ 12243 w 12701"/>
              <a:gd name="connsiteY3" fmla="*/ 7954 h 11291"/>
              <a:gd name="connsiteX4" fmla="*/ 11809 w 12701"/>
              <a:gd name="connsiteY4" fmla="*/ 2585 h 11291"/>
              <a:gd name="connsiteX5" fmla="*/ 6160 w 12701"/>
              <a:gd name="connsiteY5" fmla="*/ 7 h 11291"/>
              <a:gd name="connsiteX6" fmla="*/ 1069 w 12701"/>
              <a:gd name="connsiteY6" fmla="*/ 2204 h 11291"/>
              <a:gd name="connsiteX0" fmla="*/ 1069 w 12845"/>
              <a:gd name="connsiteY0" fmla="*/ 2204 h 11291"/>
              <a:gd name="connsiteX1" fmla="*/ 640 w 12845"/>
              <a:gd name="connsiteY1" fmla="*/ 8732 h 11291"/>
              <a:gd name="connsiteX2" fmla="*/ 6791 w 12845"/>
              <a:gd name="connsiteY2" fmla="*/ 11277 h 11291"/>
              <a:gd name="connsiteX3" fmla="*/ 12243 w 12845"/>
              <a:gd name="connsiteY3" fmla="*/ 7954 h 11291"/>
              <a:gd name="connsiteX4" fmla="*/ 12026 w 12845"/>
              <a:gd name="connsiteY4" fmla="*/ 2752 h 11291"/>
              <a:gd name="connsiteX5" fmla="*/ 6160 w 12845"/>
              <a:gd name="connsiteY5" fmla="*/ 7 h 11291"/>
              <a:gd name="connsiteX6" fmla="*/ 1069 w 12845"/>
              <a:gd name="connsiteY6" fmla="*/ 2204 h 11291"/>
              <a:gd name="connsiteX0" fmla="*/ 1069 w 12843"/>
              <a:gd name="connsiteY0" fmla="*/ 2204 h 11291"/>
              <a:gd name="connsiteX1" fmla="*/ 640 w 12843"/>
              <a:gd name="connsiteY1" fmla="*/ 8732 h 11291"/>
              <a:gd name="connsiteX2" fmla="*/ 6791 w 12843"/>
              <a:gd name="connsiteY2" fmla="*/ 11277 h 11291"/>
              <a:gd name="connsiteX3" fmla="*/ 12243 w 12843"/>
              <a:gd name="connsiteY3" fmla="*/ 7954 h 11291"/>
              <a:gd name="connsiteX4" fmla="*/ 12026 w 12843"/>
              <a:gd name="connsiteY4" fmla="*/ 2752 h 11291"/>
              <a:gd name="connsiteX5" fmla="*/ 6160 w 12843"/>
              <a:gd name="connsiteY5" fmla="*/ 7 h 11291"/>
              <a:gd name="connsiteX6" fmla="*/ 1069 w 12843"/>
              <a:gd name="connsiteY6" fmla="*/ 2204 h 11291"/>
              <a:gd name="connsiteX0" fmla="*/ 1069 w 12913"/>
              <a:gd name="connsiteY0" fmla="*/ 2204 h 11291"/>
              <a:gd name="connsiteX1" fmla="*/ 640 w 12913"/>
              <a:gd name="connsiteY1" fmla="*/ 8732 h 11291"/>
              <a:gd name="connsiteX2" fmla="*/ 6791 w 12913"/>
              <a:gd name="connsiteY2" fmla="*/ 11277 h 11291"/>
              <a:gd name="connsiteX3" fmla="*/ 12243 w 12913"/>
              <a:gd name="connsiteY3" fmla="*/ 7954 h 11291"/>
              <a:gd name="connsiteX4" fmla="*/ 12026 w 12913"/>
              <a:gd name="connsiteY4" fmla="*/ 2752 h 11291"/>
              <a:gd name="connsiteX5" fmla="*/ 6160 w 12913"/>
              <a:gd name="connsiteY5" fmla="*/ 7 h 11291"/>
              <a:gd name="connsiteX6" fmla="*/ 1069 w 12913"/>
              <a:gd name="connsiteY6" fmla="*/ 2204 h 11291"/>
              <a:gd name="connsiteX0" fmla="*/ 1069 w 12928"/>
              <a:gd name="connsiteY0" fmla="*/ 2204 h 11293"/>
              <a:gd name="connsiteX1" fmla="*/ 640 w 12928"/>
              <a:gd name="connsiteY1" fmla="*/ 8732 h 11293"/>
              <a:gd name="connsiteX2" fmla="*/ 6791 w 12928"/>
              <a:gd name="connsiteY2" fmla="*/ 11277 h 11293"/>
              <a:gd name="connsiteX3" fmla="*/ 12373 w 12928"/>
              <a:gd name="connsiteY3" fmla="*/ 7898 h 11293"/>
              <a:gd name="connsiteX4" fmla="*/ 12026 w 12928"/>
              <a:gd name="connsiteY4" fmla="*/ 2752 h 11293"/>
              <a:gd name="connsiteX5" fmla="*/ 6160 w 12928"/>
              <a:gd name="connsiteY5" fmla="*/ 7 h 11293"/>
              <a:gd name="connsiteX6" fmla="*/ 1069 w 12928"/>
              <a:gd name="connsiteY6" fmla="*/ 2204 h 11293"/>
              <a:gd name="connsiteX0" fmla="*/ 1069 w 13029"/>
              <a:gd name="connsiteY0" fmla="*/ 2204 h 11293"/>
              <a:gd name="connsiteX1" fmla="*/ 640 w 13029"/>
              <a:gd name="connsiteY1" fmla="*/ 8732 h 11293"/>
              <a:gd name="connsiteX2" fmla="*/ 6791 w 13029"/>
              <a:gd name="connsiteY2" fmla="*/ 11277 h 11293"/>
              <a:gd name="connsiteX3" fmla="*/ 12373 w 13029"/>
              <a:gd name="connsiteY3" fmla="*/ 7898 h 11293"/>
              <a:gd name="connsiteX4" fmla="*/ 12026 w 13029"/>
              <a:gd name="connsiteY4" fmla="*/ 2752 h 11293"/>
              <a:gd name="connsiteX5" fmla="*/ 6160 w 13029"/>
              <a:gd name="connsiteY5" fmla="*/ 7 h 11293"/>
              <a:gd name="connsiteX6" fmla="*/ 1069 w 13029"/>
              <a:gd name="connsiteY6" fmla="*/ 2204 h 11293"/>
              <a:gd name="connsiteX0" fmla="*/ 1069 w 13009"/>
              <a:gd name="connsiteY0" fmla="*/ 2204 h 11293"/>
              <a:gd name="connsiteX1" fmla="*/ 640 w 13009"/>
              <a:gd name="connsiteY1" fmla="*/ 8732 h 11293"/>
              <a:gd name="connsiteX2" fmla="*/ 6791 w 13009"/>
              <a:gd name="connsiteY2" fmla="*/ 11277 h 11293"/>
              <a:gd name="connsiteX3" fmla="*/ 12373 w 13009"/>
              <a:gd name="connsiteY3" fmla="*/ 7898 h 11293"/>
              <a:gd name="connsiteX4" fmla="*/ 12026 w 13009"/>
              <a:gd name="connsiteY4" fmla="*/ 2752 h 11293"/>
              <a:gd name="connsiteX5" fmla="*/ 6160 w 13009"/>
              <a:gd name="connsiteY5" fmla="*/ 7 h 11293"/>
              <a:gd name="connsiteX6" fmla="*/ 1069 w 13009"/>
              <a:gd name="connsiteY6" fmla="*/ 2204 h 11293"/>
              <a:gd name="connsiteX0" fmla="*/ 1069 w 12999"/>
              <a:gd name="connsiteY0" fmla="*/ 2204 h 11293"/>
              <a:gd name="connsiteX1" fmla="*/ 640 w 12999"/>
              <a:gd name="connsiteY1" fmla="*/ 8732 h 11293"/>
              <a:gd name="connsiteX2" fmla="*/ 6791 w 12999"/>
              <a:gd name="connsiteY2" fmla="*/ 11277 h 11293"/>
              <a:gd name="connsiteX3" fmla="*/ 12373 w 12999"/>
              <a:gd name="connsiteY3" fmla="*/ 7898 h 11293"/>
              <a:gd name="connsiteX4" fmla="*/ 12026 w 12999"/>
              <a:gd name="connsiteY4" fmla="*/ 2752 h 11293"/>
              <a:gd name="connsiteX5" fmla="*/ 6160 w 12999"/>
              <a:gd name="connsiteY5" fmla="*/ 7 h 11293"/>
              <a:gd name="connsiteX6" fmla="*/ 1069 w 12999"/>
              <a:gd name="connsiteY6" fmla="*/ 2204 h 11293"/>
              <a:gd name="connsiteX0" fmla="*/ 1069 w 12999"/>
              <a:gd name="connsiteY0" fmla="*/ 2204 h 11292"/>
              <a:gd name="connsiteX1" fmla="*/ 640 w 12999"/>
              <a:gd name="connsiteY1" fmla="*/ 8732 h 11292"/>
              <a:gd name="connsiteX2" fmla="*/ 6791 w 12999"/>
              <a:gd name="connsiteY2" fmla="*/ 11277 h 11292"/>
              <a:gd name="connsiteX3" fmla="*/ 12373 w 12999"/>
              <a:gd name="connsiteY3" fmla="*/ 7898 h 11292"/>
              <a:gd name="connsiteX4" fmla="*/ 12026 w 12999"/>
              <a:gd name="connsiteY4" fmla="*/ 2752 h 11292"/>
              <a:gd name="connsiteX5" fmla="*/ 6160 w 12999"/>
              <a:gd name="connsiteY5" fmla="*/ 7 h 11292"/>
              <a:gd name="connsiteX6" fmla="*/ 1069 w 12999"/>
              <a:gd name="connsiteY6" fmla="*/ 2204 h 11292"/>
              <a:gd name="connsiteX0" fmla="*/ 1069 w 12999"/>
              <a:gd name="connsiteY0" fmla="*/ 2204 h 11292"/>
              <a:gd name="connsiteX1" fmla="*/ 640 w 12999"/>
              <a:gd name="connsiteY1" fmla="*/ 8732 h 11292"/>
              <a:gd name="connsiteX2" fmla="*/ 6791 w 12999"/>
              <a:gd name="connsiteY2" fmla="*/ 11277 h 11292"/>
              <a:gd name="connsiteX3" fmla="*/ 12373 w 12999"/>
              <a:gd name="connsiteY3" fmla="*/ 7898 h 11292"/>
              <a:gd name="connsiteX4" fmla="*/ 12026 w 12999"/>
              <a:gd name="connsiteY4" fmla="*/ 2752 h 11292"/>
              <a:gd name="connsiteX5" fmla="*/ 6160 w 12999"/>
              <a:gd name="connsiteY5" fmla="*/ 7 h 11292"/>
              <a:gd name="connsiteX6" fmla="*/ 1069 w 12999"/>
              <a:gd name="connsiteY6" fmla="*/ 2204 h 11292"/>
              <a:gd name="connsiteX0" fmla="*/ 1069 w 12832"/>
              <a:gd name="connsiteY0" fmla="*/ 2204 h 11277"/>
              <a:gd name="connsiteX1" fmla="*/ 640 w 12832"/>
              <a:gd name="connsiteY1" fmla="*/ 8732 h 11277"/>
              <a:gd name="connsiteX2" fmla="*/ 6791 w 12832"/>
              <a:gd name="connsiteY2" fmla="*/ 11277 h 11277"/>
              <a:gd name="connsiteX3" fmla="*/ 12092 w 12832"/>
              <a:gd name="connsiteY3" fmla="*/ 8855 h 11277"/>
              <a:gd name="connsiteX4" fmla="*/ 12026 w 12832"/>
              <a:gd name="connsiteY4" fmla="*/ 2752 h 11277"/>
              <a:gd name="connsiteX5" fmla="*/ 6160 w 12832"/>
              <a:gd name="connsiteY5" fmla="*/ 7 h 11277"/>
              <a:gd name="connsiteX6" fmla="*/ 1069 w 12832"/>
              <a:gd name="connsiteY6" fmla="*/ 2204 h 11277"/>
              <a:gd name="connsiteX0" fmla="*/ 930 w 12632"/>
              <a:gd name="connsiteY0" fmla="*/ 2204 h 11636"/>
              <a:gd name="connsiteX1" fmla="*/ 501 w 12632"/>
              <a:gd name="connsiteY1" fmla="*/ 8732 h 11636"/>
              <a:gd name="connsiteX2" fmla="*/ 6301 w 12632"/>
              <a:gd name="connsiteY2" fmla="*/ 11636 h 11636"/>
              <a:gd name="connsiteX3" fmla="*/ 11953 w 12632"/>
              <a:gd name="connsiteY3" fmla="*/ 8855 h 11636"/>
              <a:gd name="connsiteX4" fmla="*/ 11887 w 12632"/>
              <a:gd name="connsiteY4" fmla="*/ 2752 h 11636"/>
              <a:gd name="connsiteX5" fmla="*/ 6021 w 12632"/>
              <a:gd name="connsiteY5" fmla="*/ 7 h 11636"/>
              <a:gd name="connsiteX6" fmla="*/ 930 w 12632"/>
              <a:gd name="connsiteY6" fmla="*/ 2204 h 11636"/>
              <a:gd name="connsiteX0" fmla="*/ 930 w 12632"/>
              <a:gd name="connsiteY0" fmla="*/ 2204 h 11636"/>
              <a:gd name="connsiteX1" fmla="*/ 501 w 12632"/>
              <a:gd name="connsiteY1" fmla="*/ 8732 h 11636"/>
              <a:gd name="connsiteX2" fmla="*/ 6301 w 12632"/>
              <a:gd name="connsiteY2" fmla="*/ 11636 h 11636"/>
              <a:gd name="connsiteX3" fmla="*/ 11953 w 12632"/>
              <a:gd name="connsiteY3" fmla="*/ 8855 h 11636"/>
              <a:gd name="connsiteX4" fmla="*/ 11887 w 12632"/>
              <a:gd name="connsiteY4" fmla="*/ 2752 h 11636"/>
              <a:gd name="connsiteX5" fmla="*/ 6021 w 12632"/>
              <a:gd name="connsiteY5" fmla="*/ 7 h 11636"/>
              <a:gd name="connsiteX6" fmla="*/ 930 w 12632"/>
              <a:gd name="connsiteY6" fmla="*/ 2204 h 11636"/>
              <a:gd name="connsiteX0" fmla="*/ 930 w 12632"/>
              <a:gd name="connsiteY0" fmla="*/ 2204 h 11641"/>
              <a:gd name="connsiteX1" fmla="*/ 501 w 12632"/>
              <a:gd name="connsiteY1" fmla="*/ 8732 h 11641"/>
              <a:gd name="connsiteX2" fmla="*/ 6301 w 12632"/>
              <a:gd name="connsiteY2" fmla="*/ 11636 h 11641"/>
              <a:gd name="connsiteX3" fmla="*/ 11953 w 12632"/>
              <a:gd name="connsiteY3" fmla="*/ 8855 h 11641"/>
              <a:gd name="connsiteX4" fmla="*/ 11887 w 12632"/>
              <a:gd name="connsiteY4" fmla="*/ 2752 h 11641"/>
              <a:gd name="connsiteX5" fmla="*/ 6021 w 12632"/>
              <a:gd name="connsiteY5" fmla="*/ 7 h 11641"/>
              <a:gd name="connsiteX6" fmla="*/ 930 w 12632"/>
              <a:gd name="connsiteY6" fmla="*/ 2204 h 11641"/>
              <a:gd name="connsiteX0" fmla="*/ 935 w 12632"/>
              <a:gd name="connsiteY0" fmla="*/ 2204 h 11880"/>
              <a:gd name="connsiteX1" fmla="*/ 506 w 12632"/>
              <a:gd name="connsiteY1" fmla="*/ 8732 h 11880"/>
              <a:gd name="connsiteX2" fmla="*/ 6376 w 12632"/>
              <a:gd name="connsiteY2" fmla="*/ 11875 h 11880"/>
              <a:gd name="connsiteX3" fmla="*/ 11958 w 12632"/>
              <a:gd name="connsiteY3" fmla="*/ 8855 h 11880"/>
              <a:gd name="connsiteX4" fmla="*/ 11892 w 12632"/>
              <a:gd name="connsiteY4" fmla="*/ 2752 h 11880"/>
              <a:gd name="connsiteX5" fmla="*/ 6026 w 12632"/>
              <a:gd name="connsiteY5" fmla="*/ 7 h 11880"/>
              <a:gd name="connsiteX6" fmla="*/ 935 w 12632"/>
              <a:gd name="connsiteY6" fmla="*/ 2204 h 11880"/>
              <a:gd name="connsiteX0" fmla="*/ 935 w 12671"/>
              <a:gd name="connsiteY0" fmla="*/ 2211 h 11887"/>
              <a:gd name="connsiteX1" fmla="*/ 506 w 12671"/>
              <a:gd name="connsiteY1" fmla="*/ 8739 h 11887"/>
              <a:gd name="connsiteX2" fmla="*/ 6376 w 12671"/>
              <a:gd name="connsiteY2" fmla="*/ 11882 h 11887"/>
              <a:gd name="connsiteX3" fmla="*/ 11958 w 12671"/>
              <a:gd name="connsiteY3" fmla="*/ 8862 h 11887"/>
              <a:gd name="connsiteX4" fmla="*/ 11962 w 12671"/>
              <a:gd name="connsiteY4" fmla="*/ 3038 h 11887"/>
              <a:gd name="connsiteX5" fmla="*/ 6026 w 12671"/>
              <a:gd name="connsiteY5" fmla="*/ 14 h 11887"/>
              <a:gd name="connsiteX6" fmla="*/ 935 w 12671"/>
              <a:gd name="connsiteY6" fmla="*/ 2211 h 11887"/>
              <a:gd name="connsiteX0" fmla="*/ 935 w 12671"/>
              <a:gd name="connsiteY0" fmla="*/ 2211 h 11887"/>
              <a:gd name="connsiteX1" fmla="*/ 506 w 12671"/>
              <a:gd name="connsiteY1" fmla="*/ 8739 h 11887"/>
              <a:gd name="connsiteX2" fmla="*/ 6376 w 12671"/>
              <a:gd name="connsiteY2" fmla="*/ 11882 h 11887"/>
              <a:gd name="connsiteX3" fmla="*/ 11958 w 12671"/>
              <a:gd name="connsiteY3" fmla="*/ 8862 h 11887"/>
              <a:gd name="connsiteX4" fmla="*/ 11962 w 12671"/>
              <a:gd name="connsiteY4" fmla="*/ 3038 h 11887"/>
              <a:gd name="connsiteX5" fmla="*/ 6026 w 12671"/>
              <a:gd name="connsiteY5" fmla="*/ 14 h 11887"/>
              <a:gd name="connsiteX6" fmla="*/ 935 w 12671"/>
              <a:gd name="connsiteY6" fmla="*/ 2211 h 11887"/>
              <a:gd name="connsiteX0" fmla="*/ 935 w 12712"/>
              <a:gd name="connsiteY0" fmla="*/ 2211 h 11887"/>
              <a:gd name="connsiteX1" fmla="*/ 506 w 12712"/>
              <a:gd name="connsiteY1" fmla="*/ 8739 h 11887"/>
              <a:gd name="connsiteX2" fmla="*/ 6376 w 12712"/>
              <a:gd name="connsiteY2" fmla="*/ 11882 h 11887"/>
              <a:gd name="connsiteX3" fmla="*/ 11958 w 12712"/>
              <a:gd name="connsiteY3" fmla="*/ 8862 h 11887"/>
              <a:gd name="connsiteX4" fmla="*/ 11962 w 12712"/>
              <a:gd name="connsiteY4" fmla="*/ 3038 h 11887"/>
              <a:gd name="connsiteX5" fmla="*/ 6026 w 12712"/>
              <a:gd name="connsiteY5" fmla="*/ 14 h 11887"/>
              <a:gd name="connsiteX6" fmla="*/ 935 w 12712"/>
              <a:gd name="connsiteY6" fmla="*/ 2211 h 11887"/>
              <a:gd name="connsiteX0" fmla="*/ 935 w 12712"/>
              <a:gd name="connsiteY0" fmla="*/ 2211 h 11887"/>
              <a:gd name="connsiteX1" fmla="*/ 506 w 12712"/>
              <a:gd name="connsiteY1" fmla="*/ 8739 h 11887"/>
              <a:gd name="connsiteX2" fmla="*/ 6376 w 12712"/>
              <a:gd name="connsiteY2" fmla="*/ 11882 h 11887"/>
              <a:gd name="connsiteX3" fmla="*/ 11958 w 12712"/>
              <a:gd name="connsiteY3" fmla="*/ 8862 h 11887"/>
              <a:gd name="connsiteX4" fmla="*/ 11962 w 12712"/>
              <a:gd name="connsiteY4" fmla="*/ 3038 h 11887"/>
              <a:gd name="connsiteX5" fmla="*/ 6026 w 12712"/>
              <a:gd name="connsiteY5" fmla="*/ 14 h 11887"/>
              <a:gd name="connsiteX6" fmla="*/ 935 w 12712"/>
              <a:gd name="connsiteY6" fmla="*/ 2211 h 11887"/>
              <a:gd name="connsiteX0" fmla="*/ 1037 w 12814"/>
              <a:gd name="connsiteY0" fmla="*/ 2211 h 11882"/>
              <a:gd name="connsiteX1" fmla="*/ 467 w 12814"/>
              <a:gd name="connsiteY1" fmla="*/ 9058 h 11882"/>
              <a:gd name="connsiteX2" fmla="*/ 6478 w 12814"/>
              <a:gd name="connsiteY2" fmla="*/ 11882 h 11882"/>
              <a:gd name="connsiteX3" fmla="*/ 12060 w 12814"/>
              <a:gd name="connsiteY3" fmla="*/ 8862 h 11882"/>
              <a:gd name="connsiteX4" fmla="*/ 12064 w 12814"/>
              <a:gd name="connsiteY4" fmla="*/ 3038 h 11882"/>
              <a:gd name="connsiteX5" fmla="*/ 6128 w 12814"/>
              <a:gd name="connsiteY5" fmla="*/ 14 h 11882"/>
              <a:gd name="connsiteX6" fmla="*/ 1037 w 12814"/>
              <a:gd name="connsiteY6" fmla="*/ 2211 h 11882"/>
              <a:gd name="connsiteX0" fmla="*/ 972 w 12854"/>
              <a:gd name="connsiteY0" fmla="*/ 2328 h 11879"/>
              <a:gd name="connsiteX1" fmla="*/ 507 w 12854"/>
              <a:gd name="connsiteY1" fmla="*/ 9055 h 11879"/>
              <a:gd name="connsiteX2" fmla="*/ 6518 w 12854"/>
              <a:gd name="connsiteY2" fmla="*/ 11879 h 11879"/>
              <a:gd name="connsiteX3" fmla="*/ 12100 w 12854"/>
              <a:gd name="connsiteY3" fmla="*/ 8859 h 11879"/>
              <a:gd name="connsiteX4" fmla="*/ 12104 w 12854"/>
              <a:gd name="connsiteY4" fmla="*/ 3035 h 11879"/>
              <a:gd name="connsiteX5" fmla="*/ 6168 w 12854"/>
              <a:gd name="connsiteY5" fmla="*/ 11 h 11879"/>
              <a:gd name="connsiteX6" fmla="*/ 972 w 12854"/>
              <a:gd name="connsiteY6" fmla="*/ 2328 h 11879"/>
              <a:gd name="connsiteX0" fmla="*/ 997 w 12879"/>
              <a:gd name="connsiteY0" fmla="*/ 2324 h 11875"/>
              <a:gd name="connsiteX1" fmla="*/ 348 w 12879"/>
              <a:gd name="connsiteY1" fmla="*/ 5961 h 11875"/>
              <a:gd name="connsiteX2" fmla="*/ 532 w 12879"/>
              <a:gd name="connsiteY2" fmla="*/ 9051 h 11875"/>
              <a:gd name="connsiteX3" fmla="*/ 6543 w 12879"/>
              <a:gd name="connsiteY3" fmla="*/ 11875 h 11875"/>
              <a:gd name="connsiteX4" fmla="*/ 12125 w 12879"/>
              <a:gd name="connsiteY4" fmla="*/ 8855 h 11875"/>
              <a:gd name="connsiteX5" fmla="*/ 12129 w 12879"/>
              <a:gd name="connsiteY5" fmla="*/ 3031 h 11875"/>
              <a:gd name="connsiteX6" fmla="*/ 6193 w 12879"/>
              <a:gd name="connsiteY6" fmla="*/ 7 h 11875"/>
              <a:gd name="connsiteX7" fmla="*/ 997 w 12879"/>
              <a:gd name="connsiteY7" fmla="*/ 2324 h 11875"/>
              <a:gd name="connsiteX0" fmla="*/ 751 w 12633"/>
              <a:gd name="connsiteY0" fmla="*/ 2324 h 11875"/>
              <a:gd name="connsiteX1" fmla="*/ 102 w 12633"/>
              <a:gd name="connsiteY1" fmla="*/ 5961 h 11875"/>
              <a:gd name="connsiteX2" fmla="*/ 286 w 12633"/>
              <a:gd name="connsiteY2" fmla="*/ 9051 h 11875"/>
              <a:gd name="connsiteX3" fmla="*/ 6297 w 12633"/>
              <a:gd name="connsiteY3" fmla="*/ 11875 h 11875"/>
              <a:gd name="connsiteX4" fmla="*/ 11879 w 12633"/>
              <a:gd name="connsiteY4" fmla="*/ 8855 h 11875"/>
              <a:gd name="connsiteX5" fmla="*/ 11883 w 12633"/>
              <a:gd name="connsiteY5" fmla="*/ 3031 h 11875"/>
              <a:gd name="connsiteX6" fmla="*/ 5947 w 12633"/>
              <a:gd name="connsiteY6" fmla="*/ 7 h 11875"/>
              <a:gd name="connsiteX7" fmla="*/ 751 w 12633"/>
              <a:gd name="connsiteY7" fmla="*/ 2324 h 11875"/>
              <a:gd name="connsiteX0" fmla="*/ 669 w 12551"/>
              <a:gd name="connsiteY0" fmla="*/ 2324 h 11881"/>
              <a:gd name="connsiteX1" fmla="*/ 20 w 12551"/>
              <a:gd name="connsiteY1" fmla="*/ 5961 h 11881"/>
              <a:gd name="connsiteX2" fmla="*/ 735 w 12551"/>
              <a:gd name="connsiteY2" fmla="*/ 9618 h 11881"/>
              <a:gd name="connsiteX3" fmla="*/ 6215 w 12551"/>
              <a:gd name="connsiteY3" fmla="*/ 11875 h 11881"/>
              <a:gd name="connsiteX4" fmla="*/ 11797 w 12551"/>
              <a:gd name="connsiteY4" fmla="*/ 8855 h 11881"/>
              <a:gd name="connsiteX5" fmla="*/ 11801 w 12551"/>
              <a:gd name="connsiteY5" fmla="*/ 3031 h 11881"/>
              <a:gd name="connsiteX6" fmla="*/ 5865 w 12551"/>
              <a:gd name="connsiteY6" fmla="*/ 7 h 11881"/>
              <a:gd name="connsiteX7" fmla="*/ 669 w 12551"/>
              <a:gd name="connsiteY7" fmla="*/ 2324 h 11881"/>
              <a:gd name="connsiteX0" fmla="*/ 734 w 12608"/>
              <a:gd name="connsiteY0" fmla="*/ 2324 h 11636"/>
              <a:gd name="connsiteX1" fmla="*/ 85 w 12608"/>
              <a:gd name="connsiteY1" fmla="*/ 5961 h 11636"/>
              <a:gd name="connsiteX2" fmla="*/ 800 w 12608"/>
              <a:gd name="connsiteY2" fmla="*/ 9618 h 11636"/>
              <a:gd name="connsiteX3" fmla="*/ 6405 w 12608"/>
              <a:gd name="connsiteY3" fmla="*/ 11627 h 11636"/>
              <a:gd name="connsiteX4" fmla="*/ 11862 w 12608"/>
              <a:gd name="connsiteY4" fmla="*/ 8855 h 11636"/>
              <a:gd name="connsiteX5" fmla="*/ 11866 w 12608"/>
              <a:gd name="connsiteY5" fmla="*/ 3031 h 11636"/>
              <a:gd name="connsiteX6" fmla="*/ 5930 w 12608"/>
              <a:gd name="connsiteY6" fmla="*/ 7 h 11636"/>
              <a:gd name="connsiteX7" fmla="*/ 734 w 12608"/>
              <a:gd name="connsiteY7" fmla="*/ 2324 h 11636"/>
              <a:gd name="connsiteX0" fmla="*/ 734 w 12608"/>
              <a:gd name="connsiteY0" fmla="*/ 2324 h 11628"/>
              <a:gd name="connsiteX1" fmla="*/ 85 w 12608"/>
              <a:gd name="connsiteY1" fmla="*/ 5961 h 11628"/>
              <a:gd name="connsiteX2" fmla="*/ 800 w 12608"/>
              <a:gd name="connsiteY2" fmla="*/ 9618 h 11628"/>
              <a:gd name="connsiteX3" fmla="*/ 6405 w 12608"/>
              <a:gd name="connsiteY3" fmla="*/ 11627 h 11628"/>
              <a:gd name="connsiteX4" fmla="*/ 11862 w 12608"/>
              <a:gd name="connsiteY4" fmla="*/ 8855 h 11628"/>
              <a:gd name="connsiteX5" fmla="*/ 11866 w 12608"/>
              <a:gd name="connsiteY5" fmla="*/ 3031 h 11628"/>
              <a:gd name="connsiteX6" fmla="*/ 5930 w 12608"/>
              <a:gd name="connsiteY6" fmla="*/ 7 h 11628"/>
              <a:gd name="connsiteX7" fmla="*/ 734 w 12608"/>
              <a:gd name="connsiteY7" fmla="*/ 2324 h 11628"/>
              <a:gd name="connsiteX0" fmla="*/ 734 w 12608"/>
              <a:gd name="connsiteY0" fmla="*/ 2324 h 11634"/>
              <a:gd name="connsiteX1" fmla="*/ 85 w 12608"/>
              <a:gd name="connsiteY1" fmla="*/ 5961 h 11634"/>
              <a:gd name="connsiteX2" fmla="*/ 800 w 12608"/>
              <a:gd name="connsiteY2" fmla="*/ 9618 h 11634"/>
              <a:gd name="connsiteX3" fmla="*/ 6405 w 12608"/>
              <a:gd name="connsiteY3" fmla="*/ 11627 h 11634"/>
              <a:gd name="connsiteX4" fmla="*/ 11862 w 12608"/>
              <a:gd name="connsiteY4" fmla="*/ 8855 h 11634"/>
              <a:gd name="connsiteX5" fmla="*/ 11866 w 12608"/>
              <a:gd name="connsiteY5" fmla="*/ 3031 h 11634"/>
              <a:gd name="connsiteX6" fmla="*/ 5930 w 12608"/>
              <a:gd name="connsiteY6" fmla="*/ 7 h 11634"/>
              <a:gd name="connsiteX7" fmla="*/ 734 w 12608"/>
              <a:gd name="connsiteY7" fmla="*/ 2324 h 11634"/>
              <a:gd name="connsiteX0" fmla="*/ 740 w 12607"/>
              <a:gd name="connsiteY0" fmla="*/ 2324 h 11669"/>
              <a:gd name="connsiteX1" fmla="*/ 91 w 12607"/>
              <a:gd name="connsiteY1" fmla="*/ 5961 h 11669"/>
              <a:gd name="connsiteX2" fmla="*/ 806 w 12607"/>
              <a:gd name="connsiteY2" fmla="*/ 9618 h 11669"/>
              <a:gd name="connsiteX3" fmla="*/ 6536 w 12607"/>
              <a:gd name="connsiteY3" fmla="*/ 11662 h 11669"/>
              <a:gd name="connsiteX4" fmla="*/ 11868 w 12607"/>
              <a:gd name="connsiteY4" fmla="*/ 8855 h 11669"/>
              <a:gd name="connsiteX5" fmla="*/ 11872 w 12607"/>
              <a:gd name="connsiteY5" fmla="*/ 3031 h 11669"/>
              <a:gd name="connsiteX6" fmla="*/ 5936 w 12607"/>
              <a:gd name="connsiteY6" fmla="*/ 7 h 11669"/>
              <a:gd name="connsiteX7" fmla="*/ 740 w 12607"/>
              <a:gd name="connsiteY7" fmla="*/ 2324 h 11669"/>
              <a:gd name="connsiteX0" fmla="*/ 740 w 12458"/>
              <a:gd name="connsiteY0" fmla="*/ 2324 h 11665"/>
              <a:gd name="connsiteX1" fmla="*/ 91 w 12458"/>
              <a:gd name="connsiteY1" fmla="*/ 5961 h 11665"/>
              <a:gd name="connsiteX2" fmla="*/ 806 w 12458"/>
              <a:gd name="connsiteY2" fmla="*/ 9618 h 11665"/>
              <a:gd name="connsiteX3" fmla="*/ 6536 w 12458"/>
              <a:gd name="connsiteY3" fmla="*/ 11662 h 11665"/>
              <a:gd name="connsiteX4" fmla="*/ 11493 w 12458"/>
              <a:gd name="connsiteY4" fmla="*/ 9174 h 11665"/>
              <a:gd name="connsiteX5" fmla="*/ 11872 w 12458"/>
              <a:gd name="connsiteY5" fmla="*/ 3031 h 11665"/>
              <a:gd name="connsiteX6" fmla="*/ 5936 w 12458"/>
              <a:gd name="connsiteY6" fmla="*/ 7 h 11665"/>
              <a:gd name="connsiteX7" fmla="*/ 740 w 12458"/>
              <a:gd name="connsiteY7" fmla="*/ 2324 h 11665"/>
              <a:gd name="connsiteX0" fmla="*/ 740 w 12551"/>
              <a:gd name="connsiteY0" fmla="*/ 2324 h 11665"/>
              <a:gd name="connsiteX1" fmla="*/ 91 w 12551"/>
              <a:gd name="connsiteY1" fmla="*/ 5961 h 11665"/>
              <a:gd name="connsiteX2" fmla="*/ 806 w 12551"/>
              <a:gd name="connsiteY2" fmla="*/ 9618 h 11665"/>
              <a:gd name="connsiteX3" fmla="*/ 6536 w 12551"/>
              <a:gd name="connsiteY3" fmla="*/ 11662 h 11665"/>
              <a:gd name="connsiteX4" fmla="*/ 11493 w 12551"/>
              <a:gd name="connsiteY4" fmla="*/ 9174 h 11665"/>
              <a:gd name="connsiteX5" fmla="*/ 11872 w 12551"/>
              <a:gd name="connsiteY5" fmla="*/ 3031 h 11665"/>
              <a:gd name="connsiteX6" fmla="*/ 5936 w 12551"/>
              <a:gd name="connsiteY6" fmla="*/ 7 h 11665"/>
              <a:gd name="connsiteX7" fmla="*/ 740 w 12551"/>
              <a:gd name="connsiteY7" fmla="*/ 2324 h 11665"/>
              <a:gd name="connsiteX0" fmla="*/ 740 w 12530"/>
              <a:gd name="connsiteY0" fmla="*/ 2324 h 11665"/>
              <a:gd name="connsiteX1" fmla="*/ 91 w 12530"/>
              <a:gd name="connsiteY1" fmla="*/ 5961 h 11665"/>
              <a:gd name="connsiteX2" fmla="*/ 806 w 12530"/>
              <a:gd name="connsiteY2" fmla="*/ 9618 h 11665"/>
              <a:gd name="connsiteX3" fmla="*/ 6536 w 12530"/>
              <a:gd name="connsiteY3" fmla="*/ 11662 h 11665"/>
              <a:gd name="connsiteX4" fmla="*/ 11493 w 12530"/>
              <a:gd name="connsiteY4" fmla="*/ 9174 h 11665"/>
              <a:gd name="connsiteX5" fmla="*/ 11872 w 12530"/>
              <a:gd name="connsiteY5" fmla="*/ 3031 h 11665"/>
              <a:gd name="connsiteX6" fmla="*/ 5936 w 12530"/>
              <a:gd name="connsiteY6" fmla="*/ 7 h 11665"/>
              <a:gd name="connsiteX7" fmla="*/ 740 w 12530"/>
              <a:gd name="connsiteY7" fmla="*/ 2324 h 11665"/>
              <a:gd name="connsiteX0" fmla="*/ 740 w 12502"/>
              <a:gd name="connsiteY0" fmla="*/ 2333 h 11674"/>
              <a:gd name="connsiteX1" fmla="*/ 91 w 12502"/>
              <a:gd name="connsiteY1" fmla="*/ 5970 h 11674"/>
              <a:gd name="connsiteX2" fmla="*/ 806 w 12502"/>
              <a:gd name="connsiteY2" fmla="*/ 9627 h 11674"/>
              <a:gd name="connsiteX3" fmla="*/ 6536 w 12502"/>
              <a:gd name="connsiteY3" fmla="*/ 11671 h 11674"/>
              <a:gd name="connsiteX4" fmla="*/ 11493 w 12502"/>
              <a:gd name="connsiteY4" fmla="*/ 9183 h 11674"/>
              <a:gd name="connsiteX5" fmla="*/ 11934 w 12502"/>
              <a:gd name="connsiteY5" fmla="*/ 3465 h 11674"/>
              <a:gd name="connsiteX6" fmla="*/ 5936 w 12502"/>
              <a:gd name="connsiteY6" fmla="*/ 16 h 11674"/>
              <a:gd name="connsiteX7" fmla="*/ 740 w 12502"/>
              <a:gd name="connsiteY7" fmla="*/ 2333 h 11674"/>
              <a:gd name="connsiteX0" fmla="*/ 740 w 12502"/>
              <a:gd name="connsiteY0" fmla="*/ 2229 h 11570"/>
              <a:gd name="connsiteX1" fmla="*/ 91 w 12502"/>
              <a:gd name="connsiteY1" fmla="*/ 5866 h 11570"/>
              <a:gd name="connsiteX2" fmla="*/ 806 w 12502"/>
              <a:gd name="connsiteY2" fmla="*/ 9523 h 11570"/>
              <a:gd name="connsiteX3" fmla="*/ 6536 w 12502"/>
              <a:gd name="connsiteY3" fmla="*/ 11567 h 11570"/>
              <a:gd name="connsiteX4" fmla="*/ 11493 w 12502"/>
              <a:gd name="connsiteY4" fmla="*/ 9079 h 11570"/>
              <a:gd name="connsiteX5" fmla="*/ 11934 w 12502"/>
              <a:gd name="connsiteY5" fmla="*/ 3361 h 11570"/>
              <a:gd name="connsiteX6" fmla="*/ 6155 w 12502"/>
              <a:gd name="connsiteY6" fmla="*/ 18 h 11570"/>
              <a:gd name="connsiteX7" fmla="*/ 740 w 12502"/>
              <a:gd name="connsiteY7" fmla="*/ 2229 h 11570"/>
              <a:gd name="connsiteX0" fmla="*/ 740 w 12502"/>
              <a:gd name="connsiteY0" fmla="*/ 2232 h 11573"/>
              <a:gd name="connsiteX1" fmla="*/ 91 w 12502"/>
              <a:gd name="connsiteY1" fmla="*/ 5869 h 11573"/>
              <a:gd name="connsiteX2" fmla="*/ 806 w 12502"/>
              <a:gd name="connsiteY2" fmla="*/ 9526 h 11573"/>
              <a:gd name="connsiteX3" fmla="*/ 6536 w 12502"/>
              <a:gd name="connsiteY3" fmla="*/ 11570 h 11573"/>
              <a:gd name="connsiteX4" fmla="*/ 11493 w 12502"/>
              <a:gd name="connsiteY4" fmla="*/ 9082 h 11573"/>
              <a:gd name="connsiteX5" fmla="*/ 11934 w 12502"/>
              <a:gd name="connsiteY5" fmla="*/ 3364 h 11573"/>
              <a:gd name="connsiteX6" fmla="*/ 6155 w 12502"/>
              <a:gd name="connsiteY6" fmla="*/ 21 h 11573"/>
              <a:gd name="connsiteX7" fmla="*/ 740 w 12502"/>
              <a:gd name="connsiteY7" fmla="*/ 2232 h 11573"/>
              <a:gd name="connsiteX0" fmla="*/ 740 w 12502"/>
              <a:gd name="connsiteY0" fmla="*/ 2232 h 11574"/>
              <a:gd name="connsiteX1" fmla="*/ 91 w 12502"/>
              <a:gd name="connsiteY1" fmla="*/ 5869 h 11574"/>
              <a:gd name="connsiteX2" fmla="*/ 806 w 12502"/>
              <a:gd name="connsiteY2" fmla="*/ 9597 h 11574"/>
              <a:gd name="connsiteX3" fmla="*/ 6536 w 12502"/>
              <a:gd name="connsiteY3" fmla="*/ 11570 h 11574"/>
              <a:gd name="connsiteX4" fmla="*/ 11493 w 12502"/>
              <a:gd name="connsiteY4" fmla="*/ 9082 h 11574"/>
              <a:gd name="connsiteX5" fmla="*/ 11934 w 12502"/>
              <a:gd name="connsiteY5" fmla="*/ 3364 h 11574"/>
              <a:gd name="connsiteX6" fmla="*/ 6155 w 12502"/>
              <a:gd name="connsiteY6" fmla="*/ 21 h 11574"/>
              <a:gd name="connsiteX7" fmla="*/ 740 w 12502"/>
              <a:gd name="connsiteY7" fmla="*/ 2232 h 11574"/>
              <a:gd name="connsiteX0" fmla="*/ 748 w 12510"/>
              <a:gd name="connsiteY0" fmla="*/ 2232 h 11577"/>
              <a:gd name="connsiteX1" fmla="*/ 99 w 12510"/>
              <a:gd name="connsiteY1" fmla="*/ 5869 h 11577"/>
              <a:gd name="connsiteX2" fmla="*/ 814 w 12510"/>
              <a:gd name="connsiteY2" fmla="*/ 9597 h 11577"/>
              <a:gd name="connsiteX3" fmla="*/ 6544 w 12510"/>
              <a:gd name="connsiteY3" fmla="*/ 11570 h 11577"/>
              <a:gd name="connsiteX4" fmla="*/ 11501 w 12510"/>
              <a:gd name="connsiteY4" fmla="*/ 9082 h 11577"/>
              <a:gd name="connsiteX5" fmla="*/ 11942 w 12510"/>
              <a:gd name="connsiteY5" fmla="*/ 3364 h 11577"/>
              <a:gd name="connsiteX6" fmla="*/ 6163 w 12510"/>
              <a:gd name="connsiteY6" fmla="*/ 21 h 11577"/>
              <a:gd name="connsiteX7" fmla="*/ 748 w 12510"/>
              <a:gd name="connsiteY7" fmla="*/ 2232 h 11577"/>
              <a:gd name="connsiteX0" fmla="*/ 964 w 12726"/>
              <a:gd name="connsiteY0" fmla="*/ 2228 h 11570"/>
              <a:gd name="connsiteX1" fmla="*/ 34 w 12726"/>
              <a:gd name="connsiteY1" fmla="*/ 5833 h 11570"/>
              <a:gd name="connsiteX2" fmla="*/ 1030 w 12726"/>
              <a:gd name="connsiteY2" fmla="*/ 9593 h 11570"/>
              <a:gd name="connsiteX3" fmla="*/ 6760 w 12726"/>
              <a:gd name="connsiteY3" fmla="*/ 11566 h 11570"/>
              <a:gd name="connsiteX4" fmla="*/ 11717 w 12726"/>
              <a:gd name="connsiteY4" fmla="*/ 9078 h 11570"/>
              <a:gd name="connsiteX5" fmla="*/ 12158 w 12726"/>
              <a:gd name="connsiteY5" fmla="*/ 3360 h 11570"/>
              <a:gd name="connsiteX6" fmla="*/ 6379 w 12726"/>
              <a:gd name="connsiteY6" fmla="*/ 17 h 11570"/>
              <a:gd name="connsiteX7" fmla="*/ 964 w 12726"/>
              <a:gd name="connsiteY7" fmla="*/ 2228 h 11570"/>
              <a:gd name="connsiteX0" fmla="*/ 979 w 12741"/>
              <a:gd name="connsiteY0" fmla="*/ 2228 h 11609"/>
              <a:gd name="connsiteX1" fmla="*/ 49 w 12741"/>
              <a:gd name="connsiteY1" fmla="*/ 5833 h 11609"/>
              <a:gd name="connsiteX2" fmla="*/ 1635 w 12741"/>
              <a:gd name="connsiteY2" fmla="*/ 10295 h 11609"/>
              <a:gd name="connsiteX3" fmla="*/ 6775 w 12741"/>
              <a:gd name="connsiteY3" fmla="*/ 11566 h 11609"/>
              <a:gd name="connsiteX4" fmla="*/ 11732 w 12741"/>
              <a:gd name="connsiteY4" fmla="*/ 9078 h 11609"/>
              <a:gd name="connsiteX5" fmla="*/ 12173 w 12741"/>
              <a:gd name="connsiteY5" fmla="*/ 3360 h 11609"/>
              <a:gd name="connsiteX6" fmla="*/ 6394 w 12741"/>
              <a:gd name="connsiteY6" fmla="*/ 17 h 11609"/>
              <a:gd name="connsiteX7" fmla="*/ 979 w 12741"/>
              <a:gd name="connsiteY7" fmla="*/ 2228 h 11609"/>
              <a:gd name="connsiteX0" fmla="*/ 1095 w 12716"/>
              <a:gd name="connsiteY0" fmla="*/ 1601 h 11652"/>
              <a:gd name="connsiteX1" fmla="*/ 24 w 12716"/>
              <a:gd name="connsiteY1" fmla="*/ 5876 h 11652"/>
              <a:gd name="connsiteX2" fmla="*/ 1610 w 12716"/>
              <a:gd name="connsiteY2" fmla="*/ 10338 h 11652"/>
              <a:gd name="connsiteX3" fmla="*/ 6750 w 12716"/>
              <a:gd name="connsiteY3" fmla="*/ 11609 h 11652"/>
              <a:gd name="connsiteX4" fmla="*/ 11707 w 12716"/>
              <a:gd name="connsiteY4" fmla="*/ 9121 h 11652"/>
              <a:gd name="connsiteX5" fmla="*/ 12148 w 12716"/>
              <a:gd name="connsiteY5" fmla="*/ 3403 h 11652"/>
              <a:gd name="connsiteX6" fmla="*/ 6369 w 12716"/>
              <a:gd name="connsiteY6" fmla="*/ 60 h 11652"/>
              <a:gd name="connsiteX7" fmla="*/ 1095 w 12716"/>
              <a:gd name="connsiteY7" fmla="*/ 1601 h 11652"/>
              <a:gd name="connsiteX0" fmla="*/ 434 w 12055"/>
              <a:gd name="connsiteY0" fmla="*/ 1601 h 11740"/>
              <a:gd name="connsiteX1" fmla="*/ 949 w 12055"/>
              <a:gd name="connsiteY1" fmla="*/ 10338 h 11740"/>
              <a:gd name="connsiteX2" fmla="*/ 6089 w 12055"/>
              <a:gd name="connsiteY2" fmla="*/ 11609 h 11740"/>
              <a:gd name="connsiteX3" fmla="*/ 11046 w 12055"/>
              <a:gd name="connsiteY3" fmla="*/ 9121 h 11740"/>
              <a:gd name="connsiteX4" fmla="*/ 11487 w 12055"/>
              <a:gd name="connsiteY4" fmla="*/ 3403 h 11740"/>
              <a:gd name="connsiteX5" fmla="*/ 5708 w 12055"/>
              <a:gd name="connsiteY5" fmla="*/ 60 h 11740"/>
              <a:gd name="connsiteX6" fmla="*/ 434 w 12055"/>
              <a:gd name="connsiteY6" fmla="*/ 1601 h 11740"/>
              <a:gd name="connsiteX0" fmla="*/ 646 w 12267"/>
              <a:gd name="connsiteY0" fmla="*/ 1653 h 11675"/>
              <a:gd name="connsiteX1" fmla="*/ 711 w 12267"/>
              <a:gd name="connsiteY1" fmla="*/ 9752 h 11675"/>
              <a:gd name="connsiteX2" fmla="*/ 6301 w 12267"/>
              <a:gd name="connsiteY2" fmla="*/ 11661 h 11675"/>
              <a:gd name="connsiteX3" fmla="*/ 11258 w 12267"/>
              <a:gd name="connsiteY3" fmla="*/ 9173 h 11675"/>
              <a:gd name="connsiteX4" fmla="*/ 11699 w 12267"/>
              <a:gd name="connsiteY4" fmla="*/ 3455 h 11675"/>
              <a:gd name="connsiteX5" fmla="*/ 5920 w 12267"/>
              <a:gd name="connsiteY5" fmla="*/ 112 h 11675"/>
              <a:gd name="connsiteX6" fmla="*/ 646 w 12267"/>
              <a:gd name="connsiteY6" fmla="*/ 1653 h 11675"/>
              <a:gd name="connsiteX0" fmla="*/ 995 w 12616"/>
              <a:gd name="connsiteY0" fmla="*/ 1653 h 11714"/>
              <a:gd name="connsiteX1" fmla="*/ 1060 w 12616"/>
              <a:gd name="connsiteY1" fmla="*/ 9752 h 11714"/>
              <a:gd name="connsiteX2" fmla="*/ 6650 w 12616"/>
              <a:gd name="connsiteY2" fmla="*/ 11661 h 11714"/>
              <a:gd name="connsiteX3" fmla="*/ 11607 w 12616"/>
              <a:gd name="connsiteY3" fmla="*/ 9173 h 11714"/>
              <a:gd name="connsiteX4" fmla="*/ 12048 w 12616"/>
              <a:gd name="connsiteY4" fmla="*/ 3455 h 11714"/>
              <a:gd name="connsiteX5" fmla="*/ 6269 w 12616"/>
              <a:gd name="connsiteY5" fmla="*/ 112 h 11714"/>
              <a:gd name="connsiteX6" fmla="*/ 995 w 12616"/>
              <a:gd name="connsiteY6" fmla="*/ 1653 h 11714"/>
              <a:gd name="connsiteX0" fmla="*/ 601 w 12334"/>
              <a:gd name="connsiteY0" fmla="*/ 1865 h 11631"/>
              <a:gd name="connsiteX1" fmla="*/ 778 w 12334"/>
              <a:gd name="connsiteY1" fmla="*/ 9709 h 11631"/>
              <a:gd name="connsiteX2" fmla="*/ 6368 w 12334"/>
              <a:gd name="connsiteY2" fmla="*/ 11618 h 11631"/>
              <a:gd name="connsiteX3" fmla="*/ 11325 w 12334"/>
              <a:gd name="connsiteY3" fmla="*/ 9130 h 11631"/>
              <a:gd name="connsiteX4" fmla="*/ 11766 w 12334"/>
              <a:gd name="connsiteY4" fmla="*/ 3412 h 11631"/>
              <a:gd name="connsiteX5" fmla="*/ 5987 w 12334"/>
              <a:gd name="connsiteY5" fmla="*/ 69 h 11631"/>
              <a:gd name="connsiteX6" fmla="*/ 601 w 12334"/>
              <a:gd name="connsiteY6" fmla="*/ 1865 h 11631"/>
              <a:gd name="connsiteX0" fmla="*/ 579 w 12368"/>
              <a:gd name="connsiteY0" fmla="*/ 2062 h 11604"/>
              <a:gd name="connsiteX1" fmla="*/ 812 w 12368"/>
              <a:gd name="connsiteY1" fmla="*/ 9683 h 11604"/>
              <a:gd name="connsiteX2" fmla="*/ 6402 w 12368"/>
              <a:gd name="connsiteY2" fmla="*/ 11592 h 11604"/>
              <a:gd name="connsiteX3" fmla="*/ 11359 w 12368"/>
              <a:gd name="connsiteY3" fmla="*/ 9104 h 11604"/>
              <a:gd name="connsiteX4" fmla="*/ 11800 w 12368"/>
              <a:gd name="connsiteY4" fmla="*/ 3386 h 11604"/>
              <a:gd name="connsiteX5" fmla="*/ 6021 w 12368"/>
              <a:gd name="connsiteY5" fmla="*/ 43 h 11604"/>
              <a:gd name="connsiteX6" fmla="*/ 579 w 12368"/>
              <a:gd name="connsiteY6" fmla="*/ 2062 h 11604"/>
              <a:gd name="connsiteX0" fmla="*/ 779 w 12568"/>
              <a:gd name="connsiteY0" fmla="*/ 2121 h 11663"/>
              <a:gd name="connsiteX1" fmla="*/ 1012 w 12568"/>
              <a:gd name="connsiteY1" fmla="*/ 9742 h 11663"/>
              <a:gd name="connsiteX2" fmla="*/ 6602 w 12568"/>
              <a:gd name="connsiteY2" fmla="*/ 11651 h 11663"/>
              <a:gd name="connsiteX3" fmla="*/ 11559 w 12568"/>
              <a:gd name="connsiteY3" fmla="*/ 9163 h 11663"/>
              <a:gd name="connsiteX4" fmla="*/ 12000 w 12568"/>
              <a:gd name="connsiteY4" fmla="*/ 3445 h 11663"/>
              <a:gd name="connsiteX5" fmla="*/ 6221 w 12568"/>
              <a:gd name="connsiteY5" fmla="*/ 102 h 11663"/>
              <a:gd name="connsiteX6" fmla="*/ 779 w 12568"/>
              <a:gd name="connsiteY6" fmla="*/ 2121 h 11663"/>
              <a:gd name="connsiteX0" fmla="*/ 736 w 12666"/>
              <a:gd name="connsiteY0" fmla="*/ 2525 h 11588"/>
              <a:gd name="connsiteX1" fmla="*/ 1110 w 12666"/>
              <a:gd name="connsiteY1" fmla="*/ 9668 h 11588"/>
              <a:gd name="connsiteX2" fmla="*/ 6700 w 12666"/>
              <a:gd name="connsiteY2" fmla="*/ 11577 h 11588"/>
              <a:gd name="connsiteX3" fmla="*/ 11657 w 12666"/>
              <a:gd name="connsiteY3" fmla="*/ 9089 h 11588"/>
              <a:gd name="connsiteX4" fmla="*/ 12098 w 12666"/>
              <a:gd name="connsiteY4" fmla="*/ 3371 h 11588"/>
              <a:gd name="connsiteX5" fmla="*/ 6319 w 12666"/>
              <a:gd name="connsiteY5" fmla="*/ 28 h 11588"/>
              <a:gd name="connsiteX6" fmla="*/ 736 w 12666"/>
              <a:gd name="connsiteY6" fmla="*/ 2525 h 11588"/>
              <a:gd name="connsiteX0" fmla="*/ 533 w 12463"/>
              <a:gd name="connsiteY0" fmla="*/ 2636 h 11699"/>
              <a:gd name="connsiteX1" fmla="*/ 907 w 12463"/>
              <a:gd name="connsiteY1" fmla="*/ 9779 h 11699"/>
              <a:gd name="connsiteX2" fmla="*/ 6497 w 12463"/>
              <a:gd name="connsiteY2" fmla="*/ 11688 h 11699"/>
              <a:gd name="connsiteX3" fmla="*/ 11454 w 12463"/>
              <a:gd name="connsiteY3" fmla="*/ 9200 h 11699"/>
              <a:gd name="connsiteX4" fmla="*/ 11895 w 12463"/>
              <a:gd name="connsiteY4" fmla="*/ 3482 h 11699"/>
              <a:gd name="connsiteX5" fmla="*/ 6144 w 12463"/>
              <a:gd name="connsiteY5" fmla="*/ 11 h 11699"/>
              <a:gd name="connsiteX6" fmla="*/ 533 w 12463"/>
              <a:gd name="connsiteY6" fmla="*/ 2636 h 11699"/>
              <a:gd name="connsiteX0" fmla="*/ 677 w 12607"/>
              <a:gd name="connsiteY0" fmla="*/ 2637 h 11700"/>
              <a:gd name="connsiteX1" fmla="*/ 1051 w 12607"/>
              <a:gd name="connsiteY1" fmla="*/ 9780 h 11700"/>
              <a:gd name="connsiteX2" fmla="*/ 6641 w 12607"/>
              <a:gd name="connsiteY2" fmla="*/ 11689 h 11700"/>
              <a:gd name="connsiteX3" fmla="*/ 11598 w 12607"/>
              <a:gd name="connsiteY3" fmla="*/ 9201 h 11700"/>
              <a:gd name="connsiteX4" fmla="*/ 12039 w 12607"/>
              <a:gd name="connsiteY4" fmla="*/ 3483 h 11700"/>
              <a:gd name="connsiteX5" fmla="*/ 6288 w 12607"/>
              <a:gd name="connsiteY5" fmla="*/ 12 h 11700"/>
              <a:gd name="connsiteX6" fmla="*/ 677 w 12607"/>
              <a:gd name="connsiteY6" fmla="*/ 2637 h 11700"/>
              <a:gd name="connsiteX0" fmla="*/ 780 w 12710"/>
              <a:gd name="connsiteY0" fmla="*/ 2637 h 11700"/>
              <a:gd name="connsiteX1" fmla="*/ 1154 w 12710"/>
              <a:gd name="connsiteY1" fmla="*/ 9780 h 11700"/>
              <a:gd name="connsiteX2" fmla="*/ 6744 w 12710"/>
              <a:gd name="connsiteY2" fmla="*/ 11689 h 11700"/>
              <a:gd name="connsiteX3" fmla="*/ 11701 w 12710"/>
              <a:gd name="connsiteY3" fmla="*/ 9201 h 11700"/>
              <a:gd name="connsiteX4" fmla="*/ 12142 w 12710"/>
              <a:gd name="connsiteY4" fmla="*/ 3483 h 11700"/>
              <a:gd name="connsiteX5" fmla="*/ 6391 w 12710"/>
              <a:gd name="connsiteY5" fmla="*/ 12 h 11700"/>
              <a:gd name="connsiteX6" fmla="*/ 780 w 12710"/>
              <a:gd name="connsiteY6" fmla="*/ 2637 h 11700"/>
              <a:gd name="connsiteX0" fmla="*/ 780 w 12710"/>
              <a:gd name="connsiteY0" fmla="*/ 2637 h 11700"/>
              <a:gd name="connsiteX1" fmla="*/ 1154 w 12710"/>
              <a:gd name="connsiteY1" fmla="*/ 9780 h 11700"/>
              <a:gd name="connsiteX2" fmla="*/ 6744 w 12710"/>
              <a:gd name="connsiteY2" fmla="*/ 11689 h 11700"/>
              <a:gd name="connsiteX3" fmla="*/ 11701 w 12710"/>
              <a:gd name="connsiteY3" fmla="*/ 9201 h 11700"/>
              <a:gd name="connsiteX4" fmla="*/ 12142 w 12710"/>
              <a:gd name="connsiteY4" fmla="*/ 3483 h 11700"/>
              <a:gd name="connsiteX5" fmla="*/ 6391 w 12710"/>
              <a:gd name="connsiteY5" fmla="*/ 12 h 11700"/>
              <a:gd name="connsiteX6" fmla="*/ 780 w 12710"/>
              <a:gd name="connsiteY6" fmla="*/ 2637 h 11700"/>
              <a:gd name="connsiteX0" fmla="*/ 780 w 12784"/>
              <a:gd name="connsiteY0" fmla="*/ 2637 h 11700"/>
              <a:gd name="connsiteX1" fmla="*/ 1154 w 12784"/>
              <a:gd name="connsiteY1" fmla="*/ 9780 h 11700"/>
              <a:gd name="connsiteX2" fmla="*/ 6744 w 12784"/>
              <a:gd name="connsiteY2" fmla="*/ 11689 h 11700"/>
              <a:gd name="connsiteX3" fmla="*/ 11701 w 12784"/>
              <a:gd name="connsiteY3" fmla="*/ 9201 h 11700"/>
              <a:gd name="connsiteX4" fmla="*/ 12142 w 12784"/>
              <a:gd name="connsiteY4" fmla="*/ 3483 h 11700"/>
              <a:gd name="connsiteX5" fmla="*/ 6391 w 12784"/>
              <a:gd name="connsiteY5" fmla="*/ 12 h 11700"/>
              <a:gd name="connsiteX6" fmla="*/ 780 w 12784"/>
              <a:gd name="connsiteY6" fmla="*/ 2637 h 11700"/>
              <a:gd name="connsiteX0" fmla="*/ 780 w 12826"/>
              <a:gd name="connsiteY0" fmla="*/ 2636 h 11699"/>
              <a:gd name="connsiteX1" fmla="*/ 1154 w 12826"/>
              <a:gd name="connsiteY1" fmla="*/ 9779 h 11699"/>
              <a:gd name="connsiteX2" fmla="*/ 6744 w 12826"/>
              <a:gd name="connsiteY2" fmla="*/ 11688 h 11699"/>
              <a:gd name="connsiteX3" fmla="*/ 11701 w 12826"/>
              <a:gd name="connsiteY3" fmla="*/ 9200 h 11699"/>
              <a:gd name="connsiteX4" fmla="*/ 12200 w 12826"/>
              <a:gd name="connsiteY4" fmla="*/ 3402 h 11699"/>
              <a:gd name="connsiteX5" fmla="*/ 6391 w 12826"/>
              <a:gd name="connsiteY5" fmla="*/ 11 h 11699"/>
              <a:gd name="connsiteX6" fmla="*/ 780 w 12826"/>
              <a:gd name="connsiteY6" fmla="*/ 2636 h 11699"/>
              <a:gd name="connsiteX0" fmla="*/ 780 w 12826"/>
              <a:gd name="connsiteY0" fmla="*/ 2636 h 11740"/>
              <a:gd name="connsiteX1" fmla="*/ 1154 w 12826"/>
              <a:gd name="connsiteY1" fmla="*/ 9779 h 11740"/>
              <a:gd name="connsiteX2" fmla="*/ 6744 w 12826"/>
              <a:gd name="connsiteY2" fmla="*/ 11688 h 11740"/>
              <a:gd name="connsiteX3" fmla="*/ 11701 w 12826"/>
              <a:gd name="connsiteY3" fmla="*/ 9200 h 11740"/>
              <a:gd name="connsiteX4" fmla="*/ 12200 w 12826"/>
              <a:gd name="connsiteY4" fmla="*/ 3402 h 11740"/>
              <a:gd name="connsiteX5" fmla="*/ 6391 w 12826"/>
              <a:gd name="connsiteY5" fmla="*/ 11 h 11740"/>
              <a:gd name="connsiteX6" fmla="*/ 780 w 12826"/>
              <a:gd name="connsiteY6" fmla="*/ 2636 h 11740"/>
              <a:gd name="connsiteX0" fmla="*/ 645 w 12691"/>
              <a:gd name="connsiteY0" fmla="*/ 2587 h 11691"/>
              <a:gd name="connsiteX1" fmla="*/ 1019 w 12691"/>
              <a:gd name="connsiteY1" fmla="*/ 9730 h 11691"/>
              <a:gd name="connsiteX2" fmla="*/ 6609 w 12691"/>
              <a:gd name="connsiteY2" fmla="*/ 11639 h 11691"/>
              <a:gd name="connsiteX3" fmla="*/ 11566 w 12691"/>
              <a:gd name="connsiteY3" fmla="*/ 9151 h 11691"/>
              <a:gd name="connsiteX4" fmla="*/ 12065 w 12691"/>
              <a:gd name="connsiteY4" fmla="*/ 3353 h 11691"/>
              <a:gd name="connsiteX5" fmla="*/ 6273 w 12691"/>
              <a:gd name="connsiteY5" fmla="*/ 11 h 11691"/>
              <a:gd name="connsiteX6" fmla="*/ 645 w 12691"/>
              <a:gd name="connsiteY6" fmla="*/ 2587 h 11691"/>
              <a:gd name="connsiteX0" fmla="*/ 645 w 12691"/>
              <a:gd name="connsiteY0" fmla="*/ 2590 h 11694"/>
              <a:gd name="connsiteX1" fmla="*/ 1019 w 12691"/>
              <a:gd name="connsiteY1" fmla="*/ 9733 h 11694"/>
              <a:gd name="connsiteX2" fmla="*/ 6609 w 12691"/>
              <a:gd name="connsiteY2" fmla="*/ 11642 h 11694"/>
              <a:gd name="connsiteX3" fmla="*/ 11566 w 12691"/>
              <a:gd name="connsiteY3" fmla="*/ 9154 h 11694"/>
              <a:gd name="connsiteX4" fmla="*/ 12065 w 12691"/>
              <a:gd name="connsiteY4" fmla="*/ 3356 h 11694"/>
              <a:gd name="connsiteX5" fmla="*/ 6273 w 12691"/>
              <a:gd name="connsiteY5" fmla="*/ 14 h 11694"/>
              <a:gd name="connsiteX6" fmla="*/ 645 w 12691"/>
              <a:gd name="connsiteY6" fmla="*/ 2590 h 11694"/>
              <a:gd name="connsiteX0" fmla="*/ 645 w 12691"/>
              <a:gd name="connsiteY0" fmla="*/ 2582 h 11686"/>
              <a:gd name="connsiteX1" fmla="*/ 1019 w 12691"/>
              <a:gd name="connsiteY1" fmla="*/ 9725 h 11686"/>
              <a:gd name="connsiteX2" fmla="*/ 6609 w 12691"/>
              <a:gd name="connsiteY2" fmla="*/ 11634 h 11686"/>
              <a:gd name="connsiteX3" fmla="*/ 11566 w 12691"/>
              <a:gd name="connsiteY3" fmla="*/ 9146 h 11686"/>
              <a:gd name="connsiteX4" fmla="*/ 12065 w 12691"/>
              <a:gd name="connsiteY4" fmla="*/ 3348 h 11686"/>
              <a:gd name="connsiteX5" fmla="*/ 6273 w 12691"/>
              <a:gd name="connsiteY5" fmla="*/ 6 h 11686"/>
              <a:gd name="connsiteX6" fmla="*/ 645 w 12691"/>
              <a:gd name="connsiteY6" fmla="*/ 2582 h 11686"/>
              <a:gd name="connsiteX0" fmla="*/ 760 w 12806"/>
              <a:gd name="connsiteY0" fmla="*/ 2582 h 11686"/>
              <a:gd name="connsiteX1" fmla="*/ 1134 w 12806"/>
              <a:gd name="connsiteY1" fmla="*/ 9725 h 11686"/>
              <a:gd name="connsiteX2" fmla="*/ 6724 w 12806"/>
              <a:gd name="connsiteY2" fmla="*/ 11634 h 11686"/>
              <a:gd name="connsiteX3" fmla="*/ 11681 w 12806"/>
              <a:gd name="connsiteY3" fmla="*/ 9146 h 11686"/>
              <a:gd name="connsiteX4" fmla="*/ 12180 w 12806"/>
              <a:gd name="connsiteY4" fmla="*/ 3348 h 11686"/>
              <a:gd name="connsiteX5" fmla="*/ 6388 w 12806"/>
              <a:gd name="connsiteY5" fmla="*/ 6 h 11686"/>
              <a:gd name="connsiteX6" fmla="*/ 760 w 12806"/>
              <a:gd name="connsiteY6" fmla="*/ 2582 h 11686"/>
              <a:gd name="connsiteX0" fmla="*/ 792 w 12838"/>
              <a:gd name="connsiteY0" fmla="*/ 2582 h 11704"/>
              <a:gd name="connsiteX1" fmla="*/ 1166 w 12838"/>
              <a:gd name="connsiteY1" fmla="*/ 9725 h 11704"/>
              <a:gd name="connsiteX2" fmla="*/ 6756 w 12838"/>
              <a:gd name="connsiteY2" fmla="*/ 11634 h 11704"/>
              <a:gd name="connsiteX3" fmla="*/ 11713 w 12838"/>
              <a:gd name="connsiteY3" fmla="*/ 9146 h 11704"/>
              <a:gd name="connsiteX4" fmla="*/ 12212 w 12838"/>
              <a:gd name="connsiteY4" fmla="*/ 3348 h 11704"/>
              <a:gd name="connsiteX5" fmla="*/ 6420 w 12838"/>
              <a:gd name="connsiteY5" fmla="*/ 6 h 11704"/>
              <a:gd name="connsiteX6" fmla="*/ 792 w 12838"/>
              <a:gd name="connsiteY6" fmla="*/ 2582 h 11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838" h="11704">
                <a:moveTo>
                  <a:pt x="792" y="2582"/>
                </a:moveTo>
                <a:cubicBezTo>
                  <a:pt x="-369" y="4325"/>
                  <a:pt x="-264" y="7945"/>
                  <a:pt x="1166" y="9725"/>
                </a:cubicBezTo>
                <a:cubicBezTo>
                  <a:pt x="2596" y="11505"/>
                  <a:pt x="4623" y="11886"/>
                  <a:pt x="6756" y="11634"/>
                </a:cubicBezTo>
                <a:cubicBezTo>
                  <a:pt x="8889" y="11382"/>
                  <a:pt x="10804" y="10527"/>
                  <a:pt x="11713" y="9146"/>
                </a:cubicBezTo>
                <a:cubicBezTo>
                  <a:pt x="12622" y="7765"/>
                  <a:pt x="13451" y="5881"/>
                  <a:pt x="12212" y="3348"/>
                </a:cubicBezTo>
                <a:cubicBezTo>
                  <a:pt x="10728" y="774"/>
                  <a:pt x="8761" y="100"/>
                  <a:pt x="6420" y="6"/>
                </a:cubicBezTo>
                <a:cubicBezTo>
                  <a:pt x="4079" y="-88"/>
                  <a:pt x="1953" y="839"/>
                  <a:pt x="792" y="2582"/>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pPr lvl="0"/>
            <a:endParaRPr lang="en-US"/>
          </a:p>
        </p:txBody>
      </p:sp>
      <p:sp>
        <p:nvSpPr>
          <p:cNvPr id="32" name="Freeform 5"/>
          <p:cNvSpPr>
            <a:spLocks/>
          </p:cNvSpPr>
          <p:nvPr/>
        </p:nvSpPr>
        <p:spPr bwMode="auto">
          <a:xfrm flipH="1">
            <a:off x="1656574" y="4102899"/>
            <a:ext cx="4203052" cy="2344362"/>
          </a:xfrm>
          <a:custGeom>
            <a:avLst/>
            <a:gdLst>
              <a:gd name="T0" fmla="*/ 224 w 1468"/>
              <a:gd name="T1" fmla="*/ 204 h 829"/>
              <a:gd name="T2" fmla="*/ 689 w 1468"/>
              <a:gd name="T3" fmla="*/ 819 h 829"/>
              <a:gd name="T4" fmla="*/ 1046 w 1468"/>
              <a:gd name="T5" fmla="*/ 142 h 829"/>
              <a:gd name="T6" fmla="*/ 224 w 1468"/>
              <a:gd name="T7" fmla="*/ 204 h 829"/>
              <a:gd name="connsiteX0" fmla="*/ 601 w 7680"/>
              <a:gd name="connsiteY0" fmla="*/ 1897 h 9316"/>
              <a:gd name="connsiteX1" fmla="*/ 3768 w 7680"/>
              <a:gd name="connsiteY1" fmla="*/ 9315 h 9316"/>
              <a:gd name="connsiteX2" fmla="*/ 6232 w 7680"/>
              <a:gd name="connsiteY2" fmla="*/ 1036 h 9316"/>
              <a:gd name="connsiteX3" fmla="*/ 601 w 7680"/>
              <a:gd name="connsiteY3" fmla="*/ 1897 h 9316"/>
            </a:gdLst>
            <a:ahLst/>
            <a:cxnLst>
              <a:cxn ang="0">
                <a:pos x="connsiteX0" y="connsiteY0"/>
              </a:cxn>
              <a:cxn ang="0">
                <a:pos x="connsiteX1" y="connsiteY1"/>
              </a:cxn>
              <a:cxn ang="0">
                <a:pos x="connsiteX2" y="connsiteY2"/>
              </a:cxn>
              <a:cxn ang="0">
                <a:pos x="connsiteX3" y="connsiteY3"/>
              </a:cxn>
            </a:cxnLst>
            <a:rect l="l" t="t" r="r" b="b"/>
            <a:pathLst>
              <a:path w="7680" h="9316">
                <a:moveTo>
                  <a:pt x="601" y="1897"/>
                </a:moveTo>
                <a:cubicBezTo>
                  <a:pt x="-230" y="3730"/>
                  <a:pt x="-925" y="9159"/>
                  <a:pt x="3768" y="9315"/>
                </a:cubicBezTo>
                <a:cubicBezTo>
                  <a:pt x="7399" y="9436"/>
                  <a:pt x="9107" y="3569"/>
                  <a:pt x="6232" y="1036"/>
                </a:cubicBezTo>
                <a:cubicBezTo>
                  <a:pt x="4298" y="-677"/>
                  <a:pt x="1548" y="-178"/>
                  <a:pt x="601" y="1897"/>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33" name="Freeform 5"/>
          <p:cNvSpPr>
            <a:spLocks/>
          </p:cNvSpPr>
          <p:nvPr/>
        </p:nvSpPr>
        <p:spPr bwMode="auto">
          <a:xfrm flipH="1">
            <a:off x="1711524" y="4157969"/>
            <a:ext cx="4054926" cy="2237657"/>
          </a:xfrm>
          <a:custGeom>
            <a:avLst/>
            <a:gdLst>
              <a:gd name="T0" fmla="*/ 224 w 1468"/>
              <a:gd name="T1" fmla="*/ 204 h 829"/>
              <a:gd name="T2" fmla="*/ 689 w 1468"/>
              <a:gd name="T3" fmla="*/ 819 h 829"/>
              <a:gd name="T4" fmla="*/ 1046 w 1468"/>
              <a:gd name="T5" fmla="*/ 142 h 829"/>
              <a:gd name="T6" fmla="*/ 224 w 1468"/>
              <a:gd name="T7" fmla="*/ 204 h 829"/>
              <a:gd name="connsiteX0" fmla="*/ 601 w 7680"/>
              <a:gd name="connsiteY0" fmla="*/ 1897 h 9316"/>
              <a:gd name="connsiteX1" fmla="*/ 3768 w 7680"/>
              <a:gd name="connsiteY1" fmla="*/ 9315 h 9316"/>
              <a:gd name="connsiteX2" fmla="*/ 6232 w 7680"/>
              <a:gd name="connsiteY2" fmla="*/ 1036 h 9316"/>
              <a:gd name="connsiteX3" fmla="*/ 601 w 7680"/>
              <a:gd name="connsiteY3" fmla="*/ 1897 h 9316"/>
            </a:gdLst>
            <a:ahLst/>
            <a:cxnLst>
              <a:cxn ang="0">
                <a:pos x="connsiteX0" y="connsiteY0"/>
              </a:cxn>
              <a:cxn ang="0">
                <a:pos x="connsiteX1" y="connsiteY1"/>
              </a:cxn>
              <a:cxn ang="0">
                <a:pos x="connsiteX2" y="connsiteY2"/>
              </a:cxn>
              <a:cxn ang="0">
                <a:pos x="connsiteX3" y="connsiteY3"/>
              </a:cxn>
            </a:cxnLst>
            <a:rect l="l" t="t" r="r" b="b"/>
            <a:pathLst>
              <a:path w="7680" h="9316">
                <a:moveTo>
                  <a:pt x="601" y="1897"/>
                </a:moveTo>
                <a:cubicBezTo>
                  <a:pt x="-230" y="3730"/>
                  <a:pt x="-925" y="9159"/>
                  <a:pt x="3768" y="9315"/>
                </a:cubicBezTo>
                <a:cubicBezTo>
                  <a:pt x="7399" y="9436"/>
                  <a:pt x="9107" y="3569"/>
                  <a:pt x="6232" y="1036"/>
                </a:cubicBezTo>
                <a:cubicBezTo>
                  <a:pt x="4298" y="-677"/>
                  <a:pt x="1548" y="-178"/>
                  <a:pt x="601" y="189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4" name="Freeform 5"/>
          <p:cNvSpPr>
            <a:spLocks/>
          </p:cNvSpPr>
          <p:nvPr/>
        </p:nvSpPr>
        <p:spPr bwMode="auto">
          <a:xfrm rot="10800000">
            <a:off x="1795205" y="4220752"/>
            <a:ext cx="3887960" cy="2132416"/>
          </a:xfrm>
          <a:custGeom>
            <a:avLst/>
            <a:gdLst>
              <a:gd name="T0" fmla="*/ 224 w 1468"/>
              <a:gd name="T1" fmla="*/ 204 h 829"/>
              <a:gd name="T2" fmla="*/ 689 w 1468"/>
              <a:gd name="T3" fmla="*/ 819 h 829"/>
              <a:gd name="T4" fmla="*/ 1046 w 1468"/>
              <a:gd name="T5" fmla="*/ 142 h 829"/>
              <a:gd name="T6" fmla="*/ 224 w 1468"/>
              <a:gd name="T7" fmla="*/ 204 h 829"/>
              <a:gd name="connsiteX0" fmla="*/ 443 w 7499"/>
              <a:gd name="connsiteY0" fmla="*/ 1827 h 9251"/>
              <a:gd name="connsiteX1" fmla="*/ 3610 w 7499"/>
              <a:gd name="connsiteY1" fmla="*/ 9245 h 9251"/>
              <a:gd name="connsiteX2" fmla="*/ 6042 w 7499"/>
              <a:gd name="connsiteY2" fmla="*/ 1079 h 9251"/>
              <a:gd name="connsiteX3" fmla="*/ 443 w 7499"/>
              <a:gd name="connsiteY3" fmla="*/ 1827 h 9251"/>
              <a:gd name="connsiteX0" fmla="*/ 376 w 9785"/>
              <a:gd name="connsiteY0" fmla="*/ 1974 h 9995"/>
              <a:gd name="connsiteX1" fmla="*/ 4599 w 9785"/>
              <a:gd name="connsiteY1" fmla="*/ 9993 h 9995"/>
              <a:gd name="connsiteX2" fmla="*/ 7842 w 9785"/>
              <a:gd name="connsiteY2" fmla="*/ 1165 h 9995"/>
              <a:gd name="connsiteX3" fmla="*/ 376 w 9785"/>
              <a:gd name="connsiteY3" fmla="*/ 1974 h 9995"/>
              <a:gd name="connsiteX0" fmla="*/ 384 w 9651"/>
              <a:gd name="connsiteY0" fmla="*/ 1975 h 9998"/>
              <a:gd name="connsiteX1" fmla="*/ 4700 w 9651"/>
              <a:gd name="connsiteY1" fmla="*/ 9998 h 9998"/>
              <a:gd name="connsiteX2" fmla="*/ 8014 w 9651"/>
              <a:gd name="connsiteY2" fmla="*/ 1166 h 9998"/>
              <a:gd name="connsiteX3" fmla="*/ 384 w 9651"/>
              <a:gd name="connsiteY3" fmla="*/ 1975 h 9998"/>
              <a:gd name="connsiteX0" fmla="*/ 398 w 10001"/>
              <a:gd name="connsiteY0" fmla="*/ 1742 h 9767"/>
              <a:gd name="connsiteX1" fmla="*/ 4870 w 10001"/>
              <a:gd name="connsiteY1" fmla="*/ 9767 h 9767"/>
              <a:gd name="connsiteX2" fmla="*/ 8304 w 10001"/>
              <a:gd name="connsiteY2" fmla="*/ 933 h 9767"/>
              <a:gd name="connsiteX3" fmla="*/ 398 w 10001"/>
              <a:gd name="connsiteY3" fmla="*/ 1742 h 9767"/>
              <a:gd name="connsiteX0" fmla="*/ 189 w 9791"/>
              <a:gd name="connsiteY0" fmla="*/ 1784 h 10000"/>
              <a:gd name="connsiteX1" fmla="*/ 4661 w 9791"/>
              <a:gd name="connsiteY1" fmla="*/ 10000 h 10000"/>
              <a:gd name="connsiteX2" fmla="*/ 8094 w 9791"/>
              <a:gd name="connsiteY2" fmla="*/ 955 h 10000"/>
              <a:gd name="connsiteX3" fmla="*/ 189 w 9791"/>
              <a:gd name="connsiteY3" fmla="*/ 1784 h 10000"/>
              <a:gd name="connsiteX0" fmla="*/ 193 w 8969"/>
              <a:gd name="connsiteY0" fmla="*/ 1784 h 10000"/>
              <a:gd name="connsiteX1" fmla="*/ 4760 w 8969"/>
              <a:gd name="connsiteY1" fmla="*/ 10000 h 10000"/>
              <a:gd name="connsiteX2" fmla="*/ 8267 w 8969"/>
              <a:gd name="connsiteY2" fmla="*/ 955 h 10000"/>
              <a:gd name="connsiteX3" fmla="*/ 193 w 8969"/>
              <a:gd name="connsiteY3" fmla="*/ 1784 h 10000"/>
              <a:gd name="connsiteX0" fmla="*/ 215 w 10000"/>
              <a:gd name="connsiteY0" fmla="*/ 1307 h 9523"/>
              <a:gd name="connsiteX1" fmla="*/ 5307 w 10000"/>
              <a:gd name="connsiteY1" fmla="*/ 9523 h 9523"/>
              <a:gd name="connsiteX2" fmla="*/ 9217 w 10000"/>
              <a:gd name="connsiteY2" fmla="*/ 478 h 9523"/>
              <a:gd name="connsiteX3" fmla="*/ 215 w 10000"/>
              <a:gd name="connsiteY3" fmla="*/ 1307 h 9523"/>
              <a:gd name="connsiteX0" fmla="*/ 215 w 10000"/>
              <a:gd name="connsiteY0" fmla="*/ 2182 h 10810"/>
              <a:gd name="connsiteX1" fmla="*/ 5307 w 10000"/>
              <a:gd name="connsiteY1" fmla="*/ 10810 h 10810"/>
              <a:gd name="connsiteX2" fmla="*/ 9217 w 10000"/>
              <a:gd name="connsiteY2" fmla="*/ 1312 h 10810"/>
              <a:gd name="connsiteX3" fmla="*/ 4284 w 10000"/>
              <a:gd name="connsiteY3" fmla="*/ 123 h 10810"/>
              <a:gd name="connsiteX4" fmla="*/ 215 w 10000"/>
              <a:gd name="connsiteY4" fmla="*/ 2182 h 10810"/>
              <a:gd name="connsiteX0" fmla="*/ 724 w 10509"/>
              <a:gd name="connsiteY0" fmla="*/ 2182 h 11042"/>
              <a:gd name="connsiteX1" fmla="*/ 426 w 10509"/>
              <a:gd name="connsiteY1" fmla="*/ 7876 h 11042"/>
              <a:gd name="connsiteX2" fmla="*/ 5816 w 10509"/>
              <a:gd name="connsiteY2" fmla="*/ 10810 h 11042"/>
              <a:gd name="connsiteX3" fmla="*/ 9726 w 10509"/>
              <a:gd name="connsiteY3" fmla="*/ 1312 h 11042"/>
              <a:gd name="connsiteX4" fmla="*/ 4793 w 10509"/>
              <a:gd name="connsiteY4" fmla="*/ 123 h 11042"/>
              <a:gd name="connsiteX5" fmla="*/ 724 w 10509"/>
              <a:gd name="connsiteY5" fmla="*/ 2182 h 11042"/>
              <a:gd name="connsiteX0" fmla="*/ 724 w 11600"/>
              <a:gd name="connsiteY0" fmla="*/ 2182 h 10823"/>
              <a:gd name="connsiteX1" fmla="*/ 426 w 11600"/>
              <a:gd name="connsiteY1" fmla="*/ 7876 h 10823"/>
              <a:gd name="connsiteX2" fmla="*/ 5816 w 11600"/>
              <a:gd name="connsiteY2" fmla="*/ 10810 h 10823"/>
              <a:gd name="connsiteX3" fmla="*/ 11442 w 11600"/>
              <a:gd name="connsiteY3" fmla="*/ 7487 h 10823"/>
              <a:gd name="connsiteX4" fmla="*/ 9726 w 11600"/>
              <a:gd name="connsiteY4" fmla="*/ 1312 h 10823"/>
              <a:gd name="connsiteX5" fmla="*/ 4793 w 11600"/>
              <a:gd name="connsiteY5" fmla="*/ 123 h 10823"/>
              <a:gd name="connsiteX6" fmla="*/ 724 w 11600"/>
              <a:gd name="connsiteY6" fmla="*/ 2182 h 10823"/>
              <a:gd name="connsiteX0" fmla="*/ 724 w 11741"/>
              <a:gd name="connsiteY0" fmla="*/ 2092 h 10733"/>
              <a:gd name="connsiteX1" fmla="*/ 426 w 11741"/>
              <a:gd name="connsiteY1" fmla="*/ 7786 h 10733"/>
              <a:gd name="connsiteX2" fmla="*/ 5816 w 11741"/>
              <a:gd name="connsiteY2" fmla="*/ 10720 h 10733"/>
              <a:gd name="connsiteX3" fmla="*/ 11442 w 11741"/>
              <a:gd name="connsiteY3" fmla="*/ 7397 h 10733"/>
              <a:gd name="connsiteX4" fmla="*/ 10747 w 11741"/>
              <a:gd name="connsiteY4" fmla="*/ 1833 h 10733"/>
              <a:gd name="connsiteX5" fmla="*/ 4793 w 11741"/>
              <a:gd name="connsiteY5" fmla="*/ 33 h 10733"/>
              <a:gd name="connsiteX6" fmla="*/ 724 w 11741"/>
              <a:gd name="connsiteY6" fmla="*/ 2092 h 10733"/>
              <a:gd name="connsiteX0" fmla="*/ 724 w 11634"/>
              <a:gd name="connsiteY0" fmla="*/ 2092 h 10733"/>
              <a:gd name="connsiteX1" fmla="*/ 426 w 11634"/>
              <a:gd name="connsiteY1" fmla="*/ 7786 h 10733"/>
              <a:gd name="connsiteX2" fmla="*/ 5816 w 11634"/>
              <a:gd name="connsiteY2" fmla="*/ 10720 h 10733"/>
              <a:gd name="connsiteX3" fmla="*/ 11442 w 11634"/>
              <a:gd name="connsiteY3" fmla="*/ 7397 h 10733"/>
              <a:gd name="connsiteX4" fmla="*/ 10747 w 11634"/>
              <a:gd name="connsiteY4" fmla="*/ 1833 h 10733"/>
              <a:gd name="connsiteX5" fmla="*/ 4793 w 11634"/>
              <a:gd name="connsiteY5" fmla="*/ 33 h 10733"/>
              <a:gd name="connsiteX6" fmla="*/ 724 w 11634"/>
              <a:gd name="connsiteY6" fmla="*/ 2092 h 10733"/>
              <a:gd name="connsiteX0" fmla="*/ 724 w 11758"/>
              <a:gd name="connsiteY0" fmla="*/ 2079 h 10720"/>
              <a:gd name="connsiteX1" fmla="*/ 426 w 11758"/>
              <a:gd name="connsiteY1" fmla="*/ 7773 h 10720"/>
              <a:gd name="connsiteX2" fmla="*/ 5816 w 11758"/>
              <a:gd name="connsiteY2" fmla="*/ 10707 h 10720"/>
              <a:gd name="connsiteX3" fmla="*/ 11442 w 11758"/>
              <a:gd name="connsiteY3" fmla="*/ 7384 h 10720"/>
              <a:gd name="connsiteX4" fmla="*/ 10747 w 11758"/>
              <a:gd name="connsiteY4" fmla="*/ 1820 h 10720"/>
              <a:gd name="connsiteX5" fmla="*/ 4793 w 11758"/>
              <a:gd name="connsiteY5" fmla="*/ 20 h 10720"/>
              <a:gd name="connsiteX6" fmla="*/ 724 w 11758"/>
              <a:gd name="connsiteY6" fmla="*/ 2079 h 10720"/>
              <a:gd name="connsiteX0" fmla="*/ 724 w 11758"/>
              <a:gd name="connsiteY0" fmla="*/ 2079 h 10720"/>
              <a:gd name="connsiteX1" fmla="*/ 426 w 11758"/>
              <a:gd name="connsiteY1" fmla="*/ 7773 h 10720"/>
              <a:gd name="connsiteX2" fmla="*/ 5816 w 11758"/>
              <a:gd name="connsiteY2" fmla="*/ 10707 h 10720"/>
              <a:gd name="connsiteX3" fmla="*/ 11442 w 11758"/>
              <a:gd name="connsiteY3" fmla="*/ 7384 h 10720"/>
              <a:gd name="connsiteX4" fmla="*/ 10747 w 11758"/>
              <a:gd name="connsiteY4" fmla="*/ 1820 h 10720"/>
              <a:gd name="connsiteX5" fmla="*/ 4793 w 11758"/>
              <a:gd name="connsiteY5" fmla="*/ 20 h 10720"/>
              <a:gd name="connsiteX6" fmla="*/ 724 w 11758"/>
              <a:gd name="connsiteY6" fmla="*/ 2079 h 10720"/>
              <a:gd name="connsiteX0" fmla="*/ 724 w 11866"/>
              <a:gd name="connsiteY0" fmla="*/ 2079 h 10720"/>
              <a:gd name="connsiteX1" fmla="*/ 426 w 11866"/>
              <a:gd name="connsiteY1" fmla="*/ 7773 h 10720"/>
              <a:gd name="connsiteX2" fmla="*/ 5816 w 11866"/>
              <a:gd name="connsiteY2" fmla="*/ 10707 h 10720"/>
              <a:gd name="connsiteX3" fmla="*/ 11442 w 11866"/>
              <a:gd name="connsiteY3" fmla="*/ 7384 h 10720"/>
              <a:gd name="connsiteX4" fmla="*/ 10747 w 11866"/>
              <a:gd name="connsiteY4" fmla="*/ 1820 h 10720"/>
              <a:gd name="connsiteX5" fmla="*/ 4793 w 11866"/>
              <a:gd name="connsiteY5" fmla="*/ 20 h 10720"/>
              <a:gd name="connsiteX6" fmla="*/ 724 w 11866"/>
              <a:gd name="connsiteY6" fmla="*/ 2079 h 10720"/>
              <a:gd name="connsiteX0" fmla="*/ 724 w 11866"/>
              <a:gd name="connsiteY0" fmla="*/ 2079 h 10720"/>
              <a:gd name="connsiteX1" fmla="*/ 426 w 11866"/>
              <a:gd name="connsiteY1" fmla="*/ 7773 h 10720"/>
              <a:gd name="connsiteX2" fmla="*/ 5816 w 11866"/>
              <a:gd name="connsiteY2" fmla="*/ 10707 h 10720"/>
              <a:gd name="connsiteX3" fmla="*/ 11442 w 11866"/>
              <a:gd name="connsiteY3" fmla="*/ 7384 h 10720"/>
              <a:gd name="connsiteX4" fmla="*/ 10747 w 11866"/>
              <a:gd name="connsiteY4" fmla="*/ 1820 h 10720"/>
              <a:gd name="connsiteX5" fmla="*/ 4793 w 11866"/>
              <a:gd name="connsiteY5" fmla="*/ 20 h 10720"/>
              <a:gd name="connsiteX6" fmla="*/ 724 w 11866"/>
              <a:gd name="connsiteY6" fmla="*/ 2079 h 10720"/>
              <a:gd name="connsiteX0" fmla="*/ 724 w 11866"/>
              <a:gd name="connsiteY0" fmla="*/ 2079 h 10707"/>
              <a:gd name="connsiteX1" fmla="*/ 426 w 11866"/>
              <a:gd name="connsiteY1" fmla="*/ 7773 h 10707"/>
              <a:gd name="connsiteX2" fmla="*/ 5816 w 11866"/>
              <a:gd name="connsiteY2" fmla="*/ 10707 h 10707"/>
              <a:gd name="connsiteX3" fmla="*/ 11442 w 11866"/>
              <a:gd name="connsiteY3" fmla="*/ 7384 h 10707"/>
              <a:gd name="connsiteX4" fmla="*/ 10747 w 11866"/>
              <a:gd name="connsiteY4" fmla="*/ 1820 h 10707"/>
              <a:gd name="connsiteX5" fmla="*/ 4793 w 11866"/>
              <a:gd name="connsiteY5" fmla="*/ 20 h 10707"/>
              <a:gd name="connsiteX6" fmla="*/ 724 w 11866"/>
              <a:gd name="connsiteY6" fmla="*/ 2079 h 10707"/>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39 w 11881"/>
              <a:gd name="connsiteY0" fmla="*/ 2079 h 10710"/>
              <a:gd name="connsiteX1" fmla="*/ 484 w 11881"/>
              <a:gd name="connsiteY1" fmla="*/ 7884 h 10710"/>
              <a:gd name="connsiteX2" fmla="*/ 5831 w 11881"/>
              <a:gd name="connsiteY2" fmla="*/ 10707 h 10710"/>
              <a:gd name="connsiteX3" fmla="*/ 11457 w 11881"/>
              <a:gd name="connsiteY3" fmla="*/ 7384 h 10710"/>
              <a:gd name="connsiteX4" fmla="*/ 10762 w 11881"/>
              <a:gd name="connsiteY4" fmla="*/ 1820 h 10710"/>
              <a:gd name="connsiteX5" fmla="*/ 4808 w 11881"/>
              <a:gd name="connsiteY5" fmla="*/ 20 h 10710"/>
              <a:gd name="connsiteX6" fmla="*/ 739 w 11881"/>
              <a:gd name="connsiteY6" fmla="*/ 2079 h 10710"/>
              <a:gd name="connsiteX0" fmla="*/ 756 w 11818"/>
              <a:gd name="connsiteY0" fmla="*/ 2159 h 10790"/>
              <a:gd name="connsiteX1" fmla="*/ 501 w 11818"/>
              <a:gd name="connsiteY1" fmla="*/ 7964 h 10790"/>
              <a:gd name="connsiteX2" fmla="*/ 5848 w 11818"/>
              <a:gd name="connsiteY2" fmla="*/ 10787 h 10790"/>
              <a:gd name="connsiteX3" fmla="*/ 11474 w 11818"/>
              <a:gd name="connsiteY3" fmla="*/ 7464 h 10790"/>
              <a:gd name="connsiteX4" fmla="*/ 10779 w 11818"/>
              <a:gd name="connsiteY4" fmla="*/ 1900 h 10790"/>
              <a:gd name="connsiteX5" fmla="*/ 5173 w 11818"/>
              <a:gd name="connsiteY5" fmla="*/ 17 h 10790"/>
              <a:gd name="connsiteX6" fmla="*/ 756 w 11818"/>
              <a:gd name="connsiteY6" fmla="*/ 2159 h 10790"/>
              <a:gd name="connsiteX0" fmla="*/ 769 w 11831"/>
              <a:gd name="connsiteY0" fmla="*/ 2159 h 10790"/>
              <a:gd name="connsiteX1" fmla="*/ 514 w 11831"/>
              <a:gd name="connsiteY1" fmla="*/ 7964 h 10790"/>
              <a:gd name="connsiteX2" fmla="*/ 5861 w 11831"/>
              <a:gd name="connsiteY2" fmla="*/ 10787 h 10790"/>
              <a:gd name="connsiteX3" fmla="*/ 11487 w 11831"/>
              <a:gd name="connsiteY3" fmla="*/ 7464 h 10790"/>
              <a:gd name="connsiteX4" fmla="*/ 10792 w 11831"/>
              <a:gd name="connsiteY4" fmla="*/ 1900 h 10790"/>
              <a:gd name="connsiteX5" fmla="*/ 5186 w 11831"/>
              <a:gd name="connsiteY5" fmla="*/ 17 h 10790"/>
              <a:gd name="connsiteX6" fmla="*/ 769 w 11831"/>
              <a:gd name="connsiteY6" fmla="*/ 2159 h 10790"/>
              <a:gd name="connsiteX0" fmla="*/ 801 w 11863"/>
              <a:gd name="connsiteY0" fmla="*/ 2159 h 10797"/>
              <a:gd name="connsiteX1" fmla="*/ 481 w 11863"/>
              <a:gd name="connsiteY1" fmla="*/ 8270 h 10797"/>
              <a:gd name="connsiteX2" fmla="*/ 5893 w 11863"/>
              <a:gd name="connsiteY2" fmla="*/ 10787 h 10797"/>
              <a:gd name="connsiteX3" fmla="*/ 11519 w 11863"/>
              <a:gd name="connsiteY3" fmla="*/ 7464 h 10797"/>
              <a:gd name="connsiteX4" fmla="*/ 10824 w 11863"/>
              <a:gd name="connsiteY4" fmla="*/ 1900 h 10797"/>
              <a:gd name="connsiteX5" fmla="*/ 5218 w 11863"/>
              <a:gd name="connsiteY5" fmla="*/ 17 h 10797"/>
              <a:gd name="connsiteX6" fmla="*/ 801 w 11863"/>
              <a:gd name="connsiteY6" fmla="*/ 2159 h 10797"/>
              <a:gd name="connsiteX0" fmla="*/ 905 w 11967"/>
              <a:gd name="connsiteY0" fmla="*/ 2159 h 10797"/>
              <a:gd name="connsiteX1" fmla="*/ 585 w 11967"/>
              <a:gd name="connsiteY1" fmla="*/ 8270 h 10797"/>
              <a:gd name="connsiteX2" fmla="*/ 5997 w 11967"/>
              <a:gd name="connsiteY2" fmla="*/ 10787 h 10797"/>
              <a:gd name="connsiteX3" fmla="*/ 11623 w 11967"/>
              <a:gd name="connsiteY3" fmla="*/ 7464 h 10797"/>
              <a:gd name="connsiteX4" fmla="*/ 10928 w 11967"/>
              <a:gd name="connsiteY4" fmla="*/ 1900 h 10797"/>
              <a:gd name="connsiteX5" fmla="*/ 5322 w 11967"/>
              <a:gd name="connsiteY5" fmla="*/ 17 h 10797"/>
              <a:gd name="connsiteX6" fmla="*/ 905 w 11967"/>
              <a:gd name="connsiteY6" fmla="*/ 2159 h 10797"/>
              <a:gd name="connsiteX0" fmla="*/ 824 w 11939"/>
              <a:gd name="connsiteY0" fmla="*/ 2159 h 11017"/>
              <a:gd name="connsiteX1" fmla="*/ 504 w 11939"/>
              <a:gd name="connsiteY1" fmla="*/ 8270 h 11017"/>
              <a:gd name="connsiteX2" fmla="*/ 6220 w 11939"/>
              <a:gd name="connsiteY2" fmla="*/ 11009 h 11017"/>
              <a:gd name="connsiteX3" fmla="*/ 11542 w 11939"/>
              <a:gd name="connsiteY3" fmla="*/ 7464 h 11017"/>
              <a:gd name="connsiteX4" fmla="*/ 10847 w 11939"/>
              <a:gd name="connsiteY4" fmla="*/ 1900 h 11017"/>
              <a:gd name="connsiteX5" fmla="*/ 5241 w 11939"/>
              <a:gd name="connsiteY5" fmla="*/ 17 h 11017"/>
              <a:gd name="connsiteX6" fmla="*/ 824 w 11939"/>
              <a:gd name="connsiteY6" fmla="*/ 2159 h 11017"/>
              <a:gd name="connsiteX0" fmla="*/ 824 w 11939"/>
              <a:gd name="connsiteY0" fmla="*/ 2159 h 11014"/>
              <a:gd name="connsiteX1" fmla="*/ 504 w 11939"/>
              <a:gd name="connsiteY1" fmla="*/ 8270 h 11014"/>
              <a:gd name="connsiteX2" fmla="*/ 6220 w 11939"/>
              <a:gd name="connsiteY2" fmla="*/ 11009 h 11014"/>
              <a:gd name="connsiteX3" fmla="*/ 11542 w 11939"/>
              <a:gd name="connsiteY3" fmla="*/ 7464 h 11014"/>
              <a:gd name="connsiteX4" fmla="*/ 10847 w 11939"/>
              <a:gd name="connsiteY4" fmla="*/ 1900 h 11014"/>
              <a:gd name="connsiteX5" fmla="*/ 5241 w 11939"/>
              <a:gd name="connsiteY5" fmla="*/ 17 h 11014"/>
              <a:gd name="connsiteX6" fmla="*/ 824 w 11939"/>
              <a:gd name="connsiteY6" fmla="*/ 2159 h 11014"/>
              <a:gd name="connsiteX0" fmla="*/ 824 w 12073"/>
              <a:gd name="connsiteY0" fmla="*/ 2159 h 11013"/>
              <a:gd name="connsiteX1" fmla="*/ 504 w 12073"/>
              <a:gd name="connsiteY1" fmla="*/ 8270 h 11013"/>
              <a:gd name="connsiteX2" fmla="*/ 6220 w 12073"/>
              <a:gd name="connsiteY2" fmla="*/ 11009 h 11013"/>
              <a:gd name="connsiteX3" fmla="*/ 11716 w 12073"/>
              <a:gd name="connsiteY3" fmla="*/ 7714 h 11013"/>
              <a:gd name="connsiteX4" fmla="*/ 10847 w 12073"/>
              <a:gd name="connsiteY4" fmla="*/ 1900 h 11013"/>
              <a:gd name="connsiteX5" fmla="*/ 5241 w 12073"/>
              <a:gd name="connsiteY5" fmla="*/ 17 h 11013"/>
              <a:gd name="connsiteX6" fmla="*/ 824 w 12073"/>
              <a:gd name="connsiteY6" fmla="*/ 2159 h 11013"/>
              <a:gd name="connsiteX0" fmla="*/ 824 w 12094"/>
              <a:gd name="connsiteY0" fmla="*/ 2159 h 11013"/>
              <a:gd name="connsiteX1" fmla="*/ 504 w 12094"/>
              <a:gd name="connsiteY1" fmla="*/ 8270 h 11013"/>
              <a:gd name="connsiteX2" fmla="*/ 6220 w 12094"/>
              <a:gd name="connsiteY2" fmla="*/ 11009 h 11013"/>
              <a:gd name="connsiteX3" fmla="*/ 11716 w 12094"/>
              <a:gd name="connsiteY3" fmla="*/ 7714 h 11013"/>
              <a:gd name="connsiteX4" fmla="*/ 10847 w 12094"/>
              <a:gd name="connsiteY4" fmla="*/ 1900 h 11013"/>
              <a:gd name="connsiteX5" fmla="*/ 5241 w 12094"/>
              <a:gd name="connsiteY5" fmla="*/ 17 h 11013"/>
              <a:gd name="connsiteX6" fmla="*/ 824 w 12094"/>
              <a:gd name="connsiteY6" fmla="*/ 2159 h 11013"/>
              <a:gd name="connsiteX0" fmla="*/ 824 w 12072"/>
              <a:gd name="connsiteY0" fmla="*/ 2159 h 10846"/>
              <a:gd name="connsiteX1" fmla="*/ 504 w 12072"/>
              <a:gd name="connsiteY1" fmla="*/ 8270 h 10846"/>
              <a:gd name="connsiteX2" fmla="*/ 6242 w 12072"/>
              <a:gd name="connsiteY2" fmla="*/ 10842 h 10846"/>
              <a:gd name="connsiteX3" fmla="*/ 11716 w 12072"/>
              <a:gd name="connsiteY3" fmla="*/ 7714 h 10846"/>
              <a:gd name="connsiteX4" fmla="*/ 10847 w 12072"/>
              <a:gd name="connsiteY4" fmla="*/ 1900 h 10846"/>
              <a:gd name="connsiteX5" fmla="*/ 5241 w 12072"/>
              <a:gd name="connsiteY5" fmla="*/ 17 h 10846"/>
              <a:gd name="connsiteX6" fmla="*/ 824 w 12072"/>
              <a:gd name="connsiteY6" fmla="*/ 2159 h 10846"/>
              <a:gd name="connsiteX0" fmla="*/ 824 w 12072"/>
              <a:gd name="connsiteY0" fmla="*/ 2159 h 10842"/>
              <a:gd name="connsiteX1" fmla="*/ 504 w 12072"/>
              <a:gd name="connsiteY1" fmla="*/ 8270 h 10842"/>
              <a:gd name="connsiteX2" fmla="*/ 6242 w 12072"/>
              <a:gd name="connsiteY2" fmla="*/ 10842 h 10842"/>
              <a:gd name="connsiteX3" fmla="*/ 11716 w 12072"/>
              <a:gd name="connsiteY3" fmla="*/ 7714 h 10842"/>
              <a:gd name="connsiteX4" fmla="*/ 10847 w 12072"/>
              <a:gd name="connsiteY4" fmla="*/ 1900 h 10842"/>
              <a:gd name="connsiteX5" fmla="*/ 5241 w 12072"/>
              <a:gd name="connsiteY5" fmla="*/ 17 h 10842"/>
              <a:gd name="connsiteX6" fmla="*/ 824 w 12072"/>
              <a:gd name="connsiteY6" fmla="*/ 2159 h 10842"/>
              <a:gd name="connsiteX0" fmla="*/ 824 w 12072"/>
              <a:gd name="connsiteY0" fmla="*/ 2159 h 10844"/>
              <a:gd name="connsiteX1" fmla="*/ 504 w 12072"/>
              <a:gd name="connsiteY1" fmla="*/ 8270 h 10844"/>
              <a:gd name="connsiteX2" fmla="*/ 6242 w 12072"/>
              <a:gd name="connsiteY2" fmla="*/ 10842 h 10844"/>
              <a:gd name="connsiteX3" fmla="*/ 11716 w 12072"/>
              <a:gd name="connsiteY3" fmla="*/ 7714 h 10844"/>
              <a:gd name="connsiteX4" fmla="*/ 10847 w 12072"/>
              <a:gd name="connsiteY4" fmla="*/ 1900 h 10844"/>
              <a:gd name="connsiteX5" fmla="*/ 5241 w 12072"/>
              <a:gd name="connsiteY5" fmla="*/ 17 h 10844"/>
              <a:gd name="connsiteX6" fmla="*/ 824 w 12072"/>
              <a:gd name="connsiteY6" fmla="*/ 2159 h 10844"/>
              <a:gd name="connsiteX0" fmla="*/ 824 w 12190"/>
              <a:gd name="connsiteY0" fmla="*/ 2159 h 10844"/>
              <a:gd name="connsiteX1" fmla="*/ 504 w 12190"/>
              <a:gd name="connsiteY1" fmla="*/ 8270 h 10844"/>
              <a:gd name="connsiteX2" fmla="*/ 6242 w 12190"/>
              <a:gd name="connsiteY2" fmla="*/ 10842 h 10844"/>
              <a:gd name="connsiteX3" fmla="*/ 11716 w 12190"/>
              <a:gd name="connsiteY3" fmla="*/ 7714 h 10844"/>
              <a:gd name="connsiteX4" fmla="*/ 11173 w 12190"/>
              <a:gd name="connsiteY4" fmla="*/ 1928 h 10844"/>
              <a:gd name="connsiteX5" fmla="*/ 5241 w 12190"/>
              <a:gd name="connsiteY5" fmla="*/ 17 h 10844"/>
              <a:gd name="connsiteX6" fmla="*/ 824 w 12190"/>
              <a:gd name="connsiteY6" fmla="*/ 2159 h 10844"/>
              <a:gd name="connsiteX0" fmla="*/ 824 w 12319"/>
              <a:gd name="connsiteY0" fmla="*/ 2159 h 10844"/>
              <a:gd name="connsiteX1" fmla="*/ 504 w 12319"/>
              <a:gd name="connsiteY1" fmla="*/ 8270 h 10844"/>
              <a:gd name="connsiteX2" fmla="*/ 6242 w 12319"/>
              <a:gd name="connsiteY2" fmla="*/ 10842 h 10844"/>
              <a:gd name="connsiteX3" fmla="*/ 11716 w 12319"/>
              <a:gd name="connsiteY3" fmla="*/ 7714 h 10844"/>
              <a:gd name="connsiteX4" fmla="*/ 11173 w 12319"/>
              <a:gd name="connsiteY4" fmla="*/ 1928 h 10844"/>
              <a:gd name="connsiteX5" fmla="*/ 5241 w 12319"/>
              <a:gd name="connsiteY5" fmla="*/ 17 h 10844"/>
              <a:gd name="connsiteX6" fmla="*/ 824 w 12319"/>
              <a:gd name="connsiteY6" fmla="*/ 2159 h 10844"/>
              <a:gd name="connsiteX0" fmla="*/ 824 w 12329"/>
              <a:gd name="connsiteY0" fmla="*/ 2175 h 10860"/>
              <a:gd name="connsiteX1" fmla="*/ 504 w 12329"/>
              <a:gd name="connsiteY1" fmla="*/ 8286 h 10860"/>
              <a:gd name="connsiteX2" fmla="*/ 6242 w 12329"/>
              <a:gd name="connsiteY2" fmla="*/ 10858 h 10860"/>
              <a:gd name="connsiteX3" fmla="*/ 11716 w 12329"/>
              <a:gd name="connsiteY3" fmla="*/ 7730 h 10860"/>
              <a:gd name="connsiteX4" fmla="*/ 11173 w 12329"/>
              <a:gd name="connsiteY4" fmla="*/ 1944 h 10860"/>
              <a:gd name="connsiteX5" fmla="*/ 5241 w 12329"/>
              <a:gd name="connsiteY5" fmla="*/ 33 h 10860"/>
              <a:gd name="connsiteX6" fmla="*/ 824 w 12329"/>
              <a:gd name="connsiteY6" fmla="*/ 2175 h 10860"/>
              <a:gd name="connsiteX0" fmla="*/ 825 w 12190"/>
              <a:gd name="connsiteY0" fmla="*/ 2378 h 11063"/>
              <a:gd name="connsiteX1" fmla="*/ 505 w 12190"/>
              <a:gd name="connsiteY1" fmla="*/ 8489 h 11063"/>
              <a:gd name="connsiteX2" fmla="*/ 6243 w 12190"/>
              <a:gd name="connsiteY2" fmla="*/ 11061 h 11063"/>
              <a:gd name="connsiteX3" fmla="*/ 11717 w 12190"/>
              <a:gd name="connsiteY3" fmla="*/ 7933 h 11063"/>
              <a:gd name="connsiteX4" fmla="*/ 11174 w 12190"/>
              <a:gd name="connsiteY4" fmla="*/ 2147 h 11063"/>
              <a:gd name="connsiteX5" fmla="*/ 5264 w 12190"/>
              <a:gd name="connsiteY5" fmla="*/ 14 h 11063"/>
              <a:gd name="connsiteX6" fmla="*/ 825 w 12190"/>
              <a:gd name="connsiteY6" fmla="*/ 2378 h 11063"/>
              <a:gd name="connsiteX0" fmla="*/ 825 w 12356"/>
              <a:gd name="connsiteY0" fmla="*/ 2378 h 11063"/>
              <a:gd name="connsiteX1" fmla="*/ 505 w 12356"/>
              <a:gd name="connsiteY1" fmla="*/ 8489 h 11063"/>
              <a:gd name="connsiteX2" fmla="*/ 6243 w 12356"/>
              <a:gd name="connsiteY2" fmla="*/ 11061 h 11063"/>
              <a:gd name="connsiteX3" fmla="*/ 11717 w 12356"/>
              <a:gd name="connsiteY3" fmla="*/ 7933 h 11063"/>
              <a:gd name="connsiteX4" fmla="*/ 11174 w 12356"/>
              <a:gd name="connsiteY4" fmla="*/ 2147 h 11063"/>
              <a:gd name="connsiteX5" fmla="*/ 5264 w 12356"/>
              <a:gd name="connsiteY5" fmla="*/ 14 h 11063"/>
              <a:gd name="connsiteX6" fmla="*/ 825 w 12356"/>
              <a:gd name="connsiteY6" fmla="*/ 2378 h 11063"/>
              <a:gd name="connsiteX0" fmla="*/ 825 w 12354"/>
              <a:gd name="connsiteY0" fmla="*/ 2388 h 11073"/>
              <a:gd name="connsiteX1" fmla="*/ 505 w 12354"/>
              <a:gd name="connsiteY1" fmla="*/ 8499 h 11073"/>
              <a:gd name="connsiteX2" fmla="*/ 6243 w 12354"/>
              <a:gd name="connsiteY2" fmla="*/ 11071 h 11073"/>
              <a:gd name="connsiteX3" fmla="*/ 11717 w 12354"/>
              <a:gd name="connsiteY3" fmla="*/ 7943 h 11073"/>
              <a:gd name="connsiteX4" fmla="*/ 11174 w 12354"/>
              <a:gd name="connsiteY4" fmla="*/ 2157 h 11073"/>
              <a:gd name="connsiteX5" fmla="*/ 5264 w 12354"/>
              <a:gd name="connsiteY5" fmla="*/ 24 h 11073"/>
              <a:gd name="connsiteX6" fmla="*/ 825 w 12354"/>
              <a:gd name="connsiteY6" fmla="*/ 2388 h 11073"/>
              <a:gd name="connsiteX0" fmla="*/ 825 w 12284"/>
              <a:gd name="connsiteY0" fmla="*/ 2379 h 11066"/>
              <a:gd name="connsiteX1" fmla="*/ 505 w 12284"/>
              <a:gd name="connsiteY1" fmla="*/ 8490 h 11066"/>
              <a:gd name="connsiteX2" fmla="*/ 6243 w 12284"/>
              <a:gd name="connsiteY2" fmla="*/ 11062 h 11066"/>
              <a:gd name="connsiteX3" fmla="*/ 11847 w 12284"/>
              <a:gd name="connsiteY3" fmla="*/ 7962 h 11066"/>
              <a:gd name="connsiteX4" fmla="*/ 11174 w 12284"/>
              <a:gd name="connsiteY4" fmla="*/ 2148 h 11066"/>
              <a:gd name="connsiteX5" fmla="*/ 5264 w 12284"/>
              <a:gd name="connsiteY5" fmla="*/ 15 h 11066"/>
              <a:gd name="connsiteX6" fmla="*/ 825 w 12284"/>
              <a:gd name="connsiteY6" fmla="*/ 2379 h 11066"/>
              <a:gd name="connsiteX0" fmla="*/ 825 w 12395"/>
              <a:gd name="connsiteY0" fmla="*/ 2378 h 11065"/>
              <a:gd name="connsiteX1" fmla="*/ 505 w 12395"/>
              <a:gd name="connsiteY1" fmla="*/ 8489 h 11065"/>
              <a:gd name="connsiteX2" fmla="*/ 6243 w 12395"/>
              <a:gd name="connsiteY2" fmla="*/ 11061 h 11065"/>
              <a:gd name="connsiteX3" fmla="*/ 11847 w 12395"/>
              <a:gd name="connsiteY3" fmla="*/ 7961 h 11065"/>
              <a:gd name="connsiteX4" fmla="*/ 11174 w 12395"/>
              <a:gd name="connsiteY4" fmla="*/ 2147 h 11065"/>
              <a:gd name="connsiteX5" fmla="*/ 5264 w 12395"/>
              <a:gd name="connsiteY5" fmla="*/ 14 h 11065"/>
              <a:gd name="connsiteX6" fmla="*/ 825 w 12395"/>
              <a:gd name="connsiteY6" fmla="*/ 2378 h 11065"/>
              <a:gd name="connsiteX0" fmla="*/ 825 w 12368"/>
              <a:gd name="connsiteY0" fmla="*/ 2387 h 11074"/>
              <a:gd name="connsiteX1" fmla="*/ 505 w 12368"/>
              <a:gd name="connsiteY1" fmla="*/ 8498 h 11074"/>
              <a:gd name="connsiteX2" fmla="*/ 6243 w 12368"/>
              <a:gd name="connsiteY2" fmla="*/ 11070 h 11074"/>
              <a:gd name="connsiteX3" fmla="*/ 11847 w 12368"/>
              <a:gd name="connsiteY3" fmla="*/ 7970 h 11074"/>
              <a:gd name="connsiteX4" fmla="*/ 11174 w 12368"/>
              <a:gd name="connsiteY4" fmla="*/ 2156 h 11074"/>
              <a:gd name="connsiteX5" fmla="*/ 5264 w 12368"/>
              <a:gd name="connsiteY5" fmla="*/ 23 h 11074"/>
              <a:gd name="connsiteX6" fmla="*/ 825 w 12368"/>
              <a:gd name="connsiteY6" fmla="*/ 2387 h 11074"/>
              <a:gd name="connsiteX0" fmla="*/ 825 w 12368"/>
              <a:gd name="connsiteY0" fmla="*/ 2387 h 11071"/>
              <a:gd name="connsiteX1" fmla="*/ 505 w 12368"/>
              <a:gd name="connsiteY1" fmla="*/ 8498 h 11071"/>
              <a:gd name="connsiteX2" fmla="*/ 6243 w 12368"/>
              <a:gd name="connsiteY2" fmla="*/ 11070 h 11071"/>
              <a:gd name="connsiteX3" fmla="*/ 11847 w 12368"/>
              <a:gd name="connsiteY3" fmla="*/ 7970 h 11071"/>
              <a:gd name="connsiteX4" fmla="*/ 11174 w 12368"/>
              <a:gd name="connsiteY4" fmla="*/ 2156 h 11071"/>
              <a:gd name="connsiteX5" fmla="*/ 5264 w 12368"/>
              <a:gd name="connsiteY5" fmla="*/ 23 h 11071"/>
              <a:gd name="connsiteX6" fmla="*/ 825 w 12368"/>
              <a:gd name="connsiteY6" fmla="*/ 2387 h 11071"/>
              <a:gd name="connsiteX0" fmla="*/ 802 w 12345"/>
              <a:gd name="connsiteY0" fmla="*/ 2387 h 11071"/>
              <a:gd name="connsiteX1" fmla="*/ 482 w 12345"/>
              <a:gd name="connsiteY1" fmla="*/ 8498 h 11071"/>
              <a:gd name="connsiteX2" fmla="*/ 6220 w 12345"/>
              <a:gd name="connsiteY2" fmla="*/ 11070 h 11071"/>
              <a:gd name="connsiteX3" fmla="*/ 11824 w 12345"/>
              <a:gd name="connsiteY3" fmla="*/ 7970 h 11071"/>
              <a:gd name="connsiteX4" fmla="*/ 11151 w 12345"/>
              <a:gd name="connsiteY4" fmla="*/ 2156 h 11071"/>
              <a:gd name="connsiteX5" fmla="*/ 5241 w 12345"/>
              <a:gd name="connsiteY5" fmla="*/ 23 h 11071"/>
              <a:gd name="connsiteX6" fmla="*/ 802 w 12345"/>
              <a:gd name="connsiteY6" fmla="*/ 2387 h 11071"/>
              <a:gd name="connsiteX0" fmla="*/ 917 w 12460"/>
              <a:gd name="connsiteY0" fmla="*/ 2387 h 11071"/>
              <a:gd name="connsiteX1" fmla="*/ 597 w 12460"/>
              <a:gd name="connsiteY1" fmla="*/ 8498 h 11071"/>
              <a:gd name="connsiteX2" fmla="*/ 6335 w 12460"/>
              <a:gd name="connsiteY2" fmla="*/ 11070 h 11071"/>
              <a:gd name="connsiteX3" fmla="*/ 11939 w 12460"/>
              <a:gd name="connsiteY3" fmla="*/ 7970 h 11071"/>
              <a:gd name="connsiteX4" fmla="*/ 11266 w 12460"/>
              <a:gd name="connsiteY4" fmla="*/ 2156 h 11071"/>
              <a:gd name="connsiteX5" fmla="*/ 5356 w 12460"/>
              <a:gd name="connsiteY5" fmla="*/ 23 h 11071"/>
              <a:gd name="connsiteX6" fmla="*/ 917 w 12460"/>
              <a:gd name="connsiteY6" fmla="*/ 2387 h 11071"/>
              <a:gd name="connsiteX0" fmla="*/ 917 w 12460"/>
              <a:gd name="connsiteY0" fmla="*/ 2387 h 11071"/>
              <a:gd name="connsiteX1" fmla="*/ 597 w 12460"/>
              <a:gd name="connsiteY1" fmla="*/ 8498 h 11071"/>
              <a:gd name="connsiteX2" fmla="*/ 6335 w 12460"/>
              <a:gd name="connsiteY2" fmla="*/ 11070 h 11071"/>
              <a:gd name="connsiteX3" fmla="*/ 11939 w 12460"/>
              <a:gd name="connsiteY3" fmla="*/ 7970 h 11071"/>
              <a:gd name="connsiteX4" fmla="*/ 11266 w 12460"/>
              <a:gd name="connsiteY4" fmla="*/ 2156 h 11071"/>
              <a:gd name="connsiteX5" fmla="*/ 5356 w 12460"/>
              <a:gd name="connsiteY5" fmla="*/ 23 h 11071"/>
              <a:gd name="connsiteX6" fmla="*/ 917 w 12460"/>
              <a:gd name="connsiteY6" fmla="*/ 2387 h 11071"/>
              <a:gd name="connsiteX0" fmla="*/ 803 w 12262"/>
              <a:gd name="connsiteY0" fmla="*/ 2297 h 10981"/>
              <a:gd name="connsiteX1" fmla="*/ 483 w 12262"/>
              <a:gd name="connsiteY1" fmla="*/ 8408 h 10981"/>
              <a:gd name="connsiteX2" fmla="*/ 6221 w 12262"/>
              <a:gd name="connsiteY2" fmla="*/ 10980 h 10981"/>
              <a:gd name="connsiteX3" fmla="*/ 11825 w 12262"/>
              <a:gd name="connsiteY3" fmla="*/ 7880 h 10981"/>
              <a:gd name="connsiteX4" fmla="*/ 11152 w 12262"/>
              <a:gd name="connsiteY4" fmla="*/ 2066 h 10981"/>
              <a:gd name="connsiteX5" fmla="*/ 5264 w 12262"/>
              <a:gd name="connsiteY5" fmla="*/ 16 h 10981"/>
              <a:gd name="connsiteX6" fmla="*/ 803 w 12262"/>
              <a:gd name="connsiteY6" fmla="*/ 2297 h 10981"/>
              <a:gd name="connsiteX0" fmla="*/ 803 w 12262"/>
              <a:gd name="connsiteY0" fmla="*/ 2282 h 10966"/>
              <a:gd name="connsiteX1" fmla="*/ 483 w 12262"/>
              <a:gd name="connsiteY1" fmla="*/ 8393 h 10966"/>
              <a:gd name="connsiteX2" fmla="*/ 6221 w 12262"/>
              <a:gd name="connsiteY2" fmla="*/ 10965 h 10966"/>
              <a:gd name="connsiteX3" fmla="*/ 11825 w 12262"/>
              <a:gd name="connsiteY3" fmla="*/ 7865 h 10966"/>
              <a:gd name="connsiteX4" fmla="*/ 11152 w 12262"/>
              <a:gd name="connsiteY4" fmla="*/ 2051 h 10966"/>
              <a:gd name="connsiteX5" fmla="*/ 5264 w 12262"/>
              <a:gd name="connsiteY5" fmla="*/ 1 h 10966"/>
              <a:gd name="connsiteX6" fmla="*/ 803 w 12262"/>
              <a:gd name="connsiteY6" fmla="*/ 2282 h 10966"/>
              <a:gd name="connsiteX0" fmla="*/ 825 w 12264"/>
              <a:gd name="connsiteY0" fmla="*/ 2420 h 11104"/>
              <a:gd name="connsiteX1" fmla="*/ 505 w 12264"/>
              <a:gd name="connsiteY1" fmla="*/ 8531 h 11104"/>
              <a:gd name="connsiteX2" fmla="*/ 6243 w 12264"/>
              <a:gd name="connsiteY2" fmla="*/ 11103 h 11104"/>
              <a:gd name="connsiteX3" fmla="*/ 11847 w 12264"/>
              <a:gd name="connsiteY3" fmla="*/ 8003 h 11104"/>
              <a:gd name="connsiteX4" fmla="*/ 11174 w 12264"/>
              <a:gd name="connsiteY4" fmla="*/ 2189 h 11104"/>
              <a:gd name="connsiteX5" fmla="*/ 5764 w 12264"/>
              <a:gd name="connsiteY5" fmla="*/ 0 h 11104"/>
              <a:gd name="connsiteX6" fmla="*/ 825 w 12264"/>
              <a:gd name="connsiteY6" fmla="*/ 2420 h 11104"/>
              <a:gd name="connsiteX0" fmla="*/ 825 w 12351"/>
              <a:gd name="connsiteY0" fmla="*/ 2420 h 11104"/>
              <a:gd name="connsiteX1" fmla="*/ 505 w 12351"/>
              <a:gd name="connsiteY1" fmla="*/ 8531 h 11104"/>
              <a:gd name="connsiteX2" fmla="*/ 6243 w 12351"/>
              <a:gd name="connsiteY2" fmla="*/ 11103 h 11104"/>
              <a:gd name="connsiteX3" fmla="*/ 11847 w 12351"/>
              <a:gd name="connsiteY3" fmla="*/ 8003 h 11104"/>
              <a:gd name="connsiteX4" fmla="*/ 11174 w 12351"/>
              <a:gd name="connsiteY4" fmla="*/ 2189 h 11104"/>
              <a:gd name="connsiteX5" fmla="*/ 5764 w 12351"/>
              <a:gd name="connsiteY5" fmla="*/ 0 h 11104"/>
              <a:gd name="connsiteX6" fmla="*/ 825 w 12351"/>
              <a:gd name="connsiteY6" fmla="*/ 2420 h 11104"/>
              <a:gd name="connsiteX0" fmla="*/ 825 w 12372"/>
              <a:gd name="connsiteY0" fmla="*/ 2420 h 11104"/>
              <a:gd name="connsiteX1" fmla="*/ 505 w 12372"/>
              <a:gd name="connsiteY1" fmla="*/ 8531 h 11104"/>
              <a:gd name="connsiteX2" fmla="*/ 6243 w 12372"/>
              <a:gd name="connsiteY2" fmla="*/ 11103 h 11104"/>
              <a:gd name="connsiteX3" fmla="*/ 11847 w 12372"/>
              <a:gd name="connsiteY3" fmla="*/ 8003 h 11104"/>
              <a:gd name="connsiteX4" fmla="*/ 11174 w 12372"/>
              <a:gd name="connsiteY4" fmla="*/ 2189 h 11104"/>
              <a:gd name="connsiteX5" fmla="*/ 5764 w 12372"/>
              <a:gd name="connsiteY5" fmla="*/ 0 h 11104"/>
              <a:gd name="connsiteX6" fmla="*/ 825 w 12372"/>
              <a:gd name="connsiteY6" fmla="*/ 2420 h 11104"/>
              <a:gd name="connsiteX0" fmla="*/ 850 w 12397"/>
              <a:gd name="connsiteY0" fmla="*/ 2281 h 11104"/>
              <a:gd name="connsiteX1" fmla="*/ 530 w 12397"/>
              <a:gd name="connsiteY1" fmla="*/ 8531 h 11104"/>
              <a:gd name="connsiteX2" fmla="*/ 6268 w 12397"/>
              <a:gd name="connsiteY2" fmla="*/ 11103 h 11104"/>
              <a:gd name="connsiteX3" fmla="*/ 11872 w 12397"/>
              <a:gd name="connsiteY3" fmla="*/ 8003 h 11104"/>
              <a:gd name="connsiteX4" fmla="*/ 11199 w 12397"/>
              <a:gd name="connsiteY4" fmla="*/ 2189 h 11104"/>
              <a:gd name="connsiteX5" fmla="*/ 5789 w 12397"/>
              <a:gd name="connsiteY5" fmla="*/ 0 h 11104"/>
              <a:gd name="connsiteX6" fmla="*/ 850 w 12397"/>
              <a:gd name="connsiteY6" fmla="*/ 2281 h 11104"/>
              <a:gd name="connsiteX0" fmla="*/ 850 w 12397"/>
              <a:gd name="connsiteY0" fmla="*/ 2281 h 11104"/>
              <a:gd name="connsiteX1" fmla="*/ 530 w 12397"/>
              <a:gd name="connsiteY1" fmla="*/ 8531 h 11104"/>
              <a:gd name="connsiteX2" fmla="*/ 6268 w 12397"/>
              <a:gd name="connsiteY2" fmla="*/ 11103 h 11104"/>
              <a:gd name="connsiteX3" fmla="*/ 11872 w 12397"/>
              <a:gd name="connsiteY3" fmla="*/ 8003 h 11104"/>
              <a:gd name="connsiteX4" fmla="*/ 11199 w 12397"/>
              <a:gd name="connsiteY4" fmla="*/ 2189 h 11104"/>
              <a:gd name="connsiteX5" fmla="*/ 5789 w 12397"/>
              <a:gd name="connsiteY5" fmla="*/ 0 h 11104"/>
              <a:gd name="connsiteX6" fmla="*/ 850 w 12397"/>
              <a:gd name="connsiteY6" fmla="*/ 2281 h 11104"/>
              <a:gd name="connsiteX0" fmla="*/ 826 w 12373"/>
              <a:gd name="connsiteY0" fmla="*/ 2281 h 11104"/>
              <a:gd name="connsiteX1" fmla="*/ 506 w 12373"/>
              <a:gd name="connsiteY1" fmla="*/ 8531 h 11104"/>
              <a:gd name="connsiteX2" fmla="*/ 6244 w 12373"/>
              <a:gd name="connsiteY2" fmla="*/ 11103 h 11104"/>
              <a:gd name="connsiteX3" fmla="*/ 11848 w 12373"/>
              <a:gd name="connsiteY3" fmla="*/ 8003 h 11104"/>
              <a:gd name="connsiteX4" fmla="*/ 11175 w 12373"/>
              <a:gd name="connsiteY4" fmla="*/ 2189 h 11104"/>
              <a:gd name="connsiteX5" fmla="*/ 5765 w 12373"/>
              <a:gd name="connsiteY5" fmla="*/ 0 h 11104"/>
              <a:gd name="connsiteX6" fmla="*/ 826 w 12373"/>
              <a:gd name="connsiteY6" fmla="*/ 2281 h 11104"/>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7"/>
              <a:gd name="connsiteY0" fmla="*/ 2281 h 11160"/>
              <a:gd name="connsiteX1" fmla="*/ 533 w 12397"/>
              <a:gd name="connsiteY1" fmla="*/ 8531 h 11160"/>
              <a:gd name="connsiteX2" fmla="*/ 6314 w 12397"/>
              <a:gd name="connsiteY2" fmla="*/ 11159 h 11160"/>
              <a:gd name="connsiteX3" fmla="*/ 11875 w 12397"/>
              <a:gd name="connsiteY3" fmla="*/ 8003 h 11160"/>
              <a:gd name="connsiteX4" fmla="*/ 11202 w 12397"/>
              <a:gd name="connsiteY4" fmla="*/ 2189 h 11160"/>
              <a:gd name="connsiteX5" fmla="*/ 5792 w 12397"/>
              <a:gd name="connsiteY5" fmla="*/ 0 h 11160"/>
              <a:gd name="connsiteX6" fmla="*/ 853 w 12397"/>
              <a:gd name="connsiteY6" fmla="*/ 2281 h 11160"/>
              <a:gd name="connsiteX0" fmla="*/ 853 w 12393"/>
              <a:gd name="connsiteY0" fmla="*/ 2281 h 11160"/>
              <a:gd name="connsiteX1" fmla="*/ 533 w 12393"/>
              <a:gd name="connsiteY1" fmla="*/ 8531 h 11160"/>
              <a:gd name="connsiteX2" fmla="*/ 6314 w 12393"/>
              <a:gd name="connsiteY2" fmla="*/ 11159 h 11160"/>
              <a:gd name="connsiteX3" fmla="*/ 11875 w 12393"/>
              <a:gd name="connsiteY3" fmla="*/ 8003 h 11160"/>
              <a:gd name="connsiteX4" fmla="*/ 11202 w 12393"/>
              <a:gd name="connsiteY4" fmla="*/ 2189 h 11160"/>
              <a:gd name="connsiteX5" fmla="*/ 5792 w 12393"/>
              <a:gd name="connsiteY5" fmla="*/ 0 h 11160"/>
              <a:gd name="connsiteX6" fmla="*/ 853 w 12393"/>
              <a:gd name="connsiteY6" fmla="*/ 2281 h 11160"/>
              <a:gd name="connsiteX0" fmla="*/ 853 w 12387"/>
              <a:gd name="connsiteY0" fmla="*/ 2281 h 11160"/>
              <a:gd name="connsiteX1" fmla="*/ 533 w 12387"/>
              <a:gd name="connsiteY1" fmla="*/ 8531 h 11160"/>
              <a:gd name="connsiteX2" fmla="*/ 6314 w 12387"/>
              <a:gd name="connsiteY2" fmla="*/ 11159 h 11160"/>
              <a:gd name="connsiteX3" fmla="*/ 11875 w 12387"/>
              <a:gd name="connsiteY3" fmla="*/ 8003 h 11160"/>
              <a:gd name="connsiteX4" fmla="*/ 11202 w 12387"/>
              <a:gd name="connsiteY4" fmla="*/ 2189 h 11160"/>
              <a:gd name="connsiteX5" fmla="*/ 5792 w 12387"/>
              <a:gd name="connsiteY5" fmla="*/ 0 h 11160"/>
              <a:gd name="connsiteX6" fmla="*/ 853 w 12387"/>
              <a:gd name="connsiteY6" fmla="*/ 2281 h 11160"/>
              <a:gd name="connsiteX0" fmla="*/ 853 w 12508"/>
              <a:gd name="connsiteY0" fmla="*/ 2281 h 11160"/>
              <a:gd name="connsiteX1" fmla="*/ 533 w 12508"/>
              <a:gd name="connsiteY1" fmla="*/ 8531 h 11160"/>
              <a:gd name="connsiteX2" fmla="*/ 6314 w 12508"/>
              <a:gd name="connsiteY2" fmla="*/ 11159 h 11160"/>
              <a:gd name="connsiteX3" fmla="*/ 11875 w 12508"/>
              <a:gd name="connsiteY3" fmla="*/ 8003 h 11160"/>
              <a:gd name="connsiteX4" fmla="*/ 11202 w 12508"/>
              <a:gd name="connsiteY4" fmla="*/ 2189 h 11160"/>
              <a:gd name="connsiteX5" fmla="*/ 5792 w 12508"/>
              <a:gd name="connsiteY5" fmla="*/ 0 h 11160"/>
              <a:gd name="connsiteX6" fmla="*/ 853 w 12508"/>
              <a:gd name="connsiteY6" fmla="*/ 2281 h 11160"/>
              <a:gd name="connsiteX0" fmla="*/ 853 w 12511"/>
              <a:gd name="connsiteY0" fmla="*/ 2283 h 11162"/>
              <a:gd name="connsiteX1" fmla="*/ 533 w 12511"/>
              <a:gd name="connsiteY1" fmla="*/ 8533 h 11162"/>
              <a:gd name="connsiteX2" fmla="*/ 6314 w 12511"/>
              <a:gd name="connsiteY2" fmla="*/ 11161 h 11162"/>
              <a:gd name="connsiteX3" fmla="*/ 11875 w 12511"/>
              <a:gd name="connsiteY3" fmla="*/ 8005 h 11162"/>
              <a:gd name="connsiteX4" fmla="*/ 11441 w 12511"/>
              <a:gd name="connsiteY4" fmla="*/ 2636 h 11162"/>
              <a:gd name="connsiteX5" fmla="*/ 5792 w 12511"/>
              <a:gd name="connsiteY5" fmla="*/ 2 h 11162"/>
              <a:gd name="connsiteX6" fmla="*/ 853 w 12511"/>
              <a:gd name="connsiteY6" fmla="*/ 2283 h 11162"/>
              <a:gd name="connsiteX0" fmla="*/ 853 w 12383"/>
              <a:gd name="connsiteY0" fmla="*/ 2118 h 10997"/>
              <a:gd name="connsiteX1" fmla="*/ 533 w 12383"/>
              <a:gd name="connsiteY1" fmla="*/ 8368 h 10997"/>
              <a:gd name="connsiteX2" fmla="*/ 6314 w 12383"/>
              <a:gd name="connsiteY2" fmla="*/ 10996 h 10997"/>
              <a:gd name="connsiteX3" fmla="*/ 11875 w 12383"/>
              <a:gd name="connsiteY3" fmla="*/ 7840 h 10997"/>
              <a:gd name="connsiteX4" fmla="*/ 11441 w 12383"/>
              <a:gd name="connsiteY4" fmla="*/ 2471 h 10997"/>
              <a:gd name="connsiteX5" fmla="*/ 5792 w 12383"/>
              <a:gd name="connsiteY5" fmla="*/ 4 h 10997"/>
              <a:gd name="connsiteX6" fmla="*/ 853 w 12383"/>
              <a:gd name="connsiteY6" fmla="*/ 2118 h 10997"/>
              <a:gd name="connsiteX0" fmla="*/ 1040 w 12570"/>
              <a:gd name="connsiteY0" fmla="*/ 2118 h 11002"/>
              <a:gd name="connsiteX1" fmla="*/ 459 w 12570"/>
              <a:gd name="connsiteY1" fmla="*/ 8451 h 11002"/>
              <a:gd name="connsiteX2" fmla="*/ 6501 w 12570"/>
              <a:gd name="connsiteY2" fmla="*/ 10996 h 11002"/>
              <a:gd name="connsiteX3" fmla="*/ 12062 w 12570"/>
              <a:gd name="connsiteY3" fmla="*/ 7840 h 11002"/>
              <a:gd name="connsiteX4" fmla="*/ 11628 w 12570"/>
              <a:gd name="connsiteY4" fmla="*/ 2471 h 11002"/>
              <a:gd name="connsiteX5" fmla="*/ 5979 w 12570"/>
              <a:gd name="connsiteY5" fmla="*/ 4 h 11002"/>
              <a:gd name="connsiteX6" fmla="*/ 1040 w 12570"/>
              <a:gd name="connsiteY6" fmla="*/ 2118 h 11002"/>
              <a:gd name="connsiteX0" fmla="*/ 1117 w 12647"/>
              <a:gd name="connsiteY0" fmla="*/ 2118 h 11002"/>
              <a:gd name="connsiteX1" fmla="*/ 536 w 12647"/>
              <a:gd name="connsiteY1" fmla="*/ 8451 h 11002"/>
              <a:gd name="connsiteX2" fmla="*/ 6578 w 12647"/>
              <a:gd name="connsiteY2" fmla="*/ 10996 h 11002"/>
              <a:gd name="connsiteX3" fmla="*/ 12139 w 12647"/>
              <a:gd name="connsiteY3" fmla="*/ 7840 h 11002"/>
              <a:gd name="connsiteX4" fmla="*/ 11705 w 12647"/>
              <a:gd name="connsiteY4" fmla="*/ 2471 h 11002"/>
              <a:gd name="connsiteX5" fmla="*/ 6056 w 12647"/>
              <a:gd name="connsiteY5" fmla="*/ 4 h 11002"/>
              <a:gd name="connsiteX6" fmla="*/ 1117 w 12647"/>
              <a:gd name="connsiteY6" fmla="*/ 2118 h 11002"/>
              <a:gd name="connsiteX0" fmla="*/ 1105 w 12635"/>
              <a:gd name="connsiteY0" fmla="*/ 2118 h 11005"/>
              <a:gd name="connsiteX1" fmla="*/ 524 w 12635"/>
              <a:gd name="connsiteY1" fmla="*/ 8451 h 11005"/>
              <a:gd name="connsiteX2" fmla="*/ 6566 w 12635"/>
              <a:gd name="connsiteY2" fmla="*/ 10996 h 11005"/>
              <a:gd name="connsiteX3" fmla="*/ 12127 w 12635"/>
              <a:gd name="connsiteY3" fmla="*/ 7840 h 11005"/>
              <a:gd name="connsiteX4" fmla="*/ 11693 w 12635"/>
              <a:gd name="connsiteY4" fmla="*/ 2471 h 11005"/>
              <a:gd name="connsiteX5" fmla="*/ 6044 w 12635"/>
              <a:gd name="connsiteY5" fmla="*/ 4 h 11005"/>
              <a:gd name="connsiteX6" fmla="*/ 1105 w 12635"/>
              <a:gd name="connsiteY6" fmla="*/ 2118 h 11005"/>
              <a:gd name="connsiteX0" fmla="*/ 1049 w 12571"/>
              <a:gd name="connsiteY0" fmla="*/ 2118 h 11168"/>
              <a:gd name="connsiteX1" fmla="*/ 468 w 12571"/>
              <a:gd name="connsiteY1" fmla="*/ 8451 h 11168"/>
              <a:gd name="connsiteX2" fmla="*/ 6619 w 12571"/>
              <a:gd name="connsiteY2" fmla="*/ 11163 h 11168"/>
              <a:gd name="connsiteX3" fmla="*/ 12071 w 12571"/>
              <a:gd name="connsiteY3" fmla="*/ 7840 h 11168"/>
              <a:gd name="connsiteX4" fmla="*/ 11637 w 12571"/>
              <a:gd name="connsiteY4" fmla="*/ 2471 h 11168"/>
              <a:gd name="connsiteX5" fmla="*/ 5988 w 12571"/>
              <a:gd name="connsiteY5" fmla="*/ 4 h 11168"/>
              <a:gd name="connsiteX6" fmla="*/ 1049 w 12571"/>
              <a:gd name="connsiteY6" fmla="*/ 2118 h 11168"/>
              <a:gd name="connsiteX0" fmla="*/ 1022 w 12544"/>
              <a:gd name="connsiteY0" fmla="*/ 2118 h 11170"/>
              <a:gd name="connsiteX1" fmla="*/ 441 w 12544"/>
              <a:gd name="connsiteY1" fmla="*/ 8451 h 11170"/>
              <a:gd name="connsiteX2" fmla="*/ 6592 w 12544"/>
              <a:gd name="connsiteY2" fmla="*/ 11163 h 11170"/>
              <a:gd name="connsiteX3" fmla="*/ 12044 w 12544"/>
              <a:gd name="connsiteY3" fmla="*/ 7840 h 11170"/>
              <a:gd name="connsiteX4" fmla="*/ 11610 w 12544"/>
              <a:gd name="connsiteY4" fmla="*/ 2471 h 11170"/>
              <a:gd name="connsiteX5" fmla="*/ 5961 w 12544"/>
              <a:gd name="connsiteY5" fmla="*/ 4 h 11170"/>
              <a:gd name="connsiteX6" fmla="*/ 1022 w 12544"/>
              <a:gd name="connsiteY6" fmla="*/ 2118 h 11170"/>
              <a:gd name="connsiteX0" fmla="*/ 1022 w 12516"/>
              <a:gd name="connsiteY0" fmla="*/ 2118 h 11170"/>
              <a:gd name="connsiteX1" fmla="*/ 441 w 12516"/>
              <a:gd name="connsiteY1" fmla="*/ 8451 h 11170"/>
              <a:gd name="connsiteX2" fmla="*/ 6592 w 12516"/>
              <a:gd name="connsiteY2" fmla="*/ 11163 h 11170"/>
              <a:gd name="connsiteX3" fmla="*/ 12044 w 12516"/>
              <a:gd name="connsiteY3" fmla="*/ 7840 h 11170"/>
              <a:gd name="connsiteX4" fmla="*/ 11610 w 12516"/>
              <a:gd name="connsiteY4" fmla="*/ 2471 h 11170"/>
              <a:gd name="connsiteX5" fmla="*/ 5961 w 12516"/>
              <a:gd name="connsiteY5" fmla="*/ 4 h 11170"/>
              <a:gd name="connsiteX6" fmla="*/ 1022 w 12516"/>
              <a:gd name="connsiteY6" fmla="*/ 2118 h 11170"/>
              <a:gd name="connsiteX0" fmla="*/ 1022 w 12502"/>
              <a:gd name="connsiteY0" fmla="*/ 2118 h 11170"/>
              <a:gd name="connsiteX1" fmla="*/ 441 w 12502"/>
              <a:gd name="connsiteY1" fmla="*/ 8451 h 11170"/>
              <a:gd name="connsiteX2" fmla="*/ 6592 w 12502"/>
              <a:gd name="connsiteY2" fmla="*/ 11163 h 11170"/>
              <a:gd name="connsiteX3" fmla="*/ 12044 w 12502"/>
              <a:gd name="connsiteY3" fmla="*/ 7840 h 11170"/>
              <a:gd name="connsiteX4" fmla="*/ 11610 w 12502"/>
              <a:gd name="connsiteY4" fmla="*/ 2471 h 11170"/>
              <a:gd name="connsiteX5" fmla="*/ 5961 w 12502"/>
              <a:gd name="connsiteY5" fmla="*/ 4 h 11170"/>
              <a:gd name="connsiteX6" fmla="*/ 1022 w 12502"/>
              <a:gd name="connsiteY6" fmla="*/ 2118 h 11170"/>
              <a:gd name="connsiteX0" fmla="*/ 955 w 12587"/>
              <a:gd name="connsiteY0" fmla="*/ 2090 h 11168"/>
              <a:gd name="connsiteX1" fmla="*/ 526 w 12587"/>
              <a:gd name="connsiteY1" fmla="*/ 8451 h 11168"/>
              <a:gd name="connsiteX2" fmla="*/ 6677 w 12587"/>
              <a:gd name="connsiteY2" fmla="*/ 11163 h 11168"/>
              <a:gd name="connsiteX3" fmla="*/ 12129 w 12587"/>
              <a:gd name="connsiteY3" fmla="*/ 7840 h 11168"/>
              <a:gd name="connsiteX4" fmla="*/ 11695 w 12587"/>
              <a:gd name="connsiteY4" fmla="*/ 2471 h 11168"/>
              <a:gd name="connsiteX5" fmla="*/ 6046 w 12587"/>
              <a:gd name="connsiteY5" fmla="*/ 4 h 11168"/>
              <a:gd name="connsiteX6" fmla="*/ 955 w 12587"/>
              <a:gd name="connsiteY6" fmla="*/ 2090 h 11168"/>
              <a:gd name="connsiteX0" fmla="*/ 1032 w 12664"/>
              <a:gd name="connsiteY0" fmla="*/ 2090 h 11168"/>
              <a:gd name="connsiteX1" fmla="*/ 603 w 12664"/>
              <a:gd name="connsiteY1" fmla="*/ 8451 h 11168"/>
              <a:gd name="connsiteX2" fmla="*/ 6754 w 12664"/>
              <a:gd name="connsiteY2" fmla="*/ 11163 h 11168"/>
              <a:gd name="connsiteX3" fmla="*/ 12206 w 12664"/>
              <a:gd name="connsiteY3" fmla="*/ 7840 h 11168"/>
              <a:gd name="connsiteX4" fmla="*/ 11772 w 12664"/>
              <a:gd name="connsiteY4" fmla="*/ 2471 h 11168"/>
              <a:gd name="connsiteX5" fmla="*/ 6123 w 12664"/>
              <a:gd name="connsiteY5" fmla="*/ 4 h 11168"/>
              <a:gd name="connsiteX6" fmla="*/ 1032 w 12664"/>
              <a:gd name="connsiteY6" fmla="*/ 2090 h 11168"/>
              <a:gd name="connsiteX0" fmla="*/ 956 w 12588"/>
              <a:gd name="connsiteY0" fmla="*/ 2090 h 11172"/>
              <a:gd name="connsiteX1" fmla="*/ 527 w 12588"/>
              <a:gd name="connsiteY1" fmla="*/ 8618 h 11172"/>
              <a:gd name="connsiteX2" fmla="*/ 6678 w 12588"/>
              <a:gd name="connsiteY2" fmla="*/ 11163 h 11172"/>
              <a:gd name="connsiteX3" fmla="*/ 12130 w 12588"/>
              <a:gd name="connsiteY3" fmla="*/ 7840 h 11172"/>
              <a:gd name="connsiteX4" fmla="*/ 11696 w 12588"/>
              <a:gd name="connsiteY4" fmla="*/ 2471 h 11172"/>
              <a:gd name="connsiteX5" fmla="*/ 6047 w 12588"/>
              <a:gd name="connsiteY5" fmla="*/ 4 h 11172"/>
              <a:gd name="connsiteX6" fmla="*/ 956 w 12588"/>
              <a:gd name="connsiteY6" fmla="*/ 2090 h 11172"/>
              <a:gd name="connsiteX0" fmla="*/ 1069 w 12701"/>
              <a:gd name="connsiteY0" fmla="*/ 2090 h 11172"/>
              <a:gd name="connsiteX1" fmla="*/ 640 w 12701"/>
              <a:gd name="connsiteY1" fmla="*/ 8618 h 11172"/>
              <a:gd name="connsiteX2" fmla="*/ 6791 w 12701"/>
              <a:gd name="connsiteY2" fmla="*/ 11163 h 11172"/>
              <a:gd name="connsiteX3" fmla="*/ 12243 w 12701"/>
              <a:gd name="connsiteY3" fmla="*/ 7840 h 11172"/>
              <a:gd name="connsiteX4" fmla="*/ 11809 w 12701"/>
              <a:gd name="connsiteY4" fmla="*/ 2471 h 11172"/>
              <a:gd name="connsiteX5" fmla="*/ 6160 w 12701"/>
              <a:gd name="connsiteY5" fmla="*/ 4 h 11172"/>
              <a:gd name="connsiteX6" fmla="*/ 1069 w 12701"/>
              <a:gd name="connsiteY6" fmla="*/ 2090 h 11172"/>
              <a:gd name="connsiteX0" fmla="*/ 1069 w 12701"/>
              <a:gd name="connsiteY0" fmla="*/ 2090 h 11177"/>
              <a:gd name="connsiteX1" fmla="*/ 640 w 12701"/>
              <a:gd name="connsiteY1" fmla="*/ 8618 h 11177"/>
              <a:gd name="connsiteX2" fmla="*/ 6791 w 12701"/>
              <a:gd name="connsiteY2" fmla="*/ 11163 h 11177"/>
              <a:gd name="connsiteX3" fmla="*/ 12243 w 12701"/>
              <a:gd name="connsiteY3" fmla="*/ 7840 h 11177"/>
              <a:gd name="connsiteX4" fmla="*/ 11809 w 12701"/>
              <a:gd name="connsiteY4" fmla="*/ 2471 h 11177"/>
              <a:gd name="connsiteX5" fmla="*/ 6160 w 12701"/>
              <a:gd name="connsiteY5" fmla="*/ 4 h 11177"/>
              <a:gd name="connsiteX6" fmla="*/ 1069 w 12701"/>
              <a:gd name="connsiteY6" fmla="*/ 2090 h 11177"/>
              <a:gd name="connsiteX0" fmla="*/ 1069 w 12701"/>
              <a:gd name="connsiteY0" fmla="*/ 2200 h 11287"/>
              <a:gd name="connsiteX1" fmla="*/ 640 w 12701"/>
              <a:gd name="connsiteY1" fmla="*/ 8728 h 11287"/>
              <a:gd name="connsiteX2" fmla="*/ 6791 w 12701"/>
              <a:gd name="connsiteY2" fmla="*/ 11273 h 11287"/>
              <a:gd name="connsiteX3" fmla="*/ 12243 w 12701"/>
              <a:gd name="connsiteY3" fmla="*/ 7950 h 11287"/>
              <a:gd name="connsiteX4" fmla="*/ 11809 w 12701"/>
              <a:gd name="connsiteY4" fmla="*/ 2581 h 11287"/>
              <a:gd name="connsiteX5" fmla="*/ 6160 w 12701"/>
              <a:gd name="connsiteY5" fmla="*/ 3 h 11287"/>
              <a:gd name="connsiteX6" fmla="*/ 1069 w 12701"/>
              <a:gd name="connsiteY6" fmla="*/ 2200 h 11287"/>
              <a:gd name="connsiteX0" fmla="*/ 1069 w 12701"/>
              <a:gd name="connsiteY0" fmla="*/ 2208 h 11295"/>
              <a:gd name="connsiteX1" fmla="*/ 640 w 12701"/>
              <a:gd name="connsiteY1" fmla="*/ 8736 h 11295"/>
              <a:gd name="connsiteX2" fmla="*/ 6791 w 12701"/>
              <a:gd name="connsiteY2" fmla="*/ 11281 h 11295"/>
              <a:gd name="connsiteX3" fmla="*/ 12243 w 12701"/>
              <a:gd name="connsiteY3" fmla="*/ 7958 h 11295"/>
              <a:gd name="connsiteX4" fmla="*/ 11809 w 12701"/>
              <a:gd name="connsiteY4" fmla="*/ 2589 h 11295"/>
              <a:gd name="connsiteX5" fmla="*/ 6160 w 12701"/>
              <a:gd name="connsiteY5" fmla="*/ 11 h 11295"/>
              <a:gd name="connsiteX6" fmla="*/ 1069 w 12701"/>
              <a:gd name="connsiteY6" fmla="*/ 2208 h 11295"/>
              <a:gd name="connsiteX0" fmla="*/ 1069 w 12701"/>
              <a:gd name="connsiteY0" fmla="*/ 2204 h 11291"/>
              <a:gd name="connsiteX1" fmla="*/ 640 w 12701"/>
              <a:gd name="connsiteY1" fmla="*/ 8732 h 11291"/>
              <a:gd name="connsiteX2" fmla="*/ 6791 w 12701"/>
              <a:gd name="connsiteY2" fmla="*/ 11277 h 11291"/>
              <a:gd name="connsiteX3" fmla="*/ 12243 w 12701"/>
              <a:gd name="connsiteY3" fmla="*/ 7954 h 11291"/>
              <a:gd name="connsiteX4" fmla="*/ 11809 w 12701"/>
              <a:gd name="connsiteY4" fmla="*/ 2585 h 11291"/>
              <a:gd name="connsiteX5" fmla="*/ 6160 w 12701"/>
              <a:gd name="connsiteY5" fmla="*/ 7 h 11291"/>
              <a:gd name="connsiteX6" fmla="*/ 1069 w 12701"/>
              <a:gd name="connsiteY6" fmla="*/ 2204 h 11291"/>
              <a:gd name="connsiteX0" fmla="*/ 1069 w 12845"/>
              <a:gd name="connsiteY0" fmla="*/ 2204 h 11291"/>
              <a:gd name="connsiteX1" fmla="*/ 640 w 12845"/>
              <a:gd name="connsiteY1" fmla="*/ 8732 h 11291"/>
              <a:gd name="connsiteX2" fmla="*/ 6791 w 12845"/>
              <a:gd name="connsiteY2" fmla="*/ 11277 h 11291"/>
              <a:gd name="connsiteX3" fmla="*/ 12243 w 12845"/>
              <a:gd name="connsiteY3" fmla="*/ 7954 h 11291"/>
              <a:gd name="connsiteX4" fmla="*/ 12026 w 12845"/>
              <a:gd name="connsiteY4" fmla="*/ 2752 h 11291"/>
              <a:gd name="connsiteX5" fmla="*/ 6160 w 12845"/>
              <a:gd name="connsiteY5" fmla="*/ 7 h 11291"/>
              <a:gd name="connsiteX6" fmla="*/ 1069 w 12845"/>
              <a:gd name="connsiteY6" fmla="*/ 2204 h 11291"/>
              <a:gd name="connsiteX0" fmla="*/ 1069 w 12843"/>
              <a:gd name="connsiteY0" fmla="*/ 2204 h 11291"/>
              <a:gd name="connsiteX1" fmla="*/ 640 w 12843"/>
              <a:gd name="connsiteY1" fmla="*/ 8732 h 11291"/>
              <a:gd name="connsiteX2" fmla="*/ 6791 w 12843"/>
              <a:gd name="connsiteY2" fmla="*/ 11277 h 11291"/>
              <a:gd name="connsiteX3" fmla="*/ 12243 w 12843"/>
              <a:gd name="connsiteY3" fmla="*/ 7954 h 11291"/>
              <a:gd name="connsiteX4" fmla="*/ 12026 w 12843"/>
              <a:gd name="connsiteY4" fmla="*/ 2752 h 11291"/>
              <a:gd name="connsiteX5" fmla="*/ 6160 w 12843"/>
              <a:gd name="connsiteY5" fmla="*/ 7 h 11291"/>
              <a:gd name="connsiteX6" fmla="*/ 1069 w 12843"/>
              <a:gd name="connsiteY6" fmla="*/ 2204 h 11291"/>
              <a:gd name="connsiteX0" fmla="*/ 1069 w 12913"/>
              <a:gd name="connsiteY0" fmla="*/ 2204 h 11291"/>
              <a:gd name="connsiteX1" fmla="*/ 640 w 12913"/>
              <a:gd name="connsiteY1" fmla="*/ 8732 h 11291"/>
              <a:gd name="connsiteX2" fmla="*/ 6791 w 12913"/>
              <a:gd name="connsiteY2" fmla="*/ 11277 h 11291"/>
              <a:gd name="connsiteX3" fmla="*/ 12243 w 12913"/>
              <a:gd name="connsiteY3" fmla="*/ 7954 h 11291"/>
              <a:gd name="connsiteX4" fmla="*/ 12026 w 12913"/>
              <a:gd name="connsiteY4" fmla="*/ 2752 h 11291"/>
              <a:gd name="connsiteX5" fmla="*/ 6160 w 12913"/>
              <a:gd name="connsiteY5" fmla="*/ 7 h 11291"/>
              <a:gd name="connsiteX6" fmla="*/ 1069 w 12913"/>
              <a:gd name="connsiteY6" fmla="*/ 2204 h 11291"/>
              <a:gd name="connsiteX0" fmla="*/ 1069 w 12928"/>
              <a:gd name="connsiteY0" fmla="*/ 2204 h 11293"/>
              <a:gd name="connsiteX1" fmla="*/ 640 w 12928"/>
              <a:gd name="connsiteY1" fmla="*/ 8732 h 11293"/>
              <a:gd name="connsiteX2" fmla="*/ 6791 w 12928"/>
              <a:gd name="connsiteY2" fmla="*/ 11277 h 11293"/>
              <a:gd name="connsiteX3" fmla="*/ 12373 w 12928"/>
              <a:gd name="connsiteY3" fmla="*/ 7898 h 11293"/>
              <a:gd name="connsiteX4" fmla="*/ 12026 w 12928"/>
              <a:gd name="connsiteY4" fmla="*/ 2752 h 11293"/>
              <a:gd name="connsiteX5" fmla="*/ 6160 w 12928"/>
              <a:gd name="connsiteY5" fmla="*/ 7 h 11293"/>
              <a:gd name="connsiteX6" fmla="*/ 1069 w 12928"/>
              <a:gd name="connsiteY6" fmla="*/ 2204 h 11293"/>
              <a:gd name="connsiteX0" fmla="*/ 1069 w 13029"/>
              <a:gd name="connsiteY0" fmla="*/ 2204 h 11293"/>
              <a:gd name="connsiteX1" fmla="*/ 640 w 13029"/>
              <a:gd name="connsiteY1" fmla="*/ 8732 h 11293"/>
              <a:gd name="connsiteX2" fmla="*/ 6791 w 13029"/>
              <a:gd name="connsiteY2" fmla="*/ 11277 h 11293"/>
              <a:gd name="connsiteX3" fmla="*/ 12373 w 13029"/>
              <a:gd name="connsiteY3" fmla="*/ 7898 h 11293"/>
              <a:gd name="connsiteX4" fmla="*/ 12026 w 13029"/>
              <a:gd name="connsiteY4" fmla="*/ 2752 h 11293"/>
              <a:gd name="connsiteX5" fmla="*/ 6160 w 13029"/>
              <a:gd name="connsiteY5" fmla="*/ 7 h 11293"/>
              <a:gd name="connsiteX6" fmla="*/ 1069 w 13029"/>
              <a:gd name="connsiteY6" fmla="*/ 2204 h 11293"/>
              <a:gd name="connsiteX0" fmla="*/ 1069 w 13009"/>
              <a:gd name="connsiteY0" fmla="*/ 2204 h 11293"/>
              <a:gd name="connsiteX1" fmla="*/ 640 w 13009"/>
              <a:gd name="connsiteY1" fmla="*/ 8732 h 11293"/>
              <a:gd name="connsiteX2" fmla="*/ 6791 w 13009"/>
              <a:gd name="connsiteY2" fmla="*/ 11277 h 11293"/>
              <a:gd name="connsiteX3" fmla="*/ 12373 w 13009"/>
              <a:gd name="connsiteY3" fmla="*/ 7898 h 11293"/>
              <a:gd name="connsiteX4" fmla="*/ 12026 w 13009"/>
              <a:gd name="connsiteY4" fmla="*/ 2752 h 11293"/>
              <a:gd name="connsiteX5" fmla="*/ 6160 w 13009"/>
              <a:gd name="connsiteY5" fmla="*/ 7 h 11293"/>
              <a:gd name="connsiteX6" fmla="*/ 1069 w 13009"/>
              <a:gd name="connsiteY6" fmla="*/ 2204 h 11293"/>
              <a:gd name="connsiteX0" fmla="*/ 1069 w 12999"/>
              <a:gd name="connsiteY0" fmla="*/ 2204 h 11293"/>
              <a:gd name="connsiteX1" fmla="*/ 640 w 12999"/>
              <a:gd name="connsiteY1" fmla="*/ 8732 h 11293"/>
              <a:gd name="connsiteX2" fmla="*/ 6791 w 12999"/>
              <a:gd name="connsiteY2" fmla="*/ 11277 h 11293"/>
              <a:gd name="connsiteX3" fmla="*/ 12373 w 12999"/>
              <a:gd name="connsiteY3" fmla="*/ 7898 h 11293"/>
              <a:gd name="connsiteX4" fmla="*/ 12026 w 12999"/>
              <a:gd name="connsiteY4" fmla="*/ 2752 h 11293"/>
              <a:gd name="connsiteX5" fmla="*/ 6160 w 12999"/>
              <a:gd name="connsiteY5" fmla="*/ 7 h 11293"/>
              <a:gd name="connsiteX6" fmla="*/ 1069 w 12999"/>
              <a:gd name="connsiteY6" fmla="*/ 2204 h 11293"/>
              <a:gd name="connsiteX0" fmla="*/ 1069 w 12999"/>
              <a:gd name="connsiteY0" fmla="*/ 2204 h 11292"/>
              <a:gd name="connsiteX1" fmla="*/ 640 w 12999"/>
              <a:gd name="connsiteY1" fmla="*/ 8732 h 11292"/>
              <a:gd name="connsiteX2" fmla="*/ 6791 w 12999"/>
              <a:gd name="connsiteY2" fmla="*/ 11277 h 11292"/>
              <a:gd name="connsiteX3" fmla="*/ 12373 w 12999"/>
              <a:gd name="connsiteY3" fmla="*/ 7898 h 11292"/>
              <a:gd name="connsiteX4" fmla="*/ 12026 w 12999"/>
              <a:gd name="connsiteY4" fmla="*/ 2752 h 11292"/>
              <a:gd name="connsiteX5" fmla="*/ 6160 w 12999"/>
              <a:gd name="connsiteY5" fmla="*/ 7 h 11292"/>
              <a:gd name="connsiteX6" fmla="*/ 1069 w 12999"/>
              <a:gd name="connsiteY6" fmla="*/ 2204 h 11292"/>
              <a:gd name="connsiteX0" fmla="*/ 1069 w 12999"/>
              <a:gd name="connsiteY0" fmla="*/ 2204 h 11292"/>
              <a:gd name="connsiteX1" fmla="*/ 640 w 12999"/>
              <a:gd name="connsiteY1" fmla="*/ 8732 h 11292"/>
              <a:gd name="connsiteX2" fmla="*/ 6791 w 12999"/>
              <a:gd name="connsiteY2" fmla="*/ 11277 h 11292"/>
              <a:gd name="connsiteX3" fmla="*/ 12373 w 12999"/>
              <a:gd name="connsiteY3" fmla="*/ 7898 h 11292"/>
              <a:gd name="connsiteX4" fmla="*/ 12026 w 12999"/>
              <a:gd name="connsiteY4" fmla="*/ 2752 h 11292"/>
              <a:gd name="connsiteX5" fmla="*/ 6160 w 12999"/>
              <a:gd name="connsiteY5" fmla="*/ 7 h 11292"/>
              <a:gd name="connsiteX6" fmla="*/ 1069 w 12999"/>
              <a:gd name="connsiteY6" fmla="*/ 2204 h 11292"/>
              <a:gd name="connsiteX0" fmla="*/ 1069 w 12832"/>
              <a:gd name="connsiteY0" fmla="*/ 2204 h 11277"/>
              <a:gd name="connsiteX1" fmla="*/ 640 w 12832"/>
              <a:gd name="connsiteY1" fmla="*/ 8732 h 11277"/>
              <a:gd name="connsiteX2" fmla="*/ 6791 w 12832"/>
              <a:gd name="connsiteY2" fmla="*/ 11277 h 11277"/>
              <a:gd name="connsiteX3" fmla="*/ 12092 w 12832"/>
              <a:gd name="connsiteY3" fmla="*/ 8855 h 11277"/>
              <a:gd name="connsiteX4" fmla="*/ 12026 w 12832"/>
              <a:gd name="connsiteY4" fmla="*/ 2752 h 11277"/>
              <a:gd name="connsiteX5" fmla="*/ 6160 w 12832"/>
              <a:gd name="connsiteY5" fmla="*/ 7 h 11277"/>
              <a:gd name="connsiteX6" fmla="*/ 1069 w 12832"/>
              <a:gd name="connsiteY6" fmla="*/ 2204 h 11277"/>
              <a:gd name="connsiteX0" fmla="*/ 930 w 12632"/>
              <a:gd name="connsiteY0" fmla="*/ 2204 h 11636"/>
              <a:gd name="connsiteX1" fmla="*/ 501 w 12632"/>
              <a:gd name="connsiteY1" fmla="*/ 8732 h 11636"/>
              <a:gd name="connsiteX2" fmla="*/ 6301 w 12632"/>
              <a:gd name="connsiteY2" fmla="*/ 11636 h 11636"/>
              <a:gd name="connsiteX3" fmla="*/ 11953 w 12632"/>
              <a:gd name="connsiteY3" fmla="*/ 8855 h 11636"/>
              <a:gd name="connsiteX4" fmla="*/ 11887 w 12632"/>
              <a:gd name="connsiteY4" fmla="*/ 2752 h 11636"/>
              <a:gd name="connsiteX5" fmla="*/ 6021 w 12632"/>
              <a:gd name="connsiteY5" fmla="*/ 7 h 11636"/>
              <a:gd name="connsiteX6" fmla="*/ 930 w 12632"/>
              <a:gd name="connsiteY6" fmla="*/ 2204 h 11636"/>
              <a:gd name="connsiteX0" fmla="*/ 930 w 12632"/>
              <a:gd name="connsiteY0" fmla="*/ 2204 h 11636"/>
              <a:gd name="connsiteX1" fmla="*/ 501 w 12632"/>
              <a:gd name="connsiteY1" fmla="*/ 8732 h 11636"/>
              <a:gd name="connsiteX2" fmla="*/ 6301 w 12632"/>
              <a:gd name="connsiteY2" fmla="*/ 11636 h 11636"/>
              <a:gd name="connsiteX3" fmla="*/ 11953 w 12632"/>
              <a:gd name="connsiteY3" fmla="*/ 8855 h 11636"/>
              <a:gd name="connsiteX4" fmla="*/ 11887 w 12632"/>
              <a:gd name="connsiteY4" fmla="*/ 2752 h 11636"/>
              <a:gd name="connsiteX5" fmla="*/ 6021 w 12632"/>
              <a:gd name="connsiteY5" fmla="*/ 7 h 11636"/>
              <a:gd name="connsiteX6" fmla="*/ 930 w 12632"/>
              <a:gd name="connsiteY6" fmla="*/ 2204 h 11636"/>
              <a:gd name="connsiteX0" fmla="*/ 930 w 12632"/>
              <a:gd name="connsiteY0" fmla="*/ 2204 h 11641"/>
              <a:gd name="connsiteX1" fmla="*/ 501 w 12632"/>
              <a:gd name="connsiteY1" fmla="*/ 8732 h 11641"/>
              <a:gd name="connsiteX2" fmla="*/ 6301 w 12632"/>
              <a:gd name="connsiteY2" fmla="*/ 11636 h 11641"/>
              <a:gd name="connsiteX3" fmla="*/ 11953 w 12632"/>
              <a:gd name="connsiteY3" fmla="*/ 8855 h 11641"/>
              <a:gd name="connsiteX4" fmla="*/ 11887 w 12632"/>
              <a:gd name="connsiteY4" fmla="*/ 2752 h 11641"/>
              <a:gd name="connsiteX5" fmla="*/ 6021 w 12632"/>
              <a:gd name="connsiteY5" fmla="*/ 7 h 11641"/>
              <a:gd name="connsiteX6" fmla="*/ 930 w 12632"/>
              <a:gd name="connsiteY6" fmla="*/ 2204 h 11641"/>
              <a:gd name="connsiteX0" fmla="*/ 935 w 12632"/>
              <a:gd name="connsiteY0" fmla="*/ 2204 h 11880"/>
              <a:gd name="connsiteX1" fmla="*/ 506 w 12632"/>
              <a:gd name="connsiteY1" fmla="*/ 8732 h 11880"/>
              <a:gd name="connsiteX2" fmla="*/ 6376 w 12632"/>
              <a:gd name="connsiteY2" fmla="*/ 11875 h 11880"/>
              <a:gd name="connsiteX3" fmla="*/ 11958 w 12632"/>
              <a:gd name="connsiteY3" fmla="*/ 8855 h 11880"/>
              <a:gd name="connsiteX4" fmla="*/ 11892 w 12632"/>
              <a:gd name="connsiteY4" fmla="*/ 2752 h 11880"/>
              <a:gd name="connsiteX5" fmla="*/ 6026 w 12632"/>
              <a:gd name="connsiteY5" fmla="*/ 7 h 11880"/>
              <a:gd name="connsiteX6" fmla="*/ 935 w 12632"/>
              <a:gd name="connsiteY6" fmla="*/ 2204 h 11880"/>
              <a:gd name="connsiteX0" fmla="*/ 935 w 12671"/>
              <a:gd name="connsiteY0" fmla="*/ 2211 h 11887"/>
              <a:gd name="connsiteX1" fmla="*/ 506 w 12671"/>
              <a:gd name="connsiteY1" fmla="*/ 8739 h 11887"/>
              <a:gd name="connsiteX2" fmla="*/ 6376 w 12671"/>
              <a:gd name="connsiteY2" fmla="*/ 11882 h 11887"/>
              <a:gd name="connsiteX3" fmla="*/ 11958 w 12671"/>
              <a:gd name="connsiteY3" fmla="*/ 8862 h 11887"/>
              <a:gd name="connsiteX4" fmla="*/ 11962 w 12671"/>
              <a:gd name="connsiteY4" fmla="*/ 3038 h 11887"/>
              <a:gd name="connsiteX5" fmla="*/ 6026 w 12671"/>
              <a:gd name="connsiteY5" fmla="*/ 14 h 11887"/>
              <a:gd name="connsiteX6" fmla="*/ 935 w 12671"/>
              <a:gd name="connsiteY6" fmla="*/ 2211 h 11887"/>
              <a:gd name="connsiteX0" fmla="*/ 935 w 12671"/>
              <a:gd name="connsiteY0" fmla="*/ 2211 h 11887"/>
              <a:gd name="connsiteX1" fmla="*/ 506 w 12671"/>
              <a:gd name="connsiteY1" fmla="*/ 8739 h 11887"/>
              <a:gd name="connsiteX2" fmla="*/ 6376 w 12671"/>
              <a:gd name="connsiteY2" fmla="*/ 11882 h 11887"/>
              <a:gd name="connsiteX3" fmla="*/ 11958 w 12671"/>
              <a:gd name="connsiteY3" fmla="*/ 8862 h 11887"/>
              <a:gd name="connsiteX4" fmla="*/ 11962 w 12671"/>
              <a:gd name="connsiteY4" fmla="*/ 3038 h 11887"/>
              <a:gd name="connsiteX5" fmla="*/ 6026 w 12671"/>
              <a:gd name="connsiteY5" fmla="*/ 14 h 11887"/>
              <a:gd name="connsiteX6" fmla="*/ 935 w 12671"/>
              <a:gd name="connsiteY6" fmla="*/ 2211 h 11887"/>
              <a:gd name="connsiteX0" fmla="*/ 935 w 12712"/>
              <a:gd name="connsiteY0" fmla="*/ 2211 h 11887"/>
              <a:gd name="connsiteX1" fmla="*/ 506 w 12712"/>
              <a:gd name="connsiteY1" fmla="*/ 8739 h 11887"/>
              <a:gd name="connsiteX2" fmla="*/ 6376 w 12712"/>
              <a:gd name="connsiteY2" fmla="*/ 11882 h 11887"/>
              <a:gd name="connsiteX3" fmla="*/ 11958 w 12712"/>
              <a:gd name="connsiteY3" fmla="*/ 8862 h 11887"/>
              <a:gd name="connsiteX4" fmla="*/ 11962 w 12712"/>
              <a:gd name="connsiteY4" fmla="*/ 3038 h 11887"/>
              <a:gd name="connsiteX5" fmla="*/ 6026 w 12712"/>
              <a:gd name="connsiteY5" fmla="*/ 14 h 11887"/>
              <a:gd name="connsiteX6" fmla="*/ 935 w 12712"/>
              <a:gd name="connsiteY6" fmla="*/ 2211 h 11887"/>
              <a:gd name="connsiteX0" fmla="*/ 935 w 12712"/>
              <a:gd name="connsiteY0" fmla="*/ 2211 h 11887"/>
              <a:gd name="connsiteX1" fmla="*/ 506 w 12712"/>
              <a:gd name="connsiteY1" fmla="*/ 8739 h 11887"/>
              <a:gd name="connsiteX2" fmla="*/ 6376 w 12712"/>
              <a:gd name="connsiteY2" fmla="*/ 11882 h 11887"/>
              <a:gd name="connsiteX3" fmla="*/ 11958 w 12712"/>
              <a:gd name="connsiteY3" fmla="*/ 8862 h 11887"/>
              <a:gd name="connsiteX4" fmla="*/ 11962 w 12712"/>
              <a:gd name="connsiteY4" fmla="*/ 3038 h 11887"/>
              <a:gd name="connsiteX5" fmla="*/ 6026 w 12712"/>
              <a:gd name="connsiteY5" fmla="*/ 14 h 11887"/>
              <a:gd name="connsiteX6" fmla="*/ 935 w 12712"/>
              <a:gd name="connsiteY6" fmla="*/ 2211 h 11887"/>
              <a:gd name="connsiteX0" fmla="*/ 1037 w 12814"/>
              <a:gd name="connsiteY0" fmla="*/ 2211 h 11882"/>
              <a:gd name="connsiteX1" fmla="*/ 467 w 12814"/>
              <a:gd name="connsiteY1" fmla="*/ 9058 h 11882"/>
              <a:gd name="connsiteX2" fmla="*/ 6478 w 12814"/>
              <a:gd name="connsiteY2" fmla="*/ 11882 h 11882"/>
              <a:gd name="connsiteX3" fmla="*/ 12060 w 12814"/>
              <a:gd name="connsiteY3" fmla="*/ 8862 h 11882"/>
              <a:gd name="connsiteX4" fmla="*/ 12064 w 12814"/>
              <a:gd name="connsiteY4" fmla="*/ 3038 h 11882"/>
              <a:gd name="connsiteX5" fmla="*/ 6128 w 12814"/>
              <a:gd name="connsiteY5" fmla="*/ 14 h 11882"/>
              <a:gd name="connsiteX6" fmla="*/ 1037 w 12814"/>
              <a:gd name="connsiteY6" fmla="*/ 2211 h 11882"/>
              <a:gd name="connsiteX0" fmla="*/ 972 w 12854"/>
              <a:gd name="connsiteY0" fmla="*/ 2328 h 11879"/>
              <a:gd name="connsiteX1" fmla="*/ 507 w 12854"/>
              <a:gd name="connsiteY1" fmla="*/ 9055 h 11879"/>
              <a:gd name="connsiteX2" fmla="*/ 6518 w 12854"/>
              <a:gd name="connsiteY2" fmla="*/ 11879 h 11879"/>
              <a:gd name="connsiteX3" fmla="*/ 12100 w 12854"/>
              <a:gd name="connsiteY3" fmla="*/ 8859 h 11879"/>
              <a:gd name="connsiteX4" fmla="*/ 12104 w 12854"/>
              <a:gd name="connsiteY4" fmla="*/ 3035 h 11879"/>
              <a:gd name="connsiteX5" fmla="*/ 6168 w 12854"/>
              <a:gd name="connsiteY5" fmla="*/ 11 h 11879"/>
              <a:gd name="connsiteX6" fmla="*/ 972 w 12854"/>
              <a:gd name="connsiteY6" fmla="*/ 2328 h 11879"/>
              <a:gd name="connsiteX0" fmla="*/ 997 w 12879"/>
              <a:gd name="connsiteY0" fmla="*/ 2324 h 11875"/>
              <a:gd name="connsiteX1" fmla="*/ 348 w 12879"/>
              <a:gd name="connsiteY1" fmla="*/ 5961 h 11875"/>
              <a:gd name="connsiteX2" fmla="*/ 532 w 12879"/>
              <a:gd name="connsiteY2" fmla="*/ 9051 h 11875"/>
              <a:gd name="connsiteX3" fmla="*/ 6543 w 12879"/>
              <a:gd name="connsiteY3" fmla="*/ 11875 h 11875"/>
              <a:gd name="connsiteX4" fmla="*/ 12125 w 12879"/>
              <a:gd name="connsiteY4" fmla="*/ 8855 h 11875"/>
              <a:gd name="connsiteX5" fmla="*/ 12129 w 12879"/>
              <a:gd name="connsiteY5" fmla="*/ 3031 h 11875"/>
              <a:gd name="connsiteX6" fmla="*/ 6193 w 12879"/>
              <a:gd name="connsiteY6" fmla="*/ 7 h 11875"/>
              <a:gd name="connsiteX7" fmla="*/ 997 w 12879"/>
              <a:gd name="connsiteY7" fmla="*/ 2324 h 11875"/>
              <a:gd name="connsiteX0" fmla="*/ 751 w 12633"/>
              <a:gd name="connsiteY0" fmla="*/ 2324 h 11875"/>
              <a:gd name="connsiteX1" fmla="*/ 102 w 12633"/>
              <a:gd name="connsiteY1" fmla="*/ 5961 h 11875"/>
              <a:gd name="connsiteX2" fmla="*/ 286 w 12633"/>
              <a:gd name="connsiteY2" fmla="*/ 9051 h 11875"/>
              <a:gd name="connsiteX3" fmla="*/ 6297 w 12633"/>
              <a:gd name="connsiteY3" fmla="*/ 11875 h 11875"/>
              <a:gd name="connsiteX4" fmla="*/ 11879 w 12633"/>
              <a:gd name="connsiteY4" fmla="*/ 8855 h 11875"/>
              <a:gd name="connsiteX5" fmla="*/ 11883 w 12633"/>
              <a:gd name="connsiteY5" fmla="*/ 3031 h 11875"/>
              <a:gd name="connsiteX6" fmla="*/ 5947 w 12633"/>
              <a:gd name="connsiteY6" fmla="*/ 7 h 11875"/>
              <a:gd name="connsiteX7" fmla="*/ 751 w 12633"/>
              <a:gd name="connsiteY7" fmla="*/ 2324 h 11875"/>
              <a:gd name="connsiteX0" fmla="*/ 669 w 12551"/>
              <a:gd name="connsiteY0" fmla="*/ 2324 h 11881"/>
              <a:gd name="connsiteX1" fmla="*/ 20 w 12551"/>
              <a:gd name="connsiteY1" fmla="*/ 5961 h 11881"/>
              <a:gd name="connsiteX2" fmla="*/ 735 w 12551"/>
              <a:gd name="connsiteY2" fmla="*/ 9618 h 11881"/>
              <a:gd name="connsiteX3" fmla="*/ 6215 w 12551"/>
              <a:gd name="connsiteY3" fmla="*/ 11875 h 11881"/>
              <a:gd name="connsiteX4" fmla="*/ 11797 w 12551"/>
              <a:gd name="connsiteY4" fmla="*/ 8855 h 11881"/>
              <a:gd name="connsiteX5" fmla="*/ 11801 w 12551"/>
              <a:gd name="connsiteY5" fmla="*/ 3031 h 11881"/>
              <a:gd name="connsiteX6" fmla="*/ 5865 w 12551"/>
              <a:gd name="connsiteY6" fmla="*/ 7 h 11881"/>
              <a:gd name="connsiteX7" fmla="*/ 669 w 12551"/>
              <a:gd name="connsiteY7" fmla="*/ 2324 h 11881"/>
              <a:gd name="connsiteX0" fmla="*/ 734 w 12608"/>
              <a:gd name="connsiteY0" fmla="*/ 2324 h 11636"/>
              <a:gd name="connsiteX1" fmla="*/ 85 w 12608"/>
              <a:gd name="connsiteY1" fmla="*/ 5961 h 11636"/>
              <a:gd name="connsiteX2" fmla="*/ 800 w 12608"/>
              <a:gd name="connsiteY2" fmla="*/ 9618 h 11636"/>
              <a:gd name="connsiteX3" fmla="*/ 6405 w 12608"/>
              <a:gd name="connsiteY3" fmla="*/ 11627 h 11636"/>
              <a:gd name="connsiteX4" fmla="*/ 11862 w 12608"/>
              <a:gd name="connsiteY4" fmla="*/ 8855 h 11636"/>
              <a:gd name="connsiteX5" fmla="*/ 11866 w 12608"/>
              <a:gd name="connsiteY5" fmla="*/ 3031 h 11636"/>
              <a:gd name="connsiteX6" fmla="*/ 5930 w 12608"/>
              <a:gd name="connsiteY6" fmla="*/ 7 h 11636"/>
              <a:gd name="connsiteX7" fmla="*/ 734 w 12608"/>
              <a:gd name="connsiteY7" fmla="*/ 2324 h 11636"/>
              <a:gd name="connsiteX0" fmla="*/ 734 w 12608"/>
              <a:gd name="connsiteY0" fmla="*/ 2324 h 11628"/>
              <a:gd name="connsiteX1" fmla="*/ 85 w 12608"/>
              <a:gd name="connsiteY1" fmla="*/ 5961 h 11628"/>
              <a:gd name="connsiteX2" fmla="*/ 800 w 12608"/>
              <a:gd name="connsiteY2" fmla="*/ 9618 h 11628"/>
              <a:gd name="connsiteX3" fmla="*/ 6405 w 12608"/>
              <a:gd name="connsiteY3" fmla="*/ 11627 h 11628"/>
              <a:gd name="connsiteX4" fmla="*/ 11862 w 12608"/>
              <a:gd name="connsiteY4" fmla="*/ 8855 h 11628"/>
              <a:gd name="connsiteX5" fmla="*/ 11866 w 12608"/>
              <a:gd name="connsiteY5" fmla="*/ 3031 h 11628"/>
              <a:gd name="connsiteX6" fmla="*/ 5930 w 12608"/>
              <a:gd name="connsiteY6" fmla="*/ 7 h 11628"/>
              <a:gd name="connsiteX7" fmla="*/ 734 w 12608"/>
              <a:gd name="connsiteY7" fmla="*/ 2324 h 11628"/>
              <a:gd name="connsiteX0" fmla="*/ 734 w 12608"/>
              <a:gd name="connsiteY0" fmla="*/ 2324 h 11634"/>
              <a:gd name="connsiteX1" fmla="*/ 85 w 12608"/>
              <a:gd name="connsiteY1" fmla="*/ 5961 h 11634"/>
              <a:gd name="connsiteX2" fmla="*/ 800 w 12608"/>
              <a:gd name="connsiteY2" fmla="*/ 9618 h 11634"/>
              <a:gd name="connsiteX3" fmla="*/ 6405 w 12608"/>
              <a:gd name="connsiteY3" fmla="*/ 11627 h 11634"/>
              <a:gd name="connsiteX4" fmla="*/ 11862 w 12608"/>
              <a:gd name="connsiteY4" fmla="*/ 8855 h 11634"/>
              <a:gd name="connsiteX5" fmla="*/ 11866 w 12608"/>
              <a:gd name="connsiteY5" fmla="*/ 3031 h 11634"/>
              <a:gd name="connsiteX6" fmla="*/ 5930 w 12608"/>
              <a:gd name="connsiteY6" fmla="*/ 7 h 11634"/>
              <a:gd name="connsiteX7" fmla="*/ 734 w 12608"/>
              <a:gd name="connsiteY7" fmla="*/ 2324 h 11634"/>
              <a:gd name="connsiteX0" fmla="*/ 740 w 12607"/>
              <a:gd name="connsiteY0" fmla="*/ 2324 h 11669"/>
              <a:gd name="connsiteX1" fmla="*/ 91 w 12607"/>
              <a:gd name="connsiteY1" fmla="*/ 5961 h 11669"/>
              <a:gd name="connsiteX2" fmla="*/ 806 w 12607"/>
              <a:gd name="connsiteY2" fmla="*/ 9618 h 11669"/>
              <a:gd name="connsiteX3" fmla="*/ 6536 w 12607"/>
              <a:gd name="connsiteY3" fmla="*/ 11662 h 11669"/>
              <a:gd name="connsiteX4" fmla="*/ 11868 w 12607"/>
              <a:gd name="connsiteY4" fmla="*/ 8855 h 11669"/>
              <a:gd name="connsiteX5" fmla="*/ 11872 w 12607"/>
              <a:gd name="connsiteY5" fmla="*/ 3031 h 11669"/>
              <a:gd name="connsiteX6" fmla="*/ 5936 w 12607"/>
              <a:gd name="connsiteY6" fmla="*/ 7 h 11669"/>
              <a:gd name="connsiteX7" fmla="*/ 740 w 12607"/>
              <a:gd name="connsiteY7" fmla="*/ 2324 h 11669"/>
              <a:gd name="connsiteX0" fmla="*/ 740 w 12458"/>
              <a:gd name="connsiteY0" fmla="*/ 2324 h 11665"/>
              <a:gd name="connsiteX1" fmla="*/ 91 w 12458"/>
              <a:gd name="connsiteY1" fmla="*/ 5961 h 11665"/>
              <a:gd name="connsiteX2" fmla="*/ 806 w 12458"/>
              <a:gd name="connsiteY2" fmla="*/ 9618 h 11665"/>
              <a:gd name="connsiteX3" fmla="*/ 6536 w 12458"/>
              <a:gd name="connsiteY3" fmla="*/ 11662 h 11665"/>
              <a:gd name="connsiteX4" fmla="*/ 11493 w 12458"/>
              <a:gd name="connsiteY4" fmla="*/ 9174 h 11665"/>
              <a:gd name="connsiteX5" fmla="*/ 11872 w 12458"/>
              <a:gd name="connsiteY5" fmla="*/ 3031 h 11665"/>
              <a:gd name="connsiteX6" fmla="*/ 5936 w 12458"/>
              <a:gd name="connsiteY6" fmla="*/ 7 h 11665"/>
              <a:gd name="connsiteX7" fmla="*/ 740 w 12458"/>
              <a:gd name="connsiteY7" fmla="*/ 2324 h 11665"/>
              <a:gd name="connsiteX0" fmla="*/ 740 w 12551"/>
              <a:gd name="connsiteY0" fmla="*/ 2324 h 11665"/>
              <a:gd name="connsiteX1" fmla="*/ 91 w 12551"/>
              <a:gd name="connsiteY1" fmla="*/ 5961 h 11665"/>
              <a:gd name="connsiteX2" fmla="*/ 806 w 12551"/>
              <a:gd name="connsiteY2" fmla="*/ 9618 h 11665"/>
              <a:gd name="connsiteX3" fmla="*/ 6536 w 12551"/>
              <a:gd name="connsiteY3" fmla="*/ 11662 h 11665"/>
              <a:gd name="connsiteX4" fmla="*/ 11493 w 12551"/>
              <a:gd name="connsiteY4" fmla="*/ 9174 h 11665"/>
              <a:gd name="connsiteX5" fmla="*/ 11872 w 12551"/>
              <a:gd name="connsiteY5" fmla="*/ 3031 h 11665"/>
              <a:gd name="connsiteX6" fmla="*/ 5936 w 12551"/>
              <a:gd name="connsiteY6" fmla="*/ 7 h 11665"/>
              <a:gd name="connsiteX7" fmla="*/ 740 w 12551"/>
              <a:gd name="connsiteY7" fmla="*/ 2324 h 11665"/>
              <a:gd name="connsiteX0" fmla="*/ 740 w 12530"/>
              <a:gd name="connsiteY0" fmla="*/ 2324 h 11665"/>
              <a:gd name="connsiteX1" fmla="*/ 91 w 12530"/>
              <a:gd name="connsiteY1" fmla="*/ 5961 h 11665"/>
              <a:gd name="connsiteX2" fmla="*/ 806 w 12530"/>
              <a:gd name="connsiteY2" fmla="*/ 9618 h 11665"/>
              <a:gd name="connsiteX3" fmla="*/ 6536 w 12530"/>
              <a:gd name="connsiteY3" fmla="*/ 11662 h 11665"/>
              <a:gd name="connsiteX4" fmla="*/ 11493 w 12530"/>
              <a:gd name="connsiteY4" fmla="*/ 9174 h 11665"/>
              <a:gd name="connsiteX5" fmla="*/ 11872 w 12530"/>
              <a:gd name="connsiteY5" fmla="*/ 3031 h 11665"/>
              <a:gd name="connsiteX6" fmla="*/ 5936 w 12530"/>
              <a:gd name="connsiteY6" fmla="*/ 7 h 11665"/>
              <a:gd name="connsiteX7" fmla="*/ 740 w 12530"/>
              <a:gd name="connsiteY7" fmla="*/ 2324 h 11665"/>
              <a:gd name="connsiteX0" fmla="*/ 740 w 12502"/>
              <a:gd name="connsiteY0" fmla="*/ 2333 h 11674"/>
              <a:gd name="connsiteX1" fmla="*/ 91 w 12502"/>
              <a:gd name="connsiteY1" fmla="*/ 5970 h 11674"/>
              <a:gd name="connsiteX2" fmla="*/ 806 w 12502"/>
              <a:gd name="connsiteY2" fmla="*/ 9627 h 11674"/>
              <a:gd name="connsiteX3" fmla="*/ 6536 w 12502"/>
              <a:gd name="connsiteY3" fmla="*/ 11671 h 11674"/>
              <a:gd name="connsiteX4" fmla="*/ 11493 w 12502"/>
              <a:gd name="connsiteY4" fmla="*/ 9183 h 11674"/>
              <a:gd name="connsiteX5" fmla="*/ 11934 w 12502"/>
              <a:gd name="connsiteY5" fmla="*/ 3465 h 11674"/>
              <a:gd name="connsiteX6" fmla="*/ 5936 w 12502"/>
              <a:gd name="connsiteY6" fmla="*/ 16 h 11674"/>
              <a:gd name="connsiteX7" fmla="*/ 740 w 12502"/>
              <a:gd name="connsiteY7" fmla="*/ 2333 h 11674"/>
              <a:gd name="connsiteX0" fmla="*/ 740 w 12502"/>
              <a:gd name="connsiteY0" fmla="*/ 2229 h 11570"/>
              <a:gd name="connsiteX1" fmla="*/ 91 w 12502"/>
              <a:gd name="connsiteY1" fmla="*/ 5866 h 11570"/>
              <a:gd name="connsiteX2" fmla="*/ 806 w 12502"/>
              <a:gd name="connsiteY2" fmla="*/ 9523 h 11570"/>
              <a:gd name="connsiteX3" fmla="*/ 6536 w 12502"/>
              <a:gd name="connsiteY3" fmla="*/ 11567 h 11570"/>
              <a:gd name="connsiteX4" fmla="*/ 11493 w 12502"/>
              <a:gd name="connsiteY4" fmla="*/ 9079 h 11570"/>
              <a:gd name="connsiteX5" fmla="*/ 11934 w 12502"/>
              <a:gd name="connsiteY5" fmla="*/ 3361 h 11570"/>
              <a:gd name="connsiteX6" fmla="*/ 6155 w 12502"/>
              <a:gd name="connsiteY6" fmla="*/ 18 h 11570"/>
              <a:gd name="connsiteX7" fmla="*/ 740 w 12502"/>
              <a:gd name="connsiteY7" fmla="*/ 2229 h 11570"/>
              <a:gd name="connsiteX0" fmla="*/ 740 w 12502"/>
              <a:gd name="connsiteY0" fmla="*/ 2232 h 11573"/>
              <a:gd name="connsiteX1" fmla="*/ 91 w 12502"/>
              <a:gd name="connsiteY1" fmla="*/ 5869 h 11573"/>
              <a:gd name="connsiteX2" fmla="*/ 806 w 12502"/>
              <a:gd name="connsiteY2" fmla="*/ 9526 h 11573"/>
              <a:gd name="connsiteX3" fmla="*/ 6536 w 12502"/>
              <a:gd name="connsiteY3" fmla="*/ 11570 h 11573"/>
              <a:gd name="connsiteX4" fmla="*/ 11493 w 12502"/>
              <a:gd name="connsiteY4" fmla="*/ 9082 h 11573"/>
              <a:gd name="connsiteX5" fmla="*/ 11934 w 12502"/>
              <a:gd name="connsiteY5" fmla="*/ 3364 h 11573"/>
              <a:gd name="connsiteX6" fmla="*/ 6155 w 12502"/>
              <a:gd name="connsiteY6" fmla="*/ 21 h 11573"/>
              <a:gd name="connsiteX7" fmla="*/ 740 w 12502"/>
              <a:gd name="connsiteY7" fmla="*/ 2232 h 11573"/>
              <a:gd name="connsiteX0" fmla="*/ 740 w 12502"/>
              <a:gd name="connsiteY0" fmla="*/ 2232 h 11574"/>
              <a:gd name="connsiteX1" fmla="*/ 91 w 12502"/>
              <a:gd name="connsiteY1" fmla="*/ 5869 h 11574"/>
              <a:gd name="connsiteX2" fmla="*/ 806 w 12502"/>
              <a:gd name="connsiteY2" fmla="*/ 9597 h 11574"/>
              <a:gd name="connsiteX3" fmla="*/ 6536 w 12502"/>
              <a:gd name="connsiteY3" fmla="*/ 11570 h 11574"/>
              <a:gd name="connsiteX4" fmla="*/ 11493 w 12502"/>
              <a:gd name="connsiteY4" fmla="*/ 9082 h 11574"/>
              <a:gd name="connsiteX5" fmla="*/ 11934 w 12502"/>
              <a:gd name="connsiteY5" fmla="*/ 3364 h 11574"/>
              <a:gd name="connsiteX6" fmla="*/ 6155 w 12502"/>
              <a:gd name="connsiteY6" fmla="*/ 21 h 11574"/>
              <a:gd name="connsiteX7" fmla="*/ 740 w 12502"/>
              <a:gd name="connsiteY7" fmla="*/ 2232 h 11574"/>
              <a:gd name="connsiteX0" fmla="*/ 748 w 12510"/>
              <a:gd name="connsiteY0" fmla="*/ 2232 h 11577"/>
              <a:gd name="connsiteX1" fmla="*/ 99 w 12510"/>
              <a:gd name="connsiteY1" fmla="*/ 5869 h 11577"/>
              <a:gd name="connsiteX2" fmla="*/ 814 w 12510"/>
              <a:gd name="connsiteY2" fmla="*/ 9597 h 11577"/>
              <a:gd name="connsiteX3" fmla="*/ 6544 w 12510"/>
              <a:gd name="connsiteY3" fmla="*/ 11570 h 11577"/>
              <a:gd name="connsiteX4" fmla="*/ 11501 w 12510"/>
              <a:gd name="connsiteY4" fmla="*/ 9082 h 11577"/>
              <a:gd name="connsiteX5" fmla="*/ 11942 w 12510"/>
              <a:gd name="connsiteY5" fmla="*/ 3364 h 11577"/>
              <a:gd name="connsiteX6" fmla="*/ 6163 w 12510"/>
              <a:gd name="connsiteY6" fmla="*/ 21 h 11577"/>
              <a:gd name="connsiteX7" fmla="*/ 748 w 12510"/>
              <a:gd name="connsiteY7" fmla="*/ 2232 h 11577"/>
              <a:gd name="connsiteX0" fmla="*/ 964 w 12726"/>
              <a:gd name="connsiteY0" fmla="*/ 2228 h 11570"/>
              <a:gd name="connsiteX1" fmla="*/ 34 w 12726"/>
              <a:gd name="connsiteY1" fmla="*/ 5833 h 11570"/>
              <a:gd name="connsiteX2" fmla="*/ 1030 w 12726"/>
              <a:gd name="connsiteY2" fmla="*/ 9593 h 11570"/>
              <a:gd name="connsiteX3" fmla="*/ 6760 w 12726"/>
              <a:gd name="connsiteY3" fmla="*/ 11566 h 11570"/>
              <a:gd name="connsiteX4" fmla="*/ 11717 w 12726"/>
              <a:gd name="connsiteY4" fmla="*/ 9078 h 11570"/>
              <a:gd name="connsiteX5" fmla="*/ 12158 w 12726"/>
              <a:gd name="connsiteY5" fmla="*/ 3360 h 11570"/>
              <a:gd name="connsiteX6" fmla="*/ 6379 w 12726"/>
              <a:gd name="connsiteY6" fmla="*/ 17 h 11570"/>
              <a:gd name="connsiteX7" fmla="*/ 964 w 12726"/>
              <a:gd name="connsiteY7" fmla="*/ 2228 h 11570"/>
              <a:gd name="connsiteX0" fmla="*/ 979 w 12741"/>
              <a:gd name="connsiteY0" fmla="*/ 2228 h 11609"/>
              <a:gd name="connsiteX1" fmla="*/ 49 w 12741"/>
              <a:gd name="connsiteY1" fmla="*/ 5833 h 11609"/>
              <a:gd name="connsiteX2" fmla="*/ 1635 w 12741"/>
              <a:gd name="connsiteY2" fmla="*/ 10295 h 11609"/>
              <a:gd name="connsiteX3" fmla="*/ 6775 w 12741"/>
              <a:gd name="connsiteY3" fmla="*/ 11566 h 11609"/>
              <a:gd name="connsiteX4" fmla="*/ 11732 w 12741"/>
              <a:gd name="connsiteY4" fmla="*/ 9078 h 11609"/>
              <a:gd name="connsiteX5" fmla="*/ 12173 w 12741"/>
              <a:gd name="connsiteY5" fmla="*/ 3360 h 11609"/>
              <a:gd name="connsiteX6" fmla="*/ 6394 w 12741"/>
              <a:gd name="connsiteY6" fmla="*/ 17 h 11609"/>
              <a:gd name="connsiteX7" fmla="*/ 979 w 12741"/>
              <a:gd name="connsiteY7" fmla="*/ 2228 h 11609"/>
              <a:gd name="connsiteX0" fmla="*/ 1095 w 12716"/>
              <a:gd name="connsiteY0" fmla="*/ 1601 h 11652"/>
              <a:gd name="connsiteX1" fmla="*/ 24 w 12716"/>
              <a:gd name="connsiteY1" fmla="*/ 5876 h 11652"/>
              <a:gd name="connsiteX2" fmla="*/ 1610 w 12716"/>
              <a:gd name="connsiteY2" fmla="*/ 10338 h 11652"/>
              <a:gd name="connsiteX3" fmla="*/ 6750 w 12716"/>
              <a:gd name="connsiteY3" fmla="*/ 11609 h 11652"/>
              <a:gd name="connsiteX4" fmla="*/ 11707 w 12716"/>
              <a:gd name="connsiteY4" fmla="*/ 9121 h 11652"/>
              <a:gd name="connsiteX5" fmla="*/ 12148 w 12716"/>
              <a:gd name="connsiteY5" fmla="*/ 3403 h 11652"/>
              <a:gd name="connsiteX6" fmla="*/ 6369 w 12716"/>
              <a:gd name="connsiteY6" fmla="*/ 60 h 11652"/>
              <a:gd name="connsiteX7" fmla="*/ 1095 w 12716"/>
              <a:gd name="connsiteY7" fmla="*/ 1601 h 11652"/>
              <a:gd name="connsiteX0" fmla="*/ 434 w 12055"/>
              <a:gd name="connsiteY0" fmla="*/ 1601 h 11740"/>
              <a:gd name="connsiteX1" fmla="*/ 949 w 12055"/>
              <a:gd name="connsiteY1" fmla="*/ 10338 h 11740"/>
              <a:gd name="connsiteX2" fmla="*/ 6089 w 12055"/>
              <a:gd name="connsiteY2" fmla="*/ 11609 h 11740"/>
              <a:gd name="connsiteX3" fmla="*/ 11046 w 12055"/>
              <a:gd name="connsiteY3" fmla="*/ 9121 h 11740"/>
              <a:gd name="connsiteX4" fmla="*/ 11487 w 12055"/>
              <a:gd name="connsiteY4" fmla="*/ 3403 h 11740"/>
              <a:gd name="connsiteX5" fmla="*/ 5708 w 12055"/>
              <a:gd name="connsiteY5" fmla="*/ 60 h 11740"/>
              <a:gd name="connsiteX6" fmla="*/ 434 w 12055"/>
              <a:gd name="connsiteY6" fmla="*/ 1601 h 11740"/>
              <a:gd name="connsiteX0" fmla="*/ 646 w 12267"/>
              <a:gd name="connsiteY0" fmla="*/ 1653 h 11675"/>
              <a:gd name="connsiteX1" fmla="*/ 711 w 12267"/>
              <a:gd name="connsiteY1" fmla="*/ 9752 h 11675"/>
              <a:gd name="connsiteX2" fmla="*/ 6301 w 12267"/>
              <a:gd name="connsiteY2" fmla="*/ 11661 h 11675"/>
              <a:gd name="connsiteX3" fmla="*/ 11258 w 12267"/>
              <a:gd name="connsiteY3" fmla="*/ 9173 h 11675"/>
              <a:gd name="connsiteX4" fmla="*/ 11699 w 12267"/>
              <a:gd name="connsiteY4" fmla="*/ 3455 h 11675"/>
              <a:gd name="connsiteX5" fmla="*/ 5920 w 12267"/>
              <a:gd name="connsiteY5" fmla="*/ 112 h 11675"/>
              <a:gd name="connsiteX6" fmla="*/ 646 w 12267"/>
              <a:gd name="connsiteY6" fmla="*/ 1653 h 11675"/>
              <a:gd name="connsiteX0" fmla="*/ 995 w 12616"/>
              <a:gd name="connsiteY0" fmla="*/ 1653 h 11714"/>
              <a:gd name="connsiteX1" fmla="*/ 1060 w 12616"/>
              <a:gd name="connsiteY1" fmla="*/ 9752 h 11714"/>
              <a:gd name="connsiteX2" fmla="*/ 6650 w 12616"/>
              <a:gd name="connsiteY2" fmla="*/ 11661 h 11714"/>
              <a:gd name="connsiteX3" fmla="*/ 11607 w 12616"/>
              <a:gd name="connsiteY3" fmla="*/ 9173 h 11714"/>
              <a:gd name="connsiteX4" fmla="*/ 12048 w 12616"/>
              <a:gd name="connsiteY4" fmla="*/ 3455 h 11714"/>
              <a:gd name="connsiteX5" fmla="*/ 6269 w 12616"/>
              <a:gd name="connsiteY5" fmla="*/ 112 h 11714"/>
              <a:gd name="connsiteX6" fmla="*/ 995 w 12616"/>
              <a:gd name="connsiteY6" fmla="*/ 1653 h 11714"/>
              <a:gd name="connsiteX0" fmla="*/ 601 w 12334"/>
              <a:gd name="connsiteY0" fmla="*/ 1865 h 11631"/>
              <a:gd name="connsiteX1" fmla="*/ 778 w 12334"/>
              <a:gd name="connsiteY1" fmla="*/ 9709 h 11631"/>
              <a:gd name="connsiteX2" fmla="*/ 6368 w 12334"/>
              <a:gd name="connsiteY2" fmla="*/ 11618 h 11631"/>
              <a:gd name="connsiteX3" fmla="*/ 11325 w 12334"/>
              <a:gd name="connsiteY3" fmla="*/ 9130 h 11631"/>
              <a:gd name="connsiteX4" fmla="*/ 11766 w 12334"/>
              <a:gd name="connsiteY4" fmla="*/ 3412 h 11631"/>
              <a:gd name="connsiteX5" fmla="*/ 5987 w 12334"/>
              <a:gd name="connsiteY5" fmla="*/ 69 h 11631"/>
              <a:gd name="connsiteX6" fmla="*/ 601 w 12334"/>
              <a:gd name="connsiteY6" fmla="*/ 1865 h 11631"/>
              <a:gd name="connsiteX0" fmla="*/ 579 w 12368"/>
              <a:gd name="connsiteY0" fmla="*/ 2062 h 11604"/>
              <a:gd name="connsiteX1" fmla="*/ 812 w 12368"/>
              <a:gd name="connsiteY1" fmla="*/ 9683 h 11604"/>
              <a:gd name="connsiteX2" fmla="*/ 6402 w 12368"/>
              <a:gd name="connsiteY2" fmla="*/ 11592 h 11604"/>
              <a:gd name="connsiteX3" fmla="*/ 11359 w 12368"/>
              <a:gd name="connsiteY3" fmla="*/ 9104 h 11604"/>
              <a:gd name="connsiteX4" fmla="*/ 11800 w 12368"/>
              <a:gd name="connsiteY4" fmla="*/ 3386 h 11604"/>
              <a:gd name="connsiteX5" fmla="*/ 6021 w 12368"/>
              <a:gd name="connsiteY5" fmla="*/ 43 h 11604"/>
              <a:gd name="connsiteX6" fmla="*/ 579 w 12368"/>
              <a:gd name="connsiteY6" fmla="*/ 2062 h 11604"/>
              <a:gd name="connsiteX0" fmla="*/ 779 w 12568"/>
              <a:gd name="connsiteY0" fmla="*/ 2121 h 11663"/>
              <a:gd name="connsiteX1" fmla="*/ 1012 w 12568"/>
              <a:gd name="connsiteY1" fmla="*/ 9742 h 11663"/>
              <a:gd name="connsiteX2" fmla="*/ 6602 w 12568"/>
              <a:gd name="connsiteY2" fmla="*/ 11651 h 11663"/>
              <a:gd name="connsiteX3" fmla="*/ 11559 w 12568"/>
              <a:gd name="connsiteY3" fmla="*/ 9163 h 11663"/>
              <a:gd name="connsiteX4" fmla="*/ 12000 w 12568"/>
              <a:gd name="connsiteY4" fmla="*/ 3445 h 11663"/>
              <a:gd name="connsiteX5" fmla="*/ 6221 w 12568"/>
              <a:gd name="connsiteY5" fmla="*/ 102 h 11663"/>
              <a:gd name="connsiteX6" fmla="*/ 779 w 12568"/>
              <a:gd name="connsiteY6" fmla="*/ 2121 h 11663"/>
              <a:gd name="connsiteX0" fmla="*/ 736 w 12666"/>
              <a:gd name="connsiteY0" fmla="*/ 2525 h 11588"/>
              <a:gd name="connsiteX1" fmla="*/ 1110 w 12666"/>
              <a:gd name="connsiteY1" fmla="*/ 9668 h 11588"/>
              <a:gd name="connsiteX2" fmla="*/ 6700 w 12666"/>
              <a:gd name="connsiteY2" fmla="*/ 11577 h 11588"/>
              <a:gd name="connsiteX3" fmla="*/ 11657 w 12666"/>
              <a:gd name="connsiteY3" fmla="*/ 9089 h 11588"/>
              <a:gd name="connsiteX4" fmla="*/ 12098 w 12666"/>
              <a:gd name="connsiteY4" fmla="*/ 3371 h 11588"/>
              <a:gd name="connsiteX5" fmla="*/ 6319 w 12666"/>
              <a:gd name="connsiteY5" fmla="*/ 28 h 11588"/>
              <a:gd name="connsiteX6" fmla="*/ 736 w 12666"/>
              <a:gd name="connsiteY6" fmla="*/ 2525 h 11588"/>
              <a:gd name="connsiteX0" fmla="*/ 533 w 12463"/>
              <a:gd name="connsiteY0" fmla="*/ 2636 h 11699"/>
              <a:gd name="connsiteX1" fmla="*/ 907 w 12463"/>
              <a:gd name="connsiteY1" fmla="*/ 9779 h 11699"/>
              <a:gd name="connsiteX2" fmla="*/ 6497 w 12463"/>
              <a:gd name="connsiteY2" fmla="*/ 11688 h 11699"/>
              <a:gd name="connsiteX3" fmla="*/ 11454 w 12463"/>
              <a:gd name="connsiteY3" fmla="*/ 9200 h 11699"/>
              <a:gd name="connsiteX4" fmla="*/ 11895 w 12463"/>
              <a:gd name="connsiteY4" fmla="*/ 3482 h 11699"/>
              <a:gd name="connsiteX5" fmla="*/ 6144 w 12463"/>
              <a:gd name="connsiteY5" fmla="*/ 11 h 11699"/>
              <a:gd name="connsiteX6" fmla="*/ 533 w 12463"/>
              <a:gd name="connsiteY6" fmla="*/ 2636 h 11699"/>
              <a:gd name="connsiteX0" fmla="*/ 677 w 12607"/>
              <a:gd name="connsiteY0" fmla="*/ 2637 h 11700"/>
              <a:gd name="connsiteX1" fmla="*/ 1051 w 12607"/>
              <a:gd name="connsiteY1" fmla="*/ 9780 h 11700"/>
              <a:gd name="connsiteX2" fmla="*/ 6641 w 12607"/>
              <a:gd name="connsiteY2" fmla="*/ 11689 h 11700"/>
              <a:gd name="connsiteX3" fmla="*/ 11598 w 12607"/>
              <a:gd name="connsiteY3" fmla="*/ 9201 h 11700"/>
              <a:gd name="connsiteX4" fmla="*/ 12039 w 12607"/>
              <a:gd name="connsiteY4" fmla="*/ 3483 h 11700"/>
              <a:gd name="connsiteX5" fmla="*/ 6288 w 12607"/>
              <a:gd name="connsiteY5" fmla="*/ 12 h 11700"/>
              <a:gd name="connsiteX6" fmla="*/ 677 w 12607"/>
              <a:gd name="connsiteY6" fmla="*/ 2637 h 11700"/>
              <a:gd name="connsiteX0" fmla="*/ 780 w 12710"/>
              <a:gd name="connsiteY0" fmla="*/ 2637 h 11700"/>
              <a:gd name="connsiteX1" fmla="*/ 1154 w 12710"/>
              <a:gd name="connsiteY1" fmla="*/ 9780 h 11700"/>
              <a:gd name="connsiteX2" fmla="*/ 6744 w 12710"/>
              <a:gd name="connsiteY2" fmla="*/ 11689 h 11700"/>
              <a:gd name="connsiteX3" fmla="*/ 11701 w 12710"/>
              <a:gd name="connsiteY3" fmla="*/ 9201 h 11700"/>
              <a:gd name="connsiteX4" fmla="*/ 12142 w 12710"/>
              <a:gd name="connsiteY4" fmla="*/ 3483 h 11700"/>
              <a:gd name="connsiteX5" fmla="*/ 6391 w 12710"/>
              <a:gd name="connsiteY5" fmla="*/ 12 h 11700"/>
              <a:gd name="connsiteX6" fmla="*/ 780 w 12710"/>
              <a:gd name="connsiteY6" fmla="*/ 2637 h 11700"/>
              <a:gd name="connsiteX0" fmla="*/ 612 w 12542"/>
              <a:gd name="connsiteY0" fmla="*/ 2637 h 11697"/>
              <a:gd name="connsiteX1" fmla="*/ 1048 w 12542"/>
              <a:gd name="connsiteY1" fmla="*/ 9710 h 11697"/>
              <a:gd name="connsiteX2" fmla="*/ 6576 w 12542"/>
              <a:gd name="connsiteY2" fmla="*/ 11689 h 11697"/>
              <a:gd name="connsiteX3" fmla="*/ 11533 w 12542"/>
              <a:gd name="connsiteY3" fmla="*/ 9201 h 11697"/>
              <a:gd name="connsiteX4" fmla="*/ 11974 w 12542"/>
              <a:gd name="connsiteY4" fmla="*/ 3483 h 11697"/>
              <a:gd name="connsiteX5" fmla="*/ 6223 w 12542"/>
              <a:gd name="connsiteY5" fmla="*/ 12 h 11697"/>
              <a:gd name="connsiteX6" fmla="*/ 612 w 12542"/>
              <a:gd name="connsiteY6" fmla="*/ 2637 h 11697"/>
              <a:gd name="connsiteX0" fmla="*/ 749 w 12679"/>
              <a:gd name="connsiteY0" fmla="*/ 2642 h 11702"/>
              <a:gd name="connsiteX1" fmla="*/ 1185 w 12679"/>
              <a:gd name="connsiteY1" fmla="*/ 9715 h 11702"/>
              <a:gd name="connsiteX2" fmla="*/ 6713 w 12679"/>
              <a:gd name="connsiteY2" fmla="*/ 11694 h 11702"/>
              <a:gd name="connsiteX3" fmla="*/ 11670 w 12679"/>
              <a:gd name="connsiteY3" fmla="*/ 9206 h 11702"/>
              <a:gd name="connsiteX4" fmla="*/ 12111 w 12679"/>
              <a:gd name="connsiteY4" fmla="*/ 3488 h 11702"/>
              <a:gd name="connsiteX5" fmla="*/ 6360 w 12679"/>
              <a:gd name="connsiteY5" fmla="*/ 17 h 11702"/>
              <a:gd name="connsiteX6" fmla="*/ 749 w 12679"/>
              <a:gd name="connsiteY6" fmla="*/ 2642 h 11702"/>
              <a:gd name="connsiteX0" fmla="*/ 793 w 12723"/>
              <a:gd name="connsiteY0" fmla="*/ 2638 h 11698"/>
              <a:gd name="connsiteX1" fmla="*/ 1229 w 12723"/>
              <a:gd name="connsiteY1" fmla="*/ 9711 h 11698"/>
              <a:gd name="connsiteX2" fmla="*/ 6757 w 12723"/>
              <a:gd name="connsiteY2" fmla="*/ 11690 h 11698"/>
              <a:gd name="connsiteX3" fmla="*/ 11714 w 12723"/>
              <a:gd name="connsiteY3" fmla="*/ 9202 h 11698"/>
              <a:gd name="connsiteX4" fmla="*/ 12155 w 12723"/>
              <a:gd name="connsiteY4" fmla="*/ 3484 h 11698"/>
              <a:gd name="connsiteX5" fmla="*/ 6404 w 12723"/>
              <a:gd name="connsiteY5" fmla="*/ 13 h 11698"/>
              <a:gd name="connsiteX6" fmla="*/ 793 w 12723"/>
              <a:gd name="connsiteY6" fmla="*/ 2638 h 11698"/>
              <a:gd name="connsiteX0" fmla="*/ 724 w 12654"/>
              <a:gd name="connsiteY0" fmla="*/ 2639 h 11699"/>
              <a:gd name="connsiteX1" fmla="*/ 1160 w 12654"/>
              <a:gd name="connsiteY1" fmla="*/ 9712 h 11699"/>
              <a:gd name="connsiteX2" fmla="*/ 6688 w 12654"/>
              <a:gd name="connsiteY2" fmla="*/ 11691 h 11699"/>
              <a:gd name="connsiteX3" fmla="*/ 11645 w 12654"/>
              <a:gd name="connsiteY3" fmla="*/ 9203 h 11699"/>
              <a:gd name="connsiteX4" fmla="*/ 12086 w 12654"/>
              <a:gd name="connsiteY4" fmla="*/ 3485 h 11699"/>
              <a:gd name="connsiteX5" fmla="*/ 6335 w 12654"/>
              <a:gd name="connsiteY5" fmla="*/ 14 h 11699"/>
              <a:gd name="connsiteX6" fmla="*/ 724 w 12654"/>
              <a:gd name="connsiteY6" fmla="*/ 2639 h 11699"/>
              <a:gd name="connsiteX0" fmla="*/ 572 w 12689"/>
              <a:gd name="connsiteY0" fmla="*/ 2808 h 11694"/>
              <a:gd name="connsiteX1" fmla="*/ 1195 w 12689"/>
              <a:gd name="connsiteY1" fmla="*/ 9707 h 11694"/>
              <a:gd name="connsiteX2" fmla="*/ 6723 w 12689"/>
              <a:gd name="connsiteY2" fmla="*/ 11686 h 11694"/>
              <a:gd name="connsiteX3" fmla="*/ 11680 w 12689"/>
              <a:gd name="connsiteY3" fmla="*/ 9198 h 11694"/>
              <a:gd name="connsiteX4" fmla="*/ 12121 w 12689"/>
              <a:gd name="connsiteY4" fmla="*/ 3480 h 11694"/>
              <a:gd name="connsiteX5" fmla="*/ 6370 w 12689"/>
              <a:gd name="connsiteY5" fmla="*/ 9 h 11694"/>
              <a:gd name="connsiteX6" fmla="*/ 572 w 12689"/>
              <a:gd name="connsiteY6" fmla="*/ 2808 h 11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89" h="11694">
                <a:moveTo>
                  <a:pt x="572" y="2808"/>
                </a:moveTo>
                <a:cubicBezTo>
                  <a:pt x="-561" y="4703"/>
                  <a:pt x="170" y="8228"/>
                  <a:pt x="1195" y="9707"/>
                </a:cubicBezTo>
                <a:cubicBezTo>
                  <a:pt x="2220" y="11186"/>
                  <a:pt x="4976" y="11771"/>
                  <a:pt x="6723" y="11686"/>
                </a:cubicBezTo>
                <a:cubicBezTo>
                  <a:pt x="8470" y="11601"/>
                  <a:pt x="10780" y="10566"/>
                  <a:pt x="11680" y="9198"/>
                </a:cubicBezTo>
                <a:cubicBezTo>
                  <a:pt x="12580" y="7830"/>
                  <a:pt x="13193" y="5444"/>
                  <a:pt x="12121" y="3480"/>
                </a:cubicBezTo>
                <a:cubicBezTo>
                  <a:pt x="10864" y="1445"/>
                  <a:pt x="8295" y="121"/>
                  <a:pt x="6370" y="9"/>
                </a:cubicBezTo>
                <a:cubicBezTo>
                  <a:pt x="4445" y="-103"/>
                  <a:pt x="1705" y="913"/>
                  <a:pt x="572" y="2808"/>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pPr lvl="0"/>
            <a:endParaRPr lang="en-US" dirty="0"/>
          </a:p>
        </p:txBody>
      </p:sp>
      <p:sp>
        <p:nvSpPr>
          <p:cNvPr id="35" name="Freeform 5"/>
          <p:cNvSpPr>
            <a:spLocks/>
          </p:cNvSpPr>
          <p:nvPr/>
        </p:nvSpPr>
        <p:spPr bwMode="auto">
          <a:xfrm rot="200049" flipH="1" flipV="1">
            <a:off x="1617014" y="1557236"/>
            <a:ext cx="4237709" cy="2390518"/>
          </a:xfrm>
          <a:custGeom>
            <a:avLst/>
            <a:gdLst>
              <a:gd name="T0" fmla="*/ 224 w 1468"/>
              <a:gd name="T1" fmla="*/ 204 h 829"/>
              <a:gd name="T2" fmla="*/ 689 w 1468"/>
              <a:gd name="T3" fmla="*/ 819 h 829"/>
              <a:gd name="T4" fmla="*/ 1046 w 1468"/>
              <a:gd name="T5" fmla="*/ 142 h 829"/>
              <a:gd name="T6" fmla="*/ 224 w 1468"/>
              <a:gd name="T7" fmla="*/ 204 h 829"/>
              <a:gd name="connsiteX0" fmla="*/ 601 w 7683"/>
              <a:gd name="connsiteY0" fmla="*/ 1907 h 9326"/>
              <a:gd name="connsiteX1" fmla="*/ 3768 w 7683"/>
              <a:gd name="connsiteY1" fmla="*/ 9325 h 9326"/>
              <a:gd name="connsiteX2" fmla="*/ 6236 w 7683"/>
              <a:gd name="connsiteY2" fmla="*/ 1030 h 9326"/>
              <a:gd name="connsiteX3" fmla="*/ 601 w 7683"/>
              <a:gd name="connsiteY3" fmla="*/ 1907 h 9326"/>
              <a:gd name="connsiteX0" fmla="*/ 790 w 9983"/>
              <a:gd name="connsiteY0" fmla="*/ 2094 h 9972"/>
              <a:gd name="connsiteX1" fmla="*/ 4887 w 9983"/>
              <a:gd name="connsiteY1" fmla="*/ 9971 h 9972"/>
              <a:gd name="connsiteX2" fmla="*/ 8100 w 9983"/>
              <a:gd name="connsiteY2" fmla="*/ 1076 h 9972"/>
              <a:gd name="connsiteX3" fmla="*/ 790 w 9983"/>
              <a:gd name="connsiteY3" fmla="*/ 2094 h 9972"/>
              <a:gd name="connsiteX0" fmla="*/ 797 w 9999"/>
              <a:gd name="connsiteY0" fmla="*/ 2100 h 9943"/>
              <a:gd name="connsiteX1" fmla="*/ 4877 w 9999"/>
              <a:gd name="connsiteY1" fmla="*/ 9942 h 9943"/>
              <a:gd name="connsiteX2" fmla="*/ 8120 w 9999"/>
              <a:gd name="connsiteY2" fmla="*/ 1079 h 9943"/>
              <a:gd name="connsiteX3" fmla="*/ 797 w 9999"/>
              <a:gd name="connsiteY3" fmla="*/ 2100 h 9943"/>
              <a:gd name="connsiteX0" fmla="*/ 797 w 10025"/>
              <a:gd name="connsiteY0" fmla="*/ 2112 h 9999"/>
              <a:gd name="connsiteX1" fmla="*/ 4877 w 10025"/>
              <a:gd name="connsiteY1" fmla="*/ 9999 h 9999"/>
              <a:gd name="connsiteX2" fmla="*/ 8121 w 10025"/>
              <a:gd name="connsiteY2" fmla="*/ 1085 h 9999"/>
              <a:gd name="connsiteX3" fmla="*/ 797 w 10025"/>
              <a:gd name="connsiteY3" fmla="*/ 2112 h 9999"/>
              <a:gd name="connsiteX0" fmla="*/ 795 w 9953"/>
              <a:gd name="connsiteY0" fmla="*/ 2112 h 10000"/>
              <a:gd name="connsiteX1" fmla="*/ 4865 w 9953"/>
              <a:gd name="connsiteY1" fmla="*/ 10000 h 10000"/>
              <a:gd name="connsiteX2" fmla="*/ 8101 w 9953"/>
              <a:gd name="connsiteY2" fmla="*/ 1085 h 10000"/>
              <a:gd name="connsiteX3" fmla="*/ 795 w 9953"/>
              <a:gd name="connsiteY3" fmla="*/ 2112 h 10000"/>
            </a:gdLst>
            <a:ahLst/>
            <a:cxnLst>
              <a:cxn ang="0">
                <a:pos x="connsiteX0" y="connsiteY0"/>
              </a:cxn>
              <a:cxn ang="0">
                <a:pos x="connsiteX1" y="connsiteY1"/>
              </a:cxn>
              <a:cxn ang="0">
                <a:pos x="connsiteX2" y="connsiteY2"/>
              </a:cxn>
              <a:cxn ang="0">
                <a:pos x="connsiteX3" y="connsiteY3"/>
              </a:cxn>
            </a:cxnLst>
            <a:rect l="l" t="t" r="r" b="b"/>
            <a:pathLst>
              <a:path w="9953" h="10000">
                <a:moveTo>
                  <a:pt x="795" y="2112"/>
                </a:moveTo>
                <a:cubicBezTo>
                  <a:pt x="-284" y="4093"/>
                  <a:pt x="-1238" y="9832"/>
                  <a:pt x="4865" y="10000"/>
                </a:cubicBezTo>
                <a:cubicBezTo>
                  <a:pt x="9690" y="9821"/>
                  <a:pt x="11735" y="3737"/>
                  <a:pt x="8101" y="1085"/>
                </a:cubicBezTo>
                <a:cubicBezTo>
                  <a:pt x="5585" y="-766"/>
                  <a:pt x="2027" y="-132"/>
                  <a:pt x="795" y="2112"/>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36" name="Freeform 5"/>
          <p:cNvSpPr>
            <a:spLocks/>
          </p:cNvSpPr>
          <p:nvPr/>
        </p:nvSpPr>
        <p:spPr bwMode="auto">
          <a:xfrm flipH="1" flipV="1">
            <a:off x="1688621" y="1623785"/>
            <a:ext cx="4071833" cy="2262097"/>
          </a:xfrm>
          <a:custGeom>
            <a:avLst/>
            <a:gdLst>
              <a:gd name="T0" fmla="*/ 224 w 1468"/>
              <a:gd name="T1" fmla="*/ 204 h 829"/>
              <a:gd name="T2" fmla="*/ 689 w 1468"/>
              <a:gd name="T3" fmla="*/ 819 h 829"/>
              <a:gd name="T4" fmla="*/ 1046 w 1468"/>
              <a:gd name="T5" fmla="*/ 142 h 829"/>
              <a:gd name="T6" fmla="*/ 224 w 1468"/>
              <a:gd name="T7" fmla="*/ 204 h 829"/>
              <a:gd name="connsiteX0" fmla="*/ 601 w 7683"/>
              <a:gd name="connsiteY0" fmla="*/ 1907 h 9326"/>
              <a:gd name="connsiteX1" fmla="*/ 3768 w 7683"/>
              <a:gd name="connsiteY1" fmla="*/ 9325 h 9326"/>
              <a:gd name="connsiteX2" fmla="*/ 6236 w 7683"/>
              <a:gd name="connsiteY2" fmla="*/ 1030 h 9326"/>
              <a:gd name="connsiteX3" fmla="*/ 601 w 7683"/>
              <a:gd name="connsiteY3" fmla="*/ 1907 h 9326"/>
              <a:gd name="connsiteX0" fmla="*/ 782 w 9992"/>
              <a:gd name="connsiteY0" fmla="*/ 1979 h 9935"/>
              <a:gd name="connsiteX1" fmla="*/ 4904 w 9992"/>
              <a:gd name="connsiteY1" fmla="*/ 9933 h 9935"/>
              <a:gd name="connsiteX2" fmla="*/ 8105 w 9992"/>
              <a:gd name="connsiteY2" fmla="*/ 1143 h 9935"/>
              <a:gd name="connsiteX3" fmla="*/ 782 w 9992"/>
              <a:gd name="connsiteY3" fmla="*/ 1979 h 9935"/>
              <a:gd name="connsiteX0" fmla="*/ 775 w 10014"/>
              <a:gd name="connsiteY0" fmla="*/ 1902 h 10058"/>
              <a:gd name="connsiteX1" fmla="*/ 4923 w 10014"/>
              <a:gd name="connsiteY1" fmla="*/ 10056 h 10058"/>
              <a:gd name="connsiteX2" fmla="*/ 8126 w 10014"/>
              <a:gd name="connsiteY2" fmla="*/ 1208 h 10058"/>
              <a:gd name="connsiteX3" fmla="*/ 775 w 10014"/>
              <a:gd name="connsiteY3" fmla="*/ 1902 h 10058"/>
              <a:gd name="connsiteX0" fmla="*/ 790 w 9982"/>
              <a:gd name="connsiteY0" fmla="*/ 1928 h 10042"/>
              <a:gd name="connsiteX1" fmla="*/ 4891 w 9982"/>
              <a:gd name="connsiteY1" fmla="*/ 10040 h 10042"/>
              <a:gd name="connsiteX2" fmla="*/ 8094 w 9982"/>
              <a:gd name="connsiteY2" fmla="*/ 1192 h 10042"/>
              <a:gd name="connsiteX3" fmla="*/ 790 w 9982"/>
              <a:gd name="connsiteY3" fmla="*/ 1928 h 10042"/>
            </a:gdLst>
            <a:ahLst/>
            <a:cxnLst>
              <a:cxn ang="0">
                <a:pos x="connsiteX0" y="connsiteY0"/>
              </a:cxn>
              <a:cxn ang="0">
                <a:pos x="connsiteX1" y="connsiteY1"/>
              </a:cxn>
              <a:cxn ang="0">
                <a:pos x="connsiteX2" y="connsiteY2"/>
              </a:cxn>
              <a:cxn ang="0">
                <a:pos x="connsiteX3" y="connsiteY3"/>
              </a:cxn>
            </a:cxnLst>
            <a:rect l="l" t="t" r="r" b="b"/>
            <a:pathLst>
              <a:path w="9982" h="10042">
                <a:moveTo>
                  <a:pt x="790" y="1928"/>
                </a:moveTo>
                <a:cubicBezTo>
                  <a:pt x="-292" y="3906"/>
                  <a:pt x="-1222" y="9872"/>
                  <a:pt x="4891" y="10040"/>
                </a:cubicBezTo>
                <a:cubicBezTo>
                  <a:pt x="9621" y="10171"/>
                  <a:pt x="11839" y="3927"/>
                  <a:pt x="8094" y="1192"/>
                </a:cubicBezTo>
                <a:cubicBezTo>
                  <a:pt x="5574" y="-656"/>
                  <a:pt x="2024" y="-312"/>
                  <a:pt x="790" y="1928"/>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7" name="Freeform 5"/>
          <p:cNvSpPr>
            <a:spLocks/>
          </p:cNvSpPr>
          <p:nvPr/>
        </p:nvSpPr>
        <p:spPr bwMode="auto">
          <a:xfrm flipH="1" flipV="1">
            <a:off x="1739452" y="1688420"/>
            <a:ext cx="3984470" cy="2157579"/>
          </a:xfrm>
          <a:custGeom>
            <a:avLst/>
            <a:gdLst>
              <a:gd name="T0" fmla="*/ 224 w 1468"/>
              <a:gd name="T1" fmla="*/ 204 h 829"/>
              <a:gd name="T2" fmla="*/ 689 w 1468"/>
              <a:gd name="T3" fmla="*/ 819 h 829"/>
              <a:gd name="T4" fmla="*/ 1046 w 1468"/>
              <a:gd name="T5" fmla="*/ 142 h 829"/>
              <a:gd name="T6" fmla="*/ 224 w 1468"/>
              <a:gd name="T7" fmla="*/ 204 h 829"/>
              <a:gd name="connsiteX0" fmla="*/ 601 w 7683"/>
              <a:gd name="connsiteY0" fmla="*/ 1907 h 9326"/>
              <a:gd name="connsiteX1" fmla="*/ 3768 w 7683"/>
              <a:gd name="connsiteY1" fmla="*/ 9325 h 9326"/>
              <a:gd name="connsiteX2" fmla="*/ 6236 w 7683"/>
              <a:gd name="connsiteY2" fmla="*/ 1030 h 9326"/>
              <a:gd name="connsiteX3" fmla="*/ 601 w 7683"/>
              <a:gd name="connsiteY3" fmla="*/ 1907 h 9326"/>
              <a:gd name="connsiteX0" fmla="*/ 774 w 9999"/>
              <a:gd name="connsiteY0" fmla="*/ 2045 h 9870"/>
              <a:gd name="connsiteX1" fmla="*/ 4920 w 9999"/>
              <a:gd name="connsiteY1" fmla="*/ 9868 h 9870"/>
              <a:gd name="connsiteX2" fmla="*/ 8109 w 9999"/>
              <a:gd name="connsiteY2" fmla="*/ 1104 h 9870"/>
              <a:gd name="connsiteX3" fmla="*/ 774 w 9999"/>
              <a:gd name="connsiteY3" fmla="*/ 2045 h 9870"/>
              <a:gd name="connsiteX0" fmla="*/ 774 w 9983"/>
              <a:gd name="connsiteY0" fmla="*/ 2072 h 10000"/>
              <a:gd name="connsiteX1" fmla="*/ 4920 w 9983"/>
              <a:gd name="connsiteY1" fmla="*/ 9998 h 10000"/>
              <a:gd name="connsiteX2" fmla="*/ 8086 w 9983"/>
              <a:gd name="connsiteY2" fmla="*/ 1119 h 10000"/>
              <a:gd name="connsiteX3" fmla="*/ 774 w 9983"/>
              <a:gd name="connsiteY3" fmla="*/ 2072 h 10000"/>
              <a:gd name="connsiteX0" fmla="*/ 791 w 9968"/>
              <a:gd name="connsiteY0" fmla="*/ 2001 h 10040"/>
              <a:gd name="connsiteX1" fmla="*/ 4896 w 9968"/>
              <a:gd name="connsiteY1" fmla="*/ 10038 h 10040"/>
              <a:gd name="connsiteX2" fmla="*/ 8068 w 9968"/>
              <a:gd name="connsiteY2" fmla="*/ 1159 h 10040"/>
              <a:gd name="connsiteX3" fmla="*/ 791 w 9968"/>
              <a:gd name="connsiteY3" fmla="*/ 2001 h 10040"/>
            </a:gdLst>
            <a:ahLst/>
            <a:cxnLst>
              <a:cxn ang="0">
                <a:pos x="connsiteX0" y="connsiteY0"/>
              </a:cxn>
              <a:cxn ang="0">
                <a:pos x="connsiteX1" y="connsiteY1"/>
              </a:cxn>
              <a:cxn ang="0">
                <a:pos x="connsiteX2" y="connsiteY2"/>
              </a:cxn>
              <a:cxn ang="0">
                <a:pos x="connsiteX3" y="connsiteY3"/>
              </a:cxn>
            </a:cxnLst>
            <a:rect l="l" t="t" r="r" b="b"/>
            <a:pathLst>
              <a:path w="9968" h="10040">
                <a:moveTo>
                  <a:pt x="791" y="2001"/>
                </a:moveTo>
                <a:cubicBezTo>
                  <a:pt x="-292" y="3992"/>
                  <a:pt x="-1222" y="9869"/>
                  <a:pt x="4896" y="10038"/>
                </a:cubicBezTo>
                <a:cubicBezTo>
                  <a:pt x="9631" y="10170"/>
                  <a:pt x="11816" y="3911"/>
                  <a:pt x="8068" y="1159"/>
                </a:cubicBezTo>
                <a:cubicBezTo>
                  <a:pt x="5545" y="-702"/>
                  <a:pt x="2026" y="-253"/>
                  <a:pt x="791" y="2001"/>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pPr lvl="0"/>
            <a:endParaRPr lang="en-US"/>
          </a:p>
        </p:txBody>
      </p:sp>
      <p:sp>
        <p:nvSpPr>
          <p:cNvPr id="40" name="Picture Placeholder 16" descr="An empty placeholder to add an image. Click on the placeholder and select the image that you wish to add."/>
          <p:cNvSpPr>
            <a:spLocks noGrp="1"/>
          </p:cNvSpPr>
          <p:nvPr userDrawn="1">
            <p:ph type="pic" sz="quarter" idx="13"/>
          </p:nvPr>
        </p:nvSpPr>
        <p:spPr>
          <a:xfrm>
            <a:off x="1819275" y="1738691"/>
            <a:ext cx="3848100" cy="2051689"/>
          </a:xfrm>
          <a:custGeom>
            <a:avLst/>
            <a:gdLst/>
            <a:ahLst/>
            <a:cxnLst/>
            <a:rect l="l" t="t" r="r" b="b"/>
            <a:pathLst>
              <a:path w="3800478" h="2550777">
                <a:moveTo>
                  <a:pt x="1936811" y="503"/>
                </a:moveTo>
                <a:cubicBezTo>
                  <a:pt x="4258251" y="43170"/>
                  <a:pt x="3914462" y="1528023"/>
                  <a:pt x="3503399" y="2029356"/>
                </a:cubicBezTo>
                <a:cubicBezTo>
                  <a:pt x="3034956" y="2596877"/>
                  <a:pt x="1672662" y="2737731"/>
                  <a:pt x="715989" y="2269219"/>
                </a:cubicBezTo>
                <a:cubicBezTo>
                  <a:pt x="-706159" y="1576433"/>
                  <a:pt x="140700" y="-32590"/>
                  <a:pt x="1936811" y="503"/>
                </a:cubicBezTo>
                <a:close/>
              </a:path>
            </a:pathLst>
          </a:custGeom>
          <a:ln w="9525">
            <a:solidFill>
              <a:schemeClr val="tx1">
                <a:lumMod val="20000"/>
                <a:lumOff val="80000"/>
              </a:schemeClr>
            </a:solidFill>
          </a:ln>
        </p:spPr>
        <p:txBody>
          <a:bodyPr tIns="365760"/>
          <a:lstStyle>
            <a:lvl1pPr marL="0" indent="0" algn="ctr">
              <a:buNone/>
              <a:defRPr/>
            </a:lvl1pPr>
          </a:lstStyle>
          <a:p>
            <a:r>
              <a:rPr lang="en-US"/>
              <a:t>Click icon to add picture</a:t>
            </a:r>
            <a:endParaRPr lang="en-US" dirty="0"/>
          </a:p>
        </p:txBody>
      </p:sp>
      <p:sp>
        <p:nvSpPr>
          <p:cNvPr id="41" name="Picture Placeholder 16" descr="An empty placeholder to add an image. Click on the placeholder and select the image that you wish to add."/>
          <p:cNvSpPr>
            <a:spLocks noGrp="1"/>
          </p:cNvSpPr>
          <p:nvPr userDrawn="1">
            <p:ph type="pic" sz="quarter" idx="14"/>
          </p:nvPr>
        </p:nvSpPr>
        <p:spPr>
          <a:xfrm>
            <a:off x="6493827" y="1699873"/>
            <a:ext cx="3896426" cy="2086207"/>
          </a:xfrm>
          <a:custGeom>
            <a:avLst/>
            <a:gdLst>
              <a:gd name="connsiteX0" fmla="*/ 1762274 w 3827062"/>
              <a:gd name="connsiteY0" fmla="*/ 132 h 2569014"/>
              <a:gd name="connsiteX1" fmla="*/ 1983571 w 3827062"/>
              <a:gd name="connsiteY1" fmla="*/ 9550 h 2569014"/>
              <a:gd name="connsiteX2" fmla="*/ 3678682 w 3827062"/>
              <a:gd name="connsiteY2" fmla="*/ 849755 h 2569014"/>
              <a:gd name="connsiteX3" fmla="*/ 3487506 w 3827062"/>
              <a:gd name="connsiteY3" fmla="*/ 2094415 h 2569014"/>
              <a:gd name="connsiteX4" fmla="*/ 1970394 w 3827062"/>
              <a:gd name="connsiteY4" fmla="*/ 2568961 h 2569014"/>
              <a:gd name="connsiteX5" fmla="*/ 307760 w 3827062"/>
              <a:gd name="connsiteY5" fmla="*/ 2072722 h 2569014"/>
              <a:gd name="connsiteX6" fmla="*/ 268256 w 3827062"/>
              <a:gd name="connsiteY6" fmla="*/ 504867 h 2569014"/>
              <a:gd name="connsiteX7" fmla="*/ 1762274 w 3827062"/>
              <a:gd name="connsiteY7" fmla="*/ 132 h 2569014"/>
              <a:gd name="connsiteX0" fmla="*/ 1762274 w 3827062"/>
              <a:gd name="connsiteY0" fmla="*/ 132 h 2569014"/>
              <a:gd name="connsiteX1" fmla="*/ 1983571 w 3827062"/>
              <a:gd name="connsiteY1" fmla="*/ 9550 h 2569014"/>
              <a:gd name="connsiteX2" fmla="*/ 3678682 w 3827062"/>
              <a:gd name="connsiteY2" fmla="*/ 849755 h 2569014"/>
              <a:gd name="connsiteX3" fmla="*/ 3487506 w 3827062"/>
              <a:gd name="connsiteY3" fmla="*/ 2094415 h 2569014"/>
              <a:gd name="connsiteX4" fmla="*/ 1970394 w 3827062"/>
              <a:gd name="connsiteY4" fmla="*/ 2568961 h 2569014"/>
              <a:gd name="connsiteX5" fmla="*/ 307760 w 3827062"/>
              <a:gd name="connsiteY5" fmla="*/ 2072722 h 2569014"/>
              <a:gd name="connsiteX6" fmla="*/ 268256 w 3827062"/>
              <a:gd name="connsiteY6" fmla="*/ 504867 h 2569014"/>
              <a:gd name="connsiteX7" fmla="*/ 1762274 w 3827062"/>
              <a:gd name="connsiteY7" fmla="*/ 132 h 2569014"/>
              <a:gd name="connsiteX0" fmla="*/ 1762274 w 3827062"/>
              <a:gd name="connsiteY0" fmla="*/ 132 h 2569014"/>
              <a:gd name="connsiteX1" fmla="*/ 1983571 w 3827062"/>
              <a:gd name="connsiteY1" fmla="*/ 9550 h 2569014"/>
              <a:gd name="connsiteX2" fmla="*/ 3678682 w 3827062"/>
              <a:gd name="connsiteY2" fmla="*/ 849755 h 2569014"/>
              <a:gd name="connsiteX3" fmla="*/ 3487506 w 3827062"/>
              <a:gd name="connsiteY3" fmla="*/ 2094415 h 2569014"/>
              <a:gd name="connsiteX4" fmla="*/ 1970394 w 3827062"/>
              <a:gd name="connsiteY4" fmla="*/ 2568961 h 2569014"/>
              <a:gd name="connsiteX5" fmla="*/ 307760 w 3827062"/>
              <a:gd name="connsiteY5" fmla="*/ 2072722 h 2569014"/>
              <a:gd name="connsiteX6" fmla="*/ 268256 w 3827062"/>
              <a:gd name="connsiteY6" fmla="*/ 504867 h 2569014"/>
              <a:gd name="connsiteX7" fmla="*/ 1762274 w 3827062"/>
              <a:gd name="connsiteY7" fmla="*/ 132 h 2569014"/>
              <a:gd name="connsiteX0" fmla="*/ 1772671 w 3837459"/>
              <a:gd name="connsiteY0" fmla="*/ 132 h 2569014"/>
              <a:gd name="connsiteX1" fmla="*/ 1993968 w 3837459"/>
              <a:gd name="connsiteY1" fmla="*/ 9550 h 2569014"/>
              <a:gd name="connsiteX2" fmla="*/ 3689079 w 3837459"/>
              <a:gd name="connsiteY2" fmla="*/ 849755 h 2569014"/>
              <a:gd name="connsiteX3" fmla="*/ 3497903 w 3837459"/>
              <a:gd name="connsiteY3" fmla="*/ 2094415 h 2569014"/>
              <a:gd name="connsiteX4" fmla="*/ 1980791 w 3837459"/>
              <a:gd name="connsiteY4" fmla="*/ 2568961 h 2569014"/>
              <a:gd name="connsiteX5" fmla="*/ 318157 w 3837459"/>
              <a:gd name="connsiteY5" fmla="*/ 2072722 h 2569014"/>
              <a:gd name="connsiteX6" fmla="*/ 259603 w 3837459"/>
              <a:gd name="connsiteY6" fmla="*/ 475261 h 2569014"/>
              <a:gd name="connsiteX7" fmla="*/ 1772671 w 3837459"/>
              <a:gd name="connsiteY7" fmla="*/ 132 h 2569014"/>
              <a:gd name="connsiteX0" fmla="*/ 1757207 w 3821995"/>
              <a:gd name="connsiteY0" fmla="*/ 132 h 2569014"/>
              <a:gd name="connsiteX1" fmla="*/ 1978504 w 3821995"/>
              <a:gd name="connsiteY1" fmla="*/ 9550 h 2569014"/>
              <a:gd name="connsiteX2" fmla="*/ 3673615 w 3821995"/>
              <a:gd name="connsiteY2" fmla="*/ 849755 h 2569014"/>
              <a:gd name="connsiteX3" fmla="*/ 3482439 w 3821995"/>
              <a:gd name="connsiteY3" fmla="*/ 2094415 h 2569014"/>
              <a:gd name="connsiteX4" fmla="*/ 1965327 w 3821995"/>
              <a:gd name="connsiteY4" fmla="*/ 2568961 h 2569014"/>
              <a:gd name="connsiteX5" fmla="*/ 302693 w 3821995"/>
              <a:gd name="connsiteY5" fmla="*/ 2072722 h 2569014"/>
              <a:gd name="connsiteX6" fmla="*/ 272714 w 3821995"/>
              <a:gd name="connsiteY6" fmla="*/ 469341 h 2569014"/>
              <a:gd name="connsiteX7" fmla="*/ 1757207 w 3821995"/>
              <a:gd name="connsiteY7" fmla="*/ 132 h 2569014"/>
              <a:gd name="connsiteX0" fmla="*/ 1744388 w 3809176"/>
              <a:gd name="connsiteY0" fmla="*/ 132 h 2569014"/>
              <a:gd name="connsiteX1" fmla="*/ 1965685 w 3809176"/>
              <a:gd name="connsiteY1" fmla="*/ 9550 h 2569014"/>
              <a:gd name="connsiteX2" fmla="*/ 3660796 w 3809176"/>
              <a:gd name="connsiteY2" fmla="*/ 849755 h 2569014"/>
              <a:gd name="connsiteX3" fmla="*/ 3469620 w 3809176"/>
              <a:gd name="connsiteY3" fmla="*/ 2094415 h 2569014"/>
              <a:gd name="connsiteX4" fmla="*/ 1952508 w 3809176"/>
              <a:gd name="connsiteY4" fmla="*/ 2568961 h 2569014"/>
              <a:gd name="connsiteX5" fmla="*/ 289874 w 3809176"/>
              <a:gd name="connsiteY5" fmla="*/ 2072722 h 2569014"/>
              <a:gd name="connsiteX6" fmla="*/ 259895 w 3809176"/>
              <a:gd name="connsiteY6" fmla="*/ 469341 h 2569014"/>
              <a:gd name="connsiteX7" fmla="*/ 1744388 w 3809176"/>
              <a:gd name="connsiteY7" fmla="*/ 132 h 2569014"/>
              <a:gd name="connsiteX0" fmla="*/ 1746835 w 3811623"/>
              <a:gd name="connsiteY0" fmla="*/ 132 h 2569014"/>
              <a:gd name="connsiteX1" fmla="*/ 1968132 w 3811623"/>
              <a:gd name="connsiteY1" fmla="*/ 9550 h 2569014"/>
              <a:gd name="connsiteX2" fmla="*/ 3663243 w 3811623"/>
              <a:gd name="connsiteY2" fmla="*/ 849755 h 2569014"/>
              <a:gd name="connsiteX3" fmla="*/ 3472067 w 3811623"/>
              <a:gd name="connsiteY3" fmla="*/ 2094415 h 2569014"/>
              <a:gd name="connsiteX4" fmla="*/ 1954955 w 3811623"/>
              <a:gd name="connsiteY4" fmla="*/ 2568961 h 2569014"/>
              <a:gd name="connsiteX5" fmla="*/ 292321 w 3811623"/>
              <a:gd name="connsiteY5" fmla="*/ 2072722 h 2569014"/>
              <a:gd name="connsiteX6" fmla="*/ 257580 w 3811623"/>
              <a:gd name="connsiteY6" fmla="*/ 463421 h 2569014"/>
              <a:gd name="connsiteX7" fmla="*/ 1746835 w 3811623"/>
              <a:gd name="connsiteY7" fmla="*/ 132 h 2569014"/>
              <a:gd name="connsiteX0" fmla="*/ 1746835 w 3815982"/>
              <a:gd name="connsiteY0" fmla="*/ 132 h 2598612"/>
              <a:gd name="connsiteX1" fmla="*/ 1968132 w 3815982"/>
              <a:gd name="connsiteY1" fmla="*/ 9550 h 2598612"/>
              <a:gd name="connsiteX2" fmla="*/ 3663243 w 3815982"/>
              <a:gd name="connsiteY2" fmla="*/ 849755 h 2598612"/>
              <a:gd name="connsiteX3" fmla="*/ 3472067 w 3815982"/>
              <a:gd name="connsiteY3" fmla="*/ 2094415 h 2598612"/>
              <a:gd name="connsiteX4" fmla="*/ 1845417 w 3815982"/>
              <a:gd name="connsiteY4" fmla="*/ 2598565 h 2598612"/>
              <a:gd name="connsiteX5" fmla="*/ 292321 w 3815982"/>
              <a:gd name="connsiteY5" fmla="*/ 2072722 h 2598612"/>
              <a:gd name="connsiteX6" fmla="*/ 257580 w 3815982"/>
              <a:gd name="connsiteY6" fmla="*/ 463421 h 2598612"/>
              <a:gd name="connsiteX7" fmla="*/ 1746835 w 3815982"/>
              <a:gd name="connsiteY7" fmla="*/ 132 h 2598612"/>
              <a:gd name="connsiteX0" fmla="*/ 1746835 w 3814824"/>
              <a:gd name="connsiteY0" fmla="*/ 132 h 2592692"/>
              <a:gd name="connsiteX1" fmla="*/ 1968132 w 3814824"/>
              <a:gd name="connsiteY1" fmla="*/ 9550 h 2592692"/>
              <a:gd name="connsiteX2" fmla="*/ 3663243 w 3814824"/>
              <a:gd name="connsiteY2" fmla="*/ 849755 h 2592692"/>
              <a:gd name="connsiteX3" fmla="*/ 3472067 w 3814824"/>
              <a:gd name="connsiteY3" fmla="*/ 2094415 h 2592692"/>
              <a:gd name="connsiteX4" fmla="*/ 1873992 w 3814824"/>
              <a:gd name="connsiteY4" fmla="*/ 2592644 h 2592692"/>
              <a:gd name="connsiteX5" fmla="*/ 292321 w 3814824"/>
              <a:gd name="connsiteY5" fmla="*/ 2072722 h 2592692"/>
              <a:gd name="connsiteX6" fmla="*/ 257580 w 3814824"/>
              <a:gd name="connsiteY6" fmla="*/ 463421 h 2592692"/>
              <a:gd name="connsiteX7" fmla="*/ 1746835 w 3814824"/>
              <a:gd name="connsiteY7" fmla="*/ 132 h 2592692"/>
              <a:gd name="connsiteX0" fmla="*/ 1746835 w 3814824"/>
              <a:gd name="connsiteY0" fmla="*/ 132 h 2592757"/>
              <a:gd name="connsiteX1" fmla="*/ 1968132 w 3814824"/>
              <a:gd name="connsiteY1" fmla="*/ 9550 h 2592757"/>
              <a:gd name="connsiteX2" fmla="*/ 3663243 w 3814824"/>
              <a:gd name="connsiteY2" fmla="*/ 849755 h 2592757"/>
              <a:gd name="connsiteX3" fmla="*/ 3472067 w 3814824"/>
              <a:gd name="connsiteY3" fmla="*/ 2106257 h 2592757"/>
              <a:gd name="connsiteX4" fmla="*/ 1873992 w 3814824"/>
              <a:gd name="connsiteY4" fmla="*/ 2592644 h 2592757"/>
              <a:gd name="connsiteX5" fmla="*/ 292321 w 3814824"/>
              <a:gd name="connsiteY5" fmla="*/ 2072722 h 2592757"/>
              <a:gd name="connsiteX6" fmla="*/ 257580 w 3814824"/>
              <a:gd name="connsiteY6" fmla="*/ 463421 h 2592757"/>
              <a:gd name="connsiteX7" fmla="*/ 1746835 w 3814824"/>
              <a:gd name="connsiteY7" fmla="*/ 132 h 2592757"/>
              <a:gd name="connsiteX0" fmla="*/ 1746835 w 3835928"/>
              <a:gd name="connsiteY0" fmla="*/ 132 h 2592786"/>
              <a:gd name="connsiteX1" fmla="*/ 1968132 w 3835928"/>
              <a:gd name="connsiteY1" fmla="*/ 9550 h 2592786"/>
              <a:gd name="connsiteX2" fmla="*/ 3663243 w 3835928"/>
              <a:gd name="connsiteY2" fmla="*/ 849755 h 2592786"/>
              <a:gd name="connsiteX3" fmla="*/ 3472067 w 3835928"/>
              <a:gd name="connsiteY3" fmla="*/ 2106257 h 2592786"/>
              <a:gd name="connsiteX4" fmla="*/ 1873992 w 3835928"/>
              <a:gd name="connsiteY4" fmla="*/ 2592644 h 2592786"/>
              <a:gd name="connsiteX5" fmla="*/ 292321 w 3835928"/>
              <a:gd name="connsiteY5" fmla="*/ 2072722 h 2592786"/>
              <a:gd name="connsiteX6" fmla="*/ 257580 w 3835928"/>
              <a:gd name="connsiteY6" fmla="*/ 463421 h 2592786"/>
              <a:gd name="connsiteX7" fmla="*/ 1746835 w 3835928"/>
              <a:gd name="connsiteY7" fmla="*/ 132 h 2592786"/>
              <a:gd name="connsiteX0" fmla="*/ 1746835 w 3835928"/>
              <a:gd name="connsiteY0" fmla="*/ 132 h 2592785"/>
              <a:gd name="connsiteX1" fmla="*/ 1968132 w 3835928"/>
              <a:gd name="connsiteY1" fmla="*/ 9550 h 2592785"/>
              <a:gd name="connsiteX2" fmla="*/ 3663243 w 3835928"/>
              <a:gd name="connsiteY2" fmla="*/ 849755 h 2592785"/>
              <a:gd name="connsiteX3" fmla="*/ 3472067 w 3835928"/>
              <a:gd name="connsiteY3" fmla="*/ 2106257 h 2592785"/>
              <a:gd name="connsiteX4" fmla="*/ 1873992 w 3835928"/>
              <a:gd name="connsiteY4" fmla="*/ 2592644 h 2592785"/>
              <a:gd name="connsiteX5" fmla="*/ 292321 w 3835928"/>
              <a:gd name="connsiteY5" fmla="*/ 2072722 h 2592785"/>
              <a:gd name="connsiteX6" fmla="*/ 257580 w 3835928"/>
              <a:gd name="connsiteY6" fmla="*/ 463421 h 2592785"/>
              <a:gd name="connsiteX7" fmla="*/ 1746835 w 3835928"/>
              <a:gd name="connsiteY7" fmla="*/ 132 h 2592785"/>
              <a:gd name="connsiteX0" fmla="*/ 1780758 w 3869851"/>
              <a:gd name="connsiteY0" fmla="*/ 132 h 2592785"/>
              <a:gd name="connsiteX1" fmla="*/ 2002055 w 3869851"/>
              <a:gd name="connsiteY1" fmla="*/ 9550 h 2592785"/>
              <a:gd name="connsiteX2" fmla="*/ 3697166 w 3869851"/>
              <a:gd name="connsiteY2" fmla="*/ 849755 h 2592785"/>
              <a:gd name="connsiteX3" fmla="*/ 3505990 w 3869851"/>
              <a:gd name="connsiteY3" fmla="*/ 2106257 h 2592785"/>
              <a:gd name="connsiteX4" fmla="*/ 1907915 w 3869851"/>
              <a:gd name="connsiteY4" fmla="*/ 2592644 h 2592785"/>
              <a:gd name="connsiteX5" fmla="*/ 326244 w 3869851"/>
              <a:gd name="connsiteY5" fmla="*/ 2072722 h 2592785"/>
              <a:gd name="connsiteX6" fmla="*/ 229591 w 3869851"/>
              <a:gd name="connsiteY6" fmla="*/ 516711 h 2592785"/>
              <a:gd name="connsiteX7" fmla="*/ 1780758 w 3869851"/>
              <a:gd name="connsiteY7" fmla="*/ 132 h 2592785"/>
              <a:gd name="connsiteX0" fmla="*/ 1793194 w 3882287"/>
              <a:gd name="connsiteY0" fmla="*/ 132 h 2593037"/>
              <a:gd name="connsiteX1" fmla="*/ 2014491 w 3882287"/>
              <a:gd name="connsiteY1" fmla="*/ 9550 h 2593037"/>
              <a:gd name="connsiteX2" fmla="*/ 3709602 w 3882287"/>
              <a:gd name="connsiteY2" fmla="*/ 849755 h 2593037"/>
              <a:gd name="connsiteX3" fmla="*/ 3518426 w 3882287"/>
              <a:gd name="connsiteY3" fmla="*/ 2106257 h 2593037"/>
              <a:gd name="connsiteX4" fmla="*/ 1920351 w 3882287"/>
              <a:gd name="connsiteY4" fmla="*/ 2592644 h 2593037"/>
              <a:gd name="connsiteX5" fmla="*/ 310105 w 3882287"/>
              <a:gd name="connsiteY5" fmla="*/ 2049039 h 2593037"/>
              <a:gd name="connsiteX6" fmla="*/ 242027 w 3882287"/>
              <a:gd name="connsiteY6" fmla="*/ 516711 h 2593037"/>
              <a:gd name="connsiteX7" fmla="*/ 1793194 w 3882287"/>
              <a:gd name="connsiteY7" fmla="*/ 132 h 2593037"/>
              <a:gd name="connsiteX0" fmla="*/ 1793194 w 3869920"/>
              <a:gd name="connsiteY0" fmla="*/ 132 h 2598877"/>
              <a:gd name="connsiteX1" fmla="*/ 2014491 w 3869920"/>
              <a:gd name="connsiteY1" fmla="*/ 9550 h 2598877"/>
              <a:gd name="connsiteX2" fmla="*/ 3709602 w 3869920"/>
              <a:gd name="connsiteY2" fmla="*/ 849755 h 2598877"/>
              <a:gd name="connsiteX3" fmla="*/ 3518426 w 3869920"/>
              <a:gd name="connsiteY3" fmla="*/ 2106257 h 2598877"/>
              <a:gd name="connsiteX4" fmla="*/ 1710801 w 3869920"/>
              <a:gd name="connsiteY4" fmla="*/ 2598565 h 2598877"/>
              <a:gd name="connsiteX5" fmla="*/ 310105 w 3869920"/>
              <a:gd name="connsiteY5" fmla="*/ 2049039 h 2598877"/>
              <a:gd name="connsiteX6" fmla="*/ 242027 w 3869920"/>
              <a:gd name="connsiteY6" fmla="*/ 516711 h 2598877"/>
              <a:gd name="connsiteX7" fmla="*/ 1793194 w 3869920"/>
              <a:gd name="connsiteY7" fmla="*/ 132 h 2598877"/>
              <a:gd name="connsiteX0" fmla="*/ 1793194 w 3867481"/>
              <a:gd name="connsiteY0" fmla="*/ 132 h 2616620"/>
              <a:gd name="connsiteX1" fmla="*/ 2014491 w 3867481"/>
              <a:gd name="connsiteY1" fmla="*/ 9550 h 2616620"/>
              <a:gd name="connsiteX2" fmla="*/ 3709602 w 3867481"/>
              <a:gd name="connsiteY2" fmla="*/ 849755 h 2616620"/>
              <a:gd name="connsiteX3" fmla="*/ 3518426 w 3867481"/>
              <a:gd name="connsiteY3" fmla="*/ 2106257 h 2616620"/>
              <a:gd name="connsiteX4" fmla="*/ 1767951 w 3867481"/>
              <a:gd name="connsiteY4" fmla="*/ 2616329 h 2616620"/>
              <a:gd name="connsiteX5" fmla="*/ 310105 w 3867481"/>
              <a:gd name="connsiteY5" fmla="*/ 2049039 h 2616620"/>
              <a:gd name="connsiteX6" fmla="*/ 242027 w 3867481"/>
              <a:gd name="connsiteY6" fmla="*/ 516711 h 2616620"/>
              <a:gd name="connsiteX7" fmla="*/ 1793194 w 3867481"/>
              <a:gd name="connsiteY7" fmla="*/ 132 h 2616620"/>
              <a:gd name="connsiteX0" fmla="*/ 1793194 w 3867482"/>
              <a:gd name="connsiteY0" fmla="*/ 132 h 2592963"/>
              <a:gd name="connsiteX1" fmla="*/ 2014491 w 3867482"/>
              <a:gd name="connsiteY1" fmla="*/ 9550 h 2592963"/>
              <a:gd name="connsiteX2" fmla="*/ 3709602 w 3867482"/>
              <a:gd name="connsiteY2" fmla="*/ 849755 h 2592963"/>
              <a:gd name="connsiteX3" fmla="*/ 3518426 w 3867482"/>
              <a:gd name="connsiteY3" fmla="*/ 2106257 h 2592963"/>
              <a:gd name="connsiteX4" fmla="*/ 1767951 w 3867482"/>
              <a:gd name="connsiteY4" fmla="*/ 2592645 h 2592963"/>
              <a:gd name="connsiteX5" fmla="*/ 310105 w 3867482"/>
              <a:gd name="connsiteY5" fmla="*/ 2049039 h 2592963"/>
              <a:gd name="connsiteX6" fmla="*/ 242027 w 3867482"/>
              <a:gd name="connsiteY6" fmla="*/ 516711 h 2592963"/>
              <a:gd name="connsiteX7" fmla="*/ 1793194 w 3867482"/>
              <a:gd name="connsiteY7" fmla="*/ 132 h 2592963"/>
              <a:gd name="connsiteX0" fmla="*/ 1797523 w 3871811"/>
              <a:gd name="connsiteY0" fmla="*/ 132 h 2592849"/>
              <a:gd name="connsiteX1" fmla="*/ 2018820 w 3871811"/>
              <a:gd name="connsiteY1" fmla="*/ 9550 h 2592849"/>
              <a:gd name="connsiteX2" fmla="*/ 3713931 w 3871811"/>
              <a:gd name="connsiteY2" fmla="*/ 849755 h 2592849"/>
              <a:gd name="connsiteX3" fmla="*/ 3522755 w 3871811"/>
              <a:gd name="connsiteY3" fmla="*/ 2106257 h 2592849"/>
              <a:gd name="connsiteX4" fmla="*/ 1772280 w 3871811"/>
              <a:gd name="connsiteY4" fmla="*/ 2592645 h 2592849"/>
              <a:gd name="connsiteX5" fmla="*/ 304909 w 3871811"/>
              <a:gd name="connsiteY5" fmla="*/ 2060881 h 2592849"/>
              <a:gd name="connsiteX6" fmla="*/ 246356 w 3871811"/>
              <a:gd name="connsiteY6" fmla="*/ 516711 h 2592849"/>
              <a:gd name="connsiteX7" fmla="*/ 1797523 w 3871811"/>
              <a:gd name="connsiteY7" fmla="*/ 132 h 2592849"/>
              <a:gd name="connsiteX0" fmla="*/ 1800109 w 3874397"/>
              <a:gd name="connsiteY0" fmla="*/ 132 h 2592849"/>
              <a:gd name="connsiteX1" fmla="*/ 2021406 w 3874397"/>
              <a:gd name="connsiteY1" fmla="*/ 9550 h 2592849"/>
              <a:gd name="connsiteX2" fmla="*/ 3716517 w 3874397"/>
              <a:gd name="connsiteY2" fmla="*/ 849755 h 2592849"/>
              <a:gd name="connsiteX3" fmla="*/ 3525341 w 3874397"/>
              <a:gd name="connsiteY3" fmla="*/ 2106257 h 2592849"/>
              <a:gd name="connsiteX4" fmla="*/ 1774866 w 3874397"/>
              <a:gd name="connsiteY4" fmla="*/ 2592645 h 2592849"/>
              <a:gd name="connsiteX5" fmla="*/ 307495 w 3874397"/>
              <a:gd name="connsiteY5" fmla="*/ 2060881 h 2592849"/>
              <a:gd name="connsiteX6" fmla="*/ 244180 w 3874397"/>
              <a:gd name="connsiteY6" fmla="*/ 487105 h 2592849"/>
              <a:gd name="connsiteX7" fmla="*/ 1800109 w 3874397"/>
              <a:gd name="connsiteY7" fmla="*/ 132 h 2592849"/>
              <a:gd name="connsiteX0" fmla="*/ 1800109 w 3874397"/>
              <a:gd name="connsiteY0" fmla="*/ 132 h 2593261"/>
              <a:gd name="connsiteX1" fmla="*/ 2021406 w 3874397"/>
              <a:gd name="connsiteY1" fmla="*/ 9550 h 2593261"/>
              <a:gd name="connsiteX2" fmla="*/ 3716517 w 3874397"/>
              <a:gd name="connsiteY2" fmla="*/ 849755 h 2593261"/>
              <a:gd name="connsiteX3" fmla="*/ 3525341 w 3874397"/>
              <a:gd name="connsiteY3" fmla="*/ 2135863 h 2593261"/>
              <a:gd name="connsiteX4" fmla="*/ 1774866 w 3874397"/>
              <a:gd name="connsiteY4" fmla="*/ 2592645 h 2593261"/>
              <a:gd name="connsiteX5" fmla="*/ 307495 w 3874397"/>
              <a:gd name="connsiteY5" fmla="*/ 2060881 h 2593261"/>
              <a:gd name="connsiteX6" fmla="*/ 244180 w 3874397"/>
              <a:gd name="connsiteY6" fmla="*/ 487105 h 2593261"/>
              <a:gd name="connsiteX7" fmla="*/ 1800109 w 3874397"/>
              <a:gd name="connsiteY7" fmla="*/ 132 h 2593261"/>
              <a:gd name="connsiteX0" fmla="*/ 1800109 w 3896426"/>
              <a:gd name="connsiteY0" fmla="*/ 132 h 2593695"/>
              <a:gd name="connsiteX1" fmla="*/ 2021406 w 3896426"/>
              <a:gd name="connsiteY1" fmla="*/ 9550 h 2593695"/>
              <a:gd name="connsiteX2" fmla="*/ 3716517 w 3896426"/>
              <a:gd name="connsiteY2" fmla="*/ 849755 h 2593695"/>
              <a:gd name="connsiteX3" fmla="*/ 3525341 w 3896426"/>
              <a:gd name="connsiteY3" fmla="*/ 2135863 h 2593695"/>
              <a:gd name="connsiteX4" fmla="*/ 1774866 w 3896426"/>
              <a:gd name="connsiteY4" fmla="*/ 2592645 h 2593695"/>
              <a:gd name="connsiteX5" fmla="*/ 307495 w 3896426"/>
              <a:gd name="connsiteY5" fmla="*/ 2060881 h 2593695"/>
              <a:gd name="connsiteX6" fmla="*/ 244180 w 3896426"/>
              <a:gd name="connsiteY6" fmla="*/ 487105 h 2593695"/>
              <a:gd name="connsiteX7" fmla="*/ 1800109 w 3896426"/>
              <a:gd name="connsiteY7" fmla="*/ 132 h 2593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96426" h="2593695">
                <a:moveTo>
                  <a:pt x="1800109" y="132"/>
                </a:moveTo>
                <a:cubicBezTo>
                  <a:pt x="1876199" y="-694"/>
                  <a:pt x="1950343" y="2364"/>
                  <a:pt x="2021406" y="9550"/>
                </a:cubicBezTo>
                <a:cubicBezTo>
                  <a:pt x="2589911" y="67036"/>
                  <a:pt x="3273342" y="280321"/>
                  <a:pt x="3716517" y="849755"/>
                </a:cubicBezTo>
                <a:cubicBezTo>
                  <a:pt x="4019023" y="1294476"/>
                  <a:pt x="3929913" y="1762487"/>
                  <a:pt x="3525341" y="2135863"/>
                </a:cubicBezTo>
                <a:cubicBezTo>
                  <a:pt x="3120769" y="2509239"/>
                  <a:pt x="2311174" y="2605142"/>
                  <a:pt x="1774866" y="2592645"/>
                </a:cubicBezTo>
                <a:cubicBezTo>
                  <a:pt x="1238558" y="2580148"/>
                  <a:pt x="692593" y="2409710"/>
                  <a:pt x="307495" y="2060881"/>
                </a:cubicBezTo>
                <a:cubicBezTo>
                  <a:pt x="-77602" y="1712052"/>
                  <a:pt x="-103573" y="821383"/>
                  <a:pt x="244180" y="487105"/>
                </a:cubicBezTo>
                <a:cubicBezTo>
                  <a:pt x="577633" y="184250"/>
                  <a:pt x="967445" y="23675"/>
                  <a:pt x="1800109" y="132"/>
                </a:cubicBezTo>
                <a:close/>
              </a:path>
            </a:pathLst>
          </a:custGeom>
          <a:ln w="9525">
            <a:solidFill>
              <a:schemeClr val="tx1">
                <a:lumMod val="20000"/>
                <a:lumOff val="80000"/>
              </a:schemeClr>
            </a:solidFill>
          </a:ln>
        </p:spPr>
        <p:txBody>
          <a:bodyPr tIns="365760"/>
          <a:lstStyle>
            <a:lvl1pPr marL="0" indent="0" algn="ctr">
              <a:buNone/>
              <a:defRPr/>
            </a:lvl1pPr>
          </a:lstStyle>
          <a:p>
            <a:r>
              <a:rPr lang="en-US"/>
              <a:t>Click icon to add picture</a:t>
            </a:r>
            <a:endParaRPr lang="en-US" dirty="0"/>
          </a:p>
        </p:txBody>
      </p:sp>
      <p:sp>
        <p:nvSpPr>
          <p:cNvPr id="42" name="Picture Placeholder 16" descr="An empty placeholder to add an image. Click on the placeholder and select the image that you wish to add."/>
          <p:cNvSpPr>
            <a:spLocks noGrp="1"/>
          </p:cNvSpPr>
          <p:nvPr userDrawn="1">
            <p:ph type="pic" sz="quarter" idx="15"/>
          </p:nvPr>
        </p:nvSpPr>
        <p:spPr>
          <a:xfrm>
            <a:off x="1876865" y="4292469"/>
            <a:ext cx="3744269" cy="1994037"/>
          </a:xfrm>
          <a:custGeom>
            <a:avLst/>
            <a:gdLst>
              <a:gd name="connsiteX0" fmla="*/ 1941340 w 3709572"/>
              <a:gd name="connsiteY0" fmla="*/ 856 h 2479913"/>
              <a:gd name="connsiteX1" fmla="*/ 3370150 w 3709572"/>
              <a:gd name="connsiteY1" fmla="*/ 407123 h 2479913"/>
              <a:gd name="connsiteX2" fmla="*/ 3536364 w 3709572"/>
              <a:gd name="connsiteY2" fmla="*/ 1905595 h 2479913"/>
              <a:gd name="connsiteX3" fmla="*/ 1842967 w 3709572"/>
              <a:gd name="connsiteY3" fmla="*/ 2477864 h 2479913"/>
              <a:gd name="connsiteX4" fmla="*/ 165893 w 3709572"/>
              <a:gd name="connsiteY4" fmla="*/ 1742039 h 2479913"/>
              <a:gd name="connsiteX5" fmla="*/ 294495 w 3709572"/>
              <a:gd name="connsiteY5" fmla="*/ 529867 h 2479913"/>
              <a:gd name="connsiteX6" fmla="*/ 1740027 w 3709572"/>
              <a:gd name="connsiteY6" fmla="*/ 2430 h 2479913"/>
              <a:gd name="connsiteX7" fmla="*/ 1941340 w 3709572"/>
              <a:gd name="connsiteY7" fmla="*/ 856 h 2479913"/>
              <a:gd name="connsiteX0" fmla="*/ 1941340 w 3728968"/>
              <a:gd name="connsiteY0" fmla="*/ 856 h 2479101"/>
              <a:gd name="connsiteX1" fmla="*/ 3370150 w 3728968"/>
              <a:gd name="connsiteY1" fmla="*/ 407123 h 2479101"/>
              <a:gd name="connsiteX2" fmla="*/ 3561764 w 3728968"/>
              <a:gd name="connsiteY2" fmla="*/ 1874017 h 2479101"/>
              <a:gd name="connsiteX3" fmla="*/ 1842967 w 3728968"/>
              <a:gd name="connsiteY3" fmla="*/ 2477864 h 2479101"/>
              <a:gd name="connsiteX4" fmla="*/ 165893 w 3728968"/>
              <a:gd name="connsiteY4" fmla="*/ 1742039 h 2479101"/>
              <a:gd name="connsiteX5" fmla="*/ 294495 w 3728968"/>
              <a:gd name="connsiteY5" fmla="*/ 529867 h 2479101"/>
              <a:gd name="connsiteX6" fmla="*/ 1740027 w 3728968"/>
              <a:gd name="connsiteY6" fmla="*/ 2430 h 2479101"/>
              <a:gd name="connsiteX7" fmla="*/ 1941340 w 3728968"/>
              <a:gd name="connsiteY7" fmla="*/ 856 h 2479101"/>
              <a:gd name="connsiteX0" fmla="*/ 1941340 w 3744269"/>
              <a:gd name="connsiteY0" fmla="*/ 856 h 2479101"/>
              <a:gd name="connsiteX1" fmla="*/ 3370150 w 3744269"/>
              <a:gd name="connsiteY1" fmla="*/ 407123 h 2479101"/>
              <a:gd name="connsiteX2" fmla="*/ 3561764 w 3744269"/>
              <a:gd name="connsiteY2" fmla="*/ 1874017 h 2479101"/>
              <a:gd name="connsiteX3" fmla="*/ 1842967 w 3744269"/>
              <a:gd name="connsiteY3" fmla="*/ 2477864 h 2479101"/>
              <a:gd name="connsiteX4" fmla="*/ 165893 w 3744269"/>
              <a:gd name="connsiteY4" fmla="*/ 1742039 h 2479101"/>
              <a:gd name="connsiteX5" fmla="*/ 294495 w 3744269"/>
              <a:gd name="connsiteY5" fmla="*/ 529867 h 2479101"/>
              <a:gd name="connsiteX6" fmla="*/ 1740027 w 3744269"/>
              <a:gd name="connsiteY6" fmla="*/ 2430 h 2479101"/>
              <a:gd name="connsiteX7" fmla="*/ 1941340 w 3744269"/>
              <a:gd name="connsiteY7" fmla="*/ 856 h 2479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44269" h="2479101">
                <a:moveTo>
                  <a:pt x="1941340" y="856"/>
                </a:moveTo>
                <a:cubicBezTo>
                  <a:pt x="2429685" y="11721"/>
                  <a:pt x="3086065" y="107626"/>
                  <a:pt x="3370150" y="407123"/>
                </a:cubicBezTo>
                <a:cubicBezTo>
                  <a:pt x="3703721" y="758790"/>
                  <a:pt x="3914617" y="1522110"/>
                  <a:pt x="3561764" y="1874017"/>
                </a:cubicBezTo>
                <a:cubicBezTo>
                  <a:pt x="3208911" y="2225925"/>
                  <a:pt x="2408946" y="2499860"/>
                  <a:pt x="1842967" y="2477864"/>
                </a:cubicBezTo>
                <a:cubicBezTo>
                  <a:pt x="1276989" y="2455868"/>
                  <a:pt x="532452" y="2173443"/>
                  <a:pt x="165893" y="1742039"/>
                </a:cubicBezTo>
                <a:cubicBezTo>
                  <a:pt x="-146717" y="1325686"/>
                  <a:pt x="32042" y="819872"/>
                  <a:pt x="294495" y="529867"/>
                </a:cubicBezTo>
                <a:cubicBezTo>
                  <a:pt x="556948" y="239861"/>
                  <a:pt x="1227369" y="22781"/>
                  <a:pt x="1740027" y="2430"/>
                </a:cubicBezTo>
                <a:cubicBezTo>
                  <a:pt x="1804109" y="-114"/>
                  <a:pt x="1871577" y="-697"/>
                  <a:pt x="1941340" y="856"/>
                </a:cubicBezTo>
                <a:close/>
              </a:path>
            </a:pathLst>
          </a:custGeom>
          <a:ln w="9525">
            <a:solidFill>
              <a:schemeClr val="tx1">
                <a:lumMod val="20000"/>
                <a:lumOff val="80000"/>
              </a:schemeClr>
            </a:solidFill>
          </a:ln>
        </p:spPr>
        <p:txBody>
          <a:bodyPr tIns="365760"/>
          <a:lstStyle>
            <a:lvl1pPr marL="0" indent="0" algn="ctr">
              <a:buNone/>
              <a:defRPr/>
            </a:lvl1pPr>
          </a:lstStyle>
          <a:p>
            <a:r>
              <a:rPr lang="en-US"/>
              <a:t>Click icon to add picture</a:t>
            </a:r>
            <a:endParaRPr lang="en-US" dirty="0"/>
          </a:p>
        </p:txBody>
      </p:sp>
      <p:sp>
        <p:nvSpPr>
          <p:cNvPr id="3" name="Footer Placeholder 2"/>
          <p:cNvSpPr>
            <a:spLocks noGrp="1"/>
          </p:cNvSpPr>
          <p:nvPr>
            <p:ph type="ftr" sz="quarter" idx="11"/>
          </p:nvPr>
        </p:nvSpPr>
        <p:spPr/>
        <p:txBody>
          <a:bodyPr/>
          <a:lstStyle/>
          <a:p>
            <a:endParaRPr lang="en-US"/>
          </a:p>
        </p:txBody>
      </p:sp>
      <p:sp>
        <p:nvSpPr>
          <p:cNvPr id="2" name="Date Placeholder 1"/>
          <p:cNvSpPr>
            <a:spLocks noGrp="1"/>
          </p:cNvSpPr>
          <p:nvPr>
            <p:ph type="dt" sz="half" idx="10"/>
          </p:nvPr>
        </p:nvSpPr>
        <p:spPr/>
        <p:txBody>
          <a:bodyPr/>
          <a:lstStyle/>
          <a:p>
            <a:fld id="{376A900F-A987-4DB8-A613-0BB5F2FD2DF5}" type="datetime1">
              <a:rPr lang="en-US" smtClean="0"/>
              <a:t>9/22/2026</a:t>
            </a:fld>
            <a:endParaRPr lang="en-US"/>
          </a:p>
        </p:txBody>
      </p:sp>
      <p:sp>
        <p:nvSpPr>
          <p:cNvPr id="4" name="Slide Number Placeholder 3"/>
          <p:cNvSpPr>
            <a:spLocks noGrp="1"/>
          </p:cNvSpPr>
          <p:nvPr>
            <p:ph type="sldNum" sz="quarter" idx="12"/>
          </p:nvPr>
        </p:nvSpPr>
        <p:spPr/>
        <p:txBody>
          <a:bodyPr/>
          <a:lstStyle/>
          <a:p>
            <a:fld id="{09C03C58-465B-42F2-8BA3-01664A6B69B6}" type="slidenum">
              <a:rPr lang="en-US" smtClean="0"/>
              <a:t>‹#›</a:t>
            </a:fld>
            <a:endParaRPr lang="en-US"/>
          </a:p>
        </p:txBody>
      </p:sp>
      <p:sp>
        <p:nvSpPr>
          <p:cNvPr id="22" name="Freeform 5"/>
          <p:cNvSpPr>
            <a:spLocks/>
          </p:cNvSpPr>
          <p:nvPr userDrawn="1"/>
        </p:nvSpPr>
        <p:spPr bwMode="auto">
          <a:xfrm rot="21432709">
            <a:off x="6354578" y="4158988"/>
            <a:ext cx="4255062" cy="2330263"/>
          </a:xfrm>
          <a:custGeom>
            <a:avLst/>
            <a:gdLst>
              <a:gd name="T0" fmla="*/ 224 w 1468"/>
              <a:gd name="T1" fmla="*/ 204 h 829"/>
              <a:gd name="T2" fmla="*/ 689 w 1468"/>
              <a:gd name="T3" fmla="*/ 819 h 829"/>
              <a:gd name="T4" fmla="*/ 1046 w 1468"/>
              <a:gd name="T5" fmla="*/ 142 h 829"/>
              <a:gd name="T6" fmla="*/ 224 w 1468"/>
              <a:gd name="T7" fmla="*/ 204 h 829"/>
              <a:gd name="connsiteX0" fmla="*/ 601 w 7683"/>
              <a:gd name="connsiteY0" fmla="*/ 1907 h 9326"/>
              <a:gd name="connsiteX1" fmla="*/ 3768 w 7683"/>
              <a:gd name="connsiteY1" fmla="*/ 9325 h 9326"/>
              <a:gd name="connsiteX2" fmla="*/ 6236 w 7683"/>
              <a:gd name="connsiteY2" fmla="*/ 1030 h 9326"/>
              <a:gd name="connsiteX3" fmla="*/ 601 w 7683"/>
              <a:gd name="connsiteY3" fmla="*/ 1907 h 9326"/>
              <a:gd name="connsiteX0" fmla="*/ 751 w 9998"/>
              <a:gd name="connsiteY0" fmla="*/ 2045 h 10119"/>
              <a:gd name="connsiteX1" fmla="*/ 4974 w 9998"/>
              <a:gd name="connsiteY1" fmla="*/ 10118 h 10119"/>
              <a:gd name="connsiteX2" fmla="*/ 8086 w 9998"/>
              <a:gd name="connsiteY2" fmla="*/ 1104 h 10119"/>
              <a:gd name="connsiteX3" fmla="*/ 751 w 9998"/>
              <a:gd name="connsiteY3" fmla="*/ 2045 h 10119"/>
              <a:gd name="connsiteX0" fmla="*/ 751 w 9925"/>
              <a:gd name="connsiteY0" fmla="*/ 1992 h 9971"/>
              <a:gd name="connsiteX1" fmla="*/ 4975 w 9925"/>
              <a:gd name="connsiteY1" fmla="*/ 9970 h 9971"/>
              <a:gd name="connsiteX2" fmla="*/ 7983 w 9925"/>
              <a:gd name="connsiteY2" fmla="*/ 1107 h 9971"/>
              <a:gd name="connsiteX3" fmla="*/ 751 w 9925"/>
              <a:gd name="connsiteY3" fmla="*/ 1992 h 9971"/>
            </a:gdLst>
            <a:ahLst/>
            <a:cxnLst>
              <a:cxn ang="0">
                <a:pos x="connsiteX0" y="connsiteY0"/>
              </a:cxn>
              <a:cxn ang="0">
                <a:pos x="connsiteX1" y="connsiteY1"/>
              </a:cxn>
              <a:cxn ang="0">
                <a:pos x="connsiteX2" y="connsiteY2"/>
              </a:cxn>
              <a:cxn ang="0">
                <a:pos x="connsiteX3" y="connsiteY3"/>
              </a:cxn>
            </a:cxnLst>
            <a:rect l="l" t="t" r="r" b="b"/>
            <a:pathLst>
              <a:path w="9925" h="9971">
                <a:moveTo>
                  <a:pt x="751" y="1992"/>
                </a:moveTo>
                <a:cubicBezTo>
                  <a:pt x="-330" y="3934"/>
                  <a:pt x="-1134" y="9805"/>
                  <a:pt x="4975" y="9970"/>
                </a:cubicBezTo>
                <a:cubicBezTo>
                  <a:pt x="9702" y="10098"/>
                  <a:pt x="11725" y="3792"/>
                  <a:pt x="7983" y="1107"/>
                </a:cubicBezTo>
                <a:cubicBezTo>
                  <a:pt x="5464" y="-707"/>
                  <a:pt x="1984" y="-207"/>
                  <a:pt x="751" y="1992"/>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5"/>
          <p:cNvSpPr>
            <a:spLocks/>
          </p:cNvSpPr>
          <p:nvPr userDrawn="1"/>
        </p:nvSpPr>
        <p:spPr bwMode="auto">
          <a:xfrm>
            <a:off x="6419893" y="4229100"/>
            <a:ext cx="4122084" cy="2170513"/>
          </a:xfrm>
          <a:custGeom>
            <a:avLst/>
            <a:gdLst>
              <a:gd name="T0" fmla="*/ 224 w 1468"/>
              <a:gd name="T1" fmla="*/ 204 h 829"/>
              <a:gd name="T2" fmla="*/ 689 w 1468"/>
              <a:gd name="T3" fmla="*/ 819 h 829"/>
              <a:gd name="T4" fmla="*/ 1046 w 1468"/>
              <a:gd name="T5" fmla="*/ 142 h 829"/>
              <a:gd name="T6" fmla="*/ 224 w 1468"/>
              <a:gd name="T7" fmla="*/ 204 h 829"/>
              <a:gd name="connsiteX0" fmla="*/ 601 w 7683"/>
              <a:gd name="connsiteY0" fmla="*/ 1907 h 9326"/>
              <a:gd name="connsiteX1" fmla="*/ 3768 w 7683"/>
              <a:gd name="connsiteY1" fmla="*/ 9325 h 9326"/>
              <a:gd name="connsiteX2" fmla="*/ 6236 w 7683"/>
              <a:gd name="connsiteY2" fmla="*/ 1030 h 9326"/>
              <a:gd name="connsiteX3" fmla="*/ 601 w 7683"/>
              <a:gd name="connsiteY3" fmla="*/ 1907 h 9326"/>
            </a:gdLst>
            <a:ahLst/>
            <a:cxnLst>
              <a:cxn ang="0">
                <a:pos x="connsiteX0" y="connsiteY0"/>
              </a:cxn>
              <a:cxn ang="0">
                <a:pos x="connsiteX1" y="connsiteY1"/>
              </a:cxn>
              <a:cxn ang="0">
                <a:pos x="connsiteX2" y="connsiteY2"/>
              </a:cxn>
              <a:cxn ang="0">
                <a:pos x="connsiteX3" y="connsiteY3"/>
              </a:cxn>
            </a:cxnLst>
            <a:rect l="l" t="t" r="r" b="b"/>
            <a:pathLst>
              <a:path w="7683" h="9326">
                <a:moveTo>
                  <a:pt x="601" y="1907"/>
                </a:moveTo>
                <a:cubicBezTo>
                  <a:pt x="-230" y="3740"/>
                  <a:pt x="-925" y="9169"/>
                  <a:pt x="3768" y="9325"/>
                </a:cubicBezTo>
                <a:cubicBezTo>
                  <a:pt x="7399" y="9446"/>
                  <a:pt x="9111" y="3563"/>
                  <a:pt x="6236" y="1030"/>
                </a:cubicBezTo>
                <a:cubicBezTo>
                  <a:pt x="4302" y="-683"/>
                  <a:pt x="1548" y="-168"/>
                  <a:pt x="601" y="190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5"/>
          <p:cNvSpPr>
            <a:spLocks/>
          </p:cNvSpPr>
          <p:nvPr userDrawn="1"/>
        </p:nvSpPr>
        <p:spPr bwMode="auto">
          <a:xfrm>
            <a:off x="6487007" y="4279899"/>
            <a:ext cx="4004469" cy="2052403"/>
          </a:xfrm>
          <a:custGeom>
            <a:avLst/>
            <a:gdLst>
              <a:gd name="T0" fmla="*/ 224 w 1468"/>
              <a:gd name="T1" fmla="*/ 204 h 829"/>
              <a:gd name="T2" fmla="*/ 689 w 1468"/>
              <a:gd name="T3" fmla="*/ 819 h 829"/>
              <a:gd name="T4" fmla="*/ 1046 w 1468"/>
              <a:gd name="T5" fmla="*/ 142 h 829"/>
              <a:gd name="T6" fmla="*/ 224 w 1468"/>
              <a:gd name="T7" fmla="*/ 204 h 829"/>
              <a:gd name="connsiteX0" fmla="*/ 601 w 7683"/>
              <a:gd name="connsiteY0" fmla="*/ 1907 h 9326"/>
              <a:gd name="connsiteX1" fmla="*/ 3768 w 7683"/>
              <a:gd name="connsiteY1" fmla="*/ 9325 h 9326"/>
              <a:gd name="connsiteX2" fmla="*/ 6236 w 7683"/>
              <a:gd name="connsiteY2" fmla="*/ 1030 h 9326"/>
              <a:gd name="connsiteX3" fmla="*/ 601 w 7683"/>
              <a:gd name="connsiteY3" fmla="*/ 1907 h 9326"/>
            </a:gdLst>
            <a:ahLst/>
            <a:cxnLst>
              <a:cxn ang="0">
                <a:pos x="connsiteX0" y="connsiteY0"/>
              </a:cxn>
              <a:cxn ang="0">
                <a:pos x="connsiteX1" y="connsiteY1"/>
              </a:cxn>
              <a:cxn ang="0">
                <a:pos x="connsiteX2" y="connsiteY2"/>
              </a:cxn>
              <a:cxn ang="0">
                <a:pos x="connsiteX3" y="connsiteY3"/>
              </a:cxn>
            </a:cxnLst>
            <a:rect l="l" t="t" r="r" b="b"/>
            <a:pathLst>
              <a:path w="7683" h="9326">
                <a:moveTo>
                  <a:pt x="601" y="1907"/>
                </a:moveTo>
                <a:cubicBezTo>
                  <a:pt x="-230" y="3740"/>
                  <a:pt x="-925" y="9169"/>
                  <a:pt x="3768" y="9325"/>
                </a:cubicBezTo>
                <a:cubicBezTo>
                  <a:pt x="7399" y="9446"/>
                  <a:pt x="9111" y="3563"/>
                  <a:pt x="6236" y="1030"/>
                </a:cubicBezTo>
                <a:cubicBezTo>
                  <a:pt x="4302" y="-683"/>
                  <a:pt x="1548" y="-168"/>
                  <a:pt x="601" y="1907"/>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pPr lvl="0"/>
            <a:endParaRPr lang="en-US"/>
          </a:p>
        </p:txBody>
      </p:sp>
      <p:sp>
        <p:nvSpPr>
          <p:cNvPr id="25" name="Picture Placeholder 16"/>
          <p:cNvSpPr>
            <a:spLocks noGrp="1"/>
          </p:cNvSpPr>
          <p:nvPr>
            <p:ph type="pic" sz="quarter" idx="16"/>
          </p:nvPr>
        </p:nvSpPr>
        <p:spPr>
          <a:xfrm>
            <a:off x="6553200" y="4356100"/>
            <a:ext cx="3854664" cy="1917700"/>
          </a:xfrm>
          <a:custGeom>
            <a:avLst/>
            <a:gdLst/>
            <a:ahLst/>
            <a:cxnLst/>
            <a:rect l="l" t="t" r="r" b="b"/>
            <a:pathLst>
              <a:path w="3800478" h="2550777">
                <a:moveTo>
                  <a:pt x="1880385" y="1153"/>
                </a:moveTo>
                <a:cubicBezTo>
                  <a:pt x="2292596" y="12155"/>
                  <a:pt x="2718264" y="102207"/>
                  <a:pt x="3084490" y="281559"/>
                </a:cubicBezTo>
                <a:cubicBezTo>
                  <a:pt x="4506638" y="974345"/>
                  <a:pt x="3659780" y="2583369"/>
                  <a:pt x="1863668" y="2550275"/>
                </a:cubicBezTo>
                <a:cubicBezTo>
                  <a:pt x="-457772" y="2507608"/>
                  <a:pt x="-113983" y="1022755"/>
                  <a:pt x="297080" y="521422"/>
                </a:cubicBezTo>
                <a:cubicBezTo>
                  <a:pt x="560579" y="202192"/>
                  <a:pt x="1106899" y="17961"/>
                  <a:pt x="1704760" y="1247"/>
                </a:cubicBezTo>
                <a:cubicBezTo>
                  <a:pt x="1762886" y="-378"/>
                  <a:pt x="1821498" y="-419"/>
                  <a:pt x="1880385" y="1153"/>
                </a:cubicBezTo>
                <a:close/>
              </a:path>
            </a:pathLst>
          </a:custGeom>
          <a:ln w="9525">
            <a:solidFill>
              <a:schemeClr val="tx1">
                <a:lumMod val="20000"/>
                <a:lumOff val="80000"/>
              </a:schemeClr>
            </a:solidFill>
          </a:ln>
        </p:spPr>
        <p:txBody>
          <a:bodyPr tIns="365760"/>
          <a:lstStyle>
            <a:lvl1pPr marL="0" indent="0" algn="ctr">
              <a:buNone/>
              <a:defRPr/>
            </a:lvl1pPr>
          </a:lstStyle>
          <a:p>
            <a:r>
              <a:rPr lang="en-US"/>
              <a:t>Click icon to add picture</a:t>
            </a:r>
          </a:p>
        </p:txBody>
      </p:sp>
    </p:spTree>
    <p:extLst>
      <p:ext uri="{BB962C8B-B14F-4D97-AF65-F5344CB8AC3E}">
        <p14:creationId xmlns:p14="http://schemas.microsoft.com/office/powerpoint/2010/main" val="41457911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hree Rectangular Pictures with Caption">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21" name="Freeform 20"/>
          <p:cNvSpPr>
            <a:spLocks/>
          </p:cNvSpPr>
          <p:nvPr/>
        </p:nvSpPr>
        <p:spPr bwMode="auto">
          <a:xfrm flipH="1">
            <a:off x="874711" y="1603511"/>
            <a:ext cx="5041675" cy="2402875"/>
          </a:xfrm>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21"/>
          <p:cNvSpPr>
            <a:spLocks/>
          </p:cNvSpPr>
          <p:nvPr/>
        </p:nvSpPr>
        <p:spPr bwMode="auto">
          <a:xfrm flipH="1">
            <a:off x="940025" y="1642658"/>
            <a:ext cx="4911046" cy="2324580"/>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solidFill>
            <a:schemeClr val="bg1"/>
          </a:solidFill>
          <a:ln>
            <a:solidFill>
              <a:schemeClr val="tx1"/>
            </a:solidFill>
          </a:ln>
        </p:spPr>
        <p:txBody>
          <a:bodyPr vert="horz" wrap="square" lIns="91440" tIns="45720" rIns="91440" bIns="45720" numCol="1" anchor="t" anchorCtr="0" compatLnSpc="1">
            <a:prstTxWarp prst="textNoShape">
              <a:avLst/>
            </a:prstTxWarp>
          </a:bodyPr>
          <a:lstStyle/>
          <a:p>
            <a:endParaRPr lang="en-US"/>
          </a:p>
        </p:txBody>
      </p:sp>
      <p:sp>
        <p:nvSpPr>
          <p:cNvPr id="23" name="Freeform 22"/>
          <p:cNvSpPr>
            <a:spLocks/>
          </p:cNvSpPr>
          <p:nvPr/>
        </p:nvSpPr>
        <p:spPr bwMode="auto">
          <a:xfrm flipH="1">
            <a:off x="1005341" y="1689100"/>
            <a:ext cx="4780416" cy="2239998"/>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pPr lvl="0"/>
            <a:endParaRPr lang="en-US"/>
          </a:p>
        </p:txBody>
      </p:sp>
      <p:sp>
        <p:nvSpPr>
          <p:cNvPr id="39" name="Freeform 38"/>
          <p:cNvSpPr>
            <a:spLocks/>
          </p:cNvSpPr>
          <p:nvPr/>
        </p:nvSpPr>
        <p:spPr bwMode="auto">
          <a:xfrm>
            <a:off x="6246811" y="1603511"/>
            <a:ext cx="5041675" cy="2402875"/>
          </a:xfrm>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40" name="Freeform 39"/>
          <p:cNvSpPr>
            <a:spLocks/>
          </p:cNvSpPr>
          <p:nvPr/>
        </p:nvSpPr>
        <p:spPr bwMode="auto">
          <a:xfrm>
            <a:off x="6312126" y="1642658"/>
            <a:ext cx="4911046" cy="2324580"/>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solidFill>
            <a:schemeClr val="bg1"/>
          </a:solidFill>
          <a:ln>
            <a:solidFill>
              <a:schemeClr val="tx1"/>
            </a:solidFill>
          </a:ln>
        </p:spPr>
        <p:txBody>
          <a:bodyPr vert="horz" wrap="square" lIns="91440" tIns="45720" rIns="91440" bIns="45720" numCol="1" anchor="t" anchorCtr="0" compatLnSpc="1">
            <a:prstTxWarp prst="textNoShape">
              <a:avLst/>
            </a:prstTxWarp>
          </a:bodyPr>
          <a:lstStyle/>
          <a:p>
            <a:endParaRPr lang="en-US"/>
          </a:p>
        </p:txBody>
      </p:sp>
      <p:sp>
        <p:nvSpPr>
          <p:cNvPr id="41" name="Freeform 40"/>
          <p:cNvSpPr>
            <a:spLocks/>
          </p:cNvSpPr>
          <p:nvPr/>
        </p:nvSpPr>
        <p:spPr bwMode="auto">
          <a:xfrm>
            <a:off x="6377440" y="1689100"/>
            <a:ext cx="4780416" cy="2239998"/>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pPr lvl="0"/>
            <a:endParaRPr lang="en-US"/>
          </a:p>
        </p:txBody>
      </p:sp>
      <p:sp>
        <p:nvSpPr>
          <p:cNvPr id="42" name="Freeform 41"/>
          <p:cNvSpPr>
            <a:spLocks/>
          </p:cNvSpPr>
          <p:nvPr/>
        </p:nvSpPr>
        <p:spPr bwMode="auto">
          <a:xfrm flipH="1" flipV="1">
            <a:off x="874711" y="4111318"/>
            <a:ext cx="5041675" cy="2402875"/>
          </a:xfrm>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43" name="Freeform 42"/>
          <p:cNvSpPr>
            <a:spLocks/>
          </p:cNvSpPr>
          <p:nvPr/>
        </p:nvSpPr>
        <p:spPr bwMode="auto">
          <a:xfrm flipH="1" flipV="1">
            <a:off x="940025" y="4150465"/>
            <a:ext cx="4911046" cy="2324580"/>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4" name="Freeform 43"/>
          <p:cNvSpPr>
            <a:spLocks/>
          </p:cNvSpPr>
          <p:nvPr/>
        </p:nvSpPr>
        <p:spPr bwMode="auto">
          <a:xfrm flipH="1" flipV="1">
            <a:off x="1005341" y="4203699"/>
            <a:ext cx="4780416" cy="2220505"/>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pPr lvl="0"/>
            <a:endParaRPr lang="en-US"/>
          </a:p>
        </p:txBody>
      </p:sp>
      <p:sp>
        <p:nvSpPr>
          <p:cNvPr id="45" name="Freeform 44"/>
          <p:cNvSpPr>
            <a:spLocks/>
          </p:cNvSpPr>
          <p:nvPr/>
        </p:nvSpPr>
        <p:spPr bwMode="auto">
          <a:xfrm flipV="1">
            <a:off x="6246811" y="4111318"/>
            <a:ext cx="5041675" cy="2402875"/>
          </a:xfrm>
          <a:custGeom>
            <a:avLst/>
            <a:gdLst>
              <a:gd name="T0" fmla="*/ 1021 w 1127"/>
              <a:gd name="T1" fmla="*/ 771 h 773"/>
              <a:gd name="T2" fmla="*/ 1020 w 1127"/>
              <a:gd name="T3" fmla="*/ 756 h 773"/>
              <a:gd name="T4" fmla="*/ 1109 w 1127"/>
              <a:gd name="T5" fmla="*/ 665 h 773"/>
              <a:gd name="T6" fmla="*/ 1127 w 1127"/>
              <a:gd name="T7" fmla="*/ 666 h 773"/>
              <a:gd name="T8" fmla="*/ 1117 w 1127"/>
              <a:gd name="T9" fmla="*/ 108 h 773"/>
              <a:gd name="T10" fmla="*/ 1101 w 1127"/>
              <a:gd name="T11" fmla="*/ 109 h 773"/>
              <a:gd name="T12" fmla="*/ 1006 w 1127"/>
              <a:gd name="T13" fmla="*/ 10 h 773"/>
              <a:gd name="T14" fmla="*/ 1006 w 1127"/>
              <a:gd name="T15" fmla="*/ 0 h 773"/>
              <a:gd name="T16" fmla="*/ 92 w 1127"/>
              <a:gd name="T17" fmla="*/ 3 h 773"/>
              <a:gd name="T18" fmla="*/ 95 w 1127"/>
              <a:gd name="T19" fmla="*/ 28 h 773"/>
              <a:gd name="T20" fmla="*/ 5 w 1127"/>
              <a:gd name="T21" fmla="*/ 119 h 773"/>
              <a:gd name="T22" fmla="*/ 0 w 1127"/>
              <a:gd name="T23" fmla="*/ 119 h 773"/>
              <a:gd name="T24" fmla="*/ 6 w 1127"/>
              <a:gd name="T25" fmla="*/ 675 h 773"/>
              <a:gd name="T26" fmla="*/ 24 w 1127"/>
              <a:gd name="T27" fmla="*/ 673 h 773"/>
              <a:gd name="T28" fmla="*/ 119 w 1127"/>
              <a:gd name="T29" fmla="*/ 765 h 773"/>
              <a:gd name="T30" fmla="*/ 119 w 1127"/>
              <a:gd name="T31" fmla="*/ 773 h 773"/>
              <a:gd name="T32" fmla="*/ 1021 w 1127"/>
              <a:gd name="T33" fmla="*/ 771 h 773"/>
              <a:gd name="connsiteX0" fmla="*/ 9133 w 10074"/>
              <a:gd name="connsiteY0" fmla="*/ 10050 h 10076"/>
              <a:gd name="connsiteX1" fmla="*/ 9125 w 10074"/>
              <a:gd name="connsiteY1" fmla="*/ 9856 h 10076"/>
              <a:gd name="connsiteX2" fmla="*/ 9914 w 10074"/>
              <a:gd name="connsiteY2" fmla="*/ 8679 h 10076"/>
              <a:gd name="connsiteX3" fmla="*/ 10074 w 10074"/>
              <a:gd name="connsiteY3" fmla="*/ 8692 h 10076"/>
              <a:gd name="connsiteX4" fmla="*/ 9985 w 10074"/>
              <a:gd name="connsiteY4" fmla="*/ 1473 h 10076"/>
              <a:gd name="connsiteX5" fmla="*/ 9843 w 10074"/>
              <a:gd name="connsiteY5" fmla="*/ 1486 h 10076"/>
              <a:gd name="connsiteX6" fmla="*/ 9000 w 10074"/>
              <a:gd name="connsiteY6" fmla="*/ 205 h 10076"/>
              <a:gd name="connsiteX7" fmla="*/ 9000 w 10074"/>
              <a:gd name="connsiteY7" fmla="*/ 76 h 10076"/>
              <a:gd name="connsiteX8" fmla="*/ 890 w 10074"/>
              <a:gd name="connsiteY8" fmla="*/ 115 h 10076"/>
              <a:gd name="connsiteX9" fmla="*/ 118 w 10074"/>
              <a:gd name="connsiteY9" fmla="*/ 1615 h 10076"/>
              <a:gd name="connsiteX10" fmla="*/ 74 w 10074"/>
              <a:gd name="connsiteY10" fmla="*/ 1615 h 10076"/>
              <a:gd name="connsiteX11" fmla="*/ 127 w 10074"/>
              <a:gd name="connsiteY11" fmla="*/ 8808 h 10076"/>
              <a:gd name="connsiteX12" fmla="*/ 287 w 10074"/>
              <a:gd name="connsiteY12" fmla="*/ 8782 h 10076"/>
              <a:gd name="connsiteX13" fmla="*/ 1130 w 10074"/>
              <a:gd name="connsiteY13" fmla="*/ 9973 h 10076"/>
              <a:gd name="connsiteX14" fmla="*/ 1130 w 10074"/>
              <a:gd name="connsiteY14" fmla="*/ 10076 h 10076"/>
              <a:gd name="connsiteX15" fmla="*/ 9133 w 10074"/>
              <a:gd name="connsiteY15"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290 w 10077"/>
              <a:gd name="connsiteY11" fmla="*/ 8782 h 10076"/>
              <a:gd name="connsiteX12" fmla="*/ 1133 w 10077"/>
              <a:gd name="connsiteY12" fmla="*/ 9973 h 10076"/>
              <a:gd name="connsiteX13" fmla="*/ 1133 w 10077"/>
              <a:gd name="connsiteY13" fmla="*/ 10076 h 10076"/>
              <a:gd name="connsiteX14" fmla="*/ 9136 w 10077"/>
              <a:gd name="connsiteY14"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9973 h 10076"/>
              <a:gd name="connsiteX12" fmla="*/ 1133 w 10077"/>
              <a:gd name="connsiteY12" fmla="*/ 10076 h 10076"/>
              <a:gd name="connsiteX13" fmla="*/ 9136 w 10077"/>
              <a:gd name="connsiteY13" fmla="*/ 10050 h 10076"/>
              <a:gd name="connsiteX0" fmla="*/ 9136 w 10077"/>
              <a:gd name="connsiteY0" fmla="*/ 10050 h 10076"/>
              <a:gd name="connsiteX1" fmla="*/ 9128 w 10077"/>
              <a:gd name="connsiteY1" fmla="*/ 9856 h 10076"/>
              <a:gd name="connsiteX2" fmla="*/ 9917 w 10077"/>
              <a:gd name="connsiteY2" fmla="*/ 8679 h 10076"/>
              <a:gd name="connsiteX3" fmla="*/ 10077 w 10077"/>
              <a:gd name="connsiteY3" fmla="*/ 8692 h 10076"/>
              <a:gd name="connsiteX4" fmla="*/ 9988 w 10077"/>
              <a:gd name="connsiteY4" fmla="*/ 1473 h 10076"/>
              <a:gd name="connsiteX5" fmla="*/ 9846 w 10077"/>
              <a:gd name="connsiteY5" fmla="*/ 1486 h 10076"/>
              <a:gd name="connsiteX6" fmla="*/ 9003 w 10077"/>
              <a:gd name="connsiteY6" fmla="*/ 205 h 10076"/>
              <a:gd name="connsiteX7" fmla="*/ 9003 w 10077"/>
              <a:gd name="connsiteY7" fmla="*/ 76 h 10076"/>
              <a:gd name="connsiteX8" fmla="*/ 893 w 10077"/>
              <a:gd name="connsiteY8" fmla="*/ 115 h 10076"/>
              <a:gd name="connsiteX9" fmla="*/ 121 w 10077"/>
              <a:gd name="connsiteY9" fmla="*/ 1615 h 10076"/>
              <a:gd name="connsiteX10" fmla="*/ 130 w 10077"/>
              <a:gd name="connsiteY10" fmla="*/ 8808 h 10076"/>
              <a:gd name="connsiteX11" fmla="*/ 1133 w 10077"/>
              <a:gd name="connsiteY11" fmla="*/ 10076 h 10076"/>
              <a:gd name="connsiteX12" fmla="*/ 9136 w 10077"/>
              <a:gd name="connsiteY12" fmla="*/ 10050 h 10076"/>
              <a:gd name="connsiteX0" fmla="*/ 9181 w 10122"/>
              <a:gd name="connsiteY0" fmla="*/ 10017 h 10043"/>
              <a:gd name="connsiteX1" fmla="*/ 9173 w 10122"/>
              <a:gd name="connsiteY1" fmla="*/ 9823 h 10043"/>
              <a:gd name="connsiteX2" fmla="*/ 9962 w 10122"/>
              <a:gd name="connsiteY2" fmla="*/ 8646 h 10043"/>
              <a:gd name="connsiteX3" fmla="*/ 10122 w 10122"/>
              <a:gd name="connsiteY3" fmla="*/ 8659 h 10043"/>
              <a:gd name="connsiteX4" fmla="*/ 10033 w 10122"/>
              <a:gd name="connsiteY4" fmla="*/ 1440 h 10043"/>
              <a:gd name="connsiteX5" fmla="*/ 9891 w 10122"/>
              <a:gd name="connsiteY5" fmla="*/ 1453 h 10043"/>
              <a:gd name="connsiteX6" fmla="*/ 9048 w 10122"/>
              <a:gd name="connsiteY6" fmla="*/ 172 h 10043"/>
              <a:gd name="connsiteX7" fmla="*/ 9048 w 10122"/>
              <a:gd name="connsiteY7" fmla="*/ 43 h 10043"/>
              <a:gd name="connsiteX8" fmla="*/ 938 w 10122"/>
              <a:gd name="connsiteY8" fmla="*/ 82 h 10043"/>
              <a:gd name="connsiteX9" fmla="*/ 87 w 10122"/>
              <a:gd name="connsiteY9" fmla="*/ 1121 h 10043"/>
              <a:gd name="connsiteX10" fmla="*/ 175 w 10122"/>
              <a:gd name="connsiteY10" fmla="*/ 8775 h 10043"/>
              <a:gd name="connsiteX11" fmla="*/ 1178 w 10122"/>
              <a:gd name="connsiteY11" fmla="*/ 10043 h 10043"/>
              <a:gd name="connsiteX12" fmla="*/ 9181 w 10122"/>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655 w 10596"/>
              <a:gd name="connsiteY0" fmla="*/ 10017 h 10043"/>
              <a:gd name="connsiteX1" fmla="*/ 9647 w 10596"/>
              <a:gd name="connsiteY1" fmla="*/ 9823 h 10043"/>
              <a:gd name="connsiteX2" fmla="*/ 10436 w 10596"/>
              <a:gd name="connsiteY2" fmla="*/ 8646 h 10043"/>
              <a:gd name="connsiteX3" fmla="*/ 10596 w 10596"/>
              <a:gd name="connsiteY3" fmla="*/ 8659 h 10043"/>
              <a:gd name="connsiteX4" fmla="*/ 10507 w 10596"/>
              <a:gd name="connsiteY4" fmla="*/ 1440 h 10043"/>
              <a:gd name="connsiteX5" fmla="*/ 10365 w 10596"/>
              <a:gd name="connsiteY5" fmla="*/ 1453 h 10043"/>
              <a:gd name="connsiteX6" fmla="*/ 9522 w 10596"/>
              <a:gd name="connsiteY6" fmla="*/ 172 h 10043"/>
              <a:gd name="connsiteX7" fmla="*/ 9522 w 10596"/>
              <a:gd name="connsiteY7" fmla="*/ 43 h 10043"/>
              <a:gd name="connsiteX8" fmla="*/ 1412 w 10596"/>
              <a:gd name="connsiteY8" fmla="*/ 82 h 10043"/>
              <a:gd name="connsiteX9" fmla="*/ 561 w 10596"/>
              <a:gd name="connsiteY9" fmla="*/ 1121 h 10043"/>
              <a:gd name="connsiteX10" fmla="*/ 649 w 10596"/>
              <a:gd name="connsiteY10" fmla="*/ 8775 h 10043"/>
              <a:gd name="connsiteX11" fmla="*/ 1652 w 10596"/>
              <a:gd name="connsiteY11" fmla="*/ 10043 h 10043"/>
              <a:gd name="connsiteX12" fmla="*/ 9655 w 10596"/>
              <a:gd name="connsiteY12" fmla="*/ 10017 h 10043"/>
              <a:gd name="connsiteX0" fmla="*/ 9131 w 10072"/>
              <a:gd name="connsiteY0" fmla="*/ 10017 h 10043"/>
              <a:gd name="connsiteX1" fmla="*/ 9123 w 10072"/>
              <a:gd name="connsiteY1" fmla="*/ 9823 h 10043"/>
              <a:gd name="connsiteX2" fmla="*/ 9912 w 10072"/>
              <a:gd name="connsiteY2" fmla="*/ 8646 h 10043"/>
              <a:gd name="connsiteX3" fmla="*/ 10072 w 10072"/>
              <a:gd name="connsiteY3" fmla="*/ 8659 h 10043"/>
              <a:gd name="connsiteX4" fmla="*/ 9983 w 10072"/>
              <a:gd name="connsiteY4" fmla="*/ 1440 h 10043"/>
              <a:gd name="connsiteX5" fmla="*/ 9841 w 10072"/>
              <a:gd name="connsiteY5" fmla="*/ 1453 h 10043"/>
              <a:gd name="connsiteX6" fmla="*/ 8998 w 10072"/>
              <a:gd name="connsiteY6" fmla="*/ 172 h 10043"/>
              <a:gd name="connsiteX7" fmla="*/ 8998 w 10072"/>
              <a:gd name="connsiteY7" fmla="*/ 43 h 10043"/>
              <a:gd name="connsiteX8" fmla="*/ 888 w 10072"/>
              <a:gd name="connsiteY8" fmla="*/ 82 h 10043"/>
              <a:gd name="connsiteX9" fmla="*/ 37 w 10072"/>
              <a:gd name="connsiteY9" fmla="*/ 1121 h 10043"/>
              <a:gd name="connsiteX10" fmla="*/ 125 w 10072"/>
              <a:gd name="connsiteY10" fmla="*/ 8775 h 10043"/>
              <a:gd name="connsiteX11" fmla="*/ 1128 w 10072"/>
              <a:gd name="connsiteY11" fmla="*/ 10043 h 10043"/>
              <a:gd name="connsiteX12" fmla="*/ 9131 w 10072"/>
              <a:gd name="connsiteY12" fmla="*/ 10017 h 10043"/>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888 w 10072"/>
              <a:gd name="connsiteY8" fmla="*/ 39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131 w 10072"/>
              <a:gd name="connsiteY0" fmla="*/ 9974 h 10000"/>
              <a:gd name="connsiteX1" fmla="*/ 9123 w 10072"/>
              <a:gd name="connsiteY1" fmla="*/ 9780 h 10000"/>
              <a:gd name="connsiteX2" fmla="*/ 9912 w 10072"/>
              <a:gd name="connsiteY2" fmla="*/ 8603 h 10000"/>
              <a:gd name="connsiteX3" fmla="*/ 10072 w 10072"/>
              <a:gd name="connsiteY3" fmla="*/ 8616 h 10000"/>
              <a:gd name="connsiteX4" fmla="*/ 9983 w 10072"/>
              <a:gd name="connsiteY4" fmla="*/ 1397 h 10000"/>
              <a:gd name="connsiteX5" fmla="*/ 9841 w 10072"/>
              <a:gd name="connsiteY5" fmla="*/ 1410 h 10000"/>
              <a:gd name="connsiteX6" fmla="*/ 8998 w 10072"/>
              <a:gd name="connsiteY6" fmla="*/ 129 h 10000"/>
              <a:gd name="connsiteX7" fmla="*/ 8998 w 10072"/>
              <a:gd name="connsiteY7" fmla="*/ 0 h 10000"/>
              <a:gd name="connsiteX8" fmla="*/ 381 w 10072"/>
              <a:gd name="connsiteY8" fmla="*/ 108 h 10000"/>
              <a:gd name="connsiteX9" fmla="*/ 37 w 10072"/>
              <a:gd name="connsiteY9" fmla="*/ 1078 h 10000"/>
              <a:gd name="connsiteX10" fmla="*/ 125 w 10072"/>
              <a:gd name="connsiteY10" fmla="*/ 8732 h 10000"/>
              <a:gd name="connsiteX11" fmla="*/ 1128 w 10072"/>
              <a:gd name="connsiteY11" fmla="*/ 10000 h 10000"/>
              <a:gd name="connsiteX12" fmla="*/ 9131 w 10072"/>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74 h 10000"/>
              <a:gd name="connsiteX1" fmla="*/ 9208 w 10157"/>
              <a:gd name="connsiteY1" fmla="*/ 9780 h 10000"/>
              <a:gd name="connsiteX2" fmla="*/ 9997 w 10157"/>
              <a:gd name="connsiteY2" fmla="*/ 8603 h 10000"/>
              <a:gd name="connsiteX3" fmla="*/ 10157 w 10157"/>
              <a:gd name="connsiteY3" fmla="*/ 8616 h 10000"/>
              <a:gd name="connsiteX4" fmla="*/ 10068 w 10157"/>
              <a:gd name="connsiteY4" fmla="*/ 1397 h 10000"/>
              <a:gd name="connsiteX5" fmla="*/ 9926 w 10157"/>
              <a:gd name="connsiteY5" fmla="*/ 1410 h 10000"/>
              <a:gd name="connsiteX6" fmla="*/ 9083 w 10157"/>
              <a:gd name="connsiteY6" fmla="*/ 129 h 10000"/>
              <a:gd name="connsiteX7" fmla="*/ 9083 w 10157"/>
              <a:gd name="connsiteY7" fmla="*/ 0 h 10000"/>
              <a:gd name="connsiteX8" fmla="*/ 466 w 10157"/>
              <a:gd name="connsiteY8" fmla="*/ 108 h 10000"/>
              <a:gd name="connsiteX9" fmla="*/ 11 w 10157"/>
              <a:gd name="connsiteY9" fmla="*/ 778 h 10000"/>
              <a:gd name="connsiteX10" fmla="*/ 210 w 10157"/>
              <a:gd name="connsiteY10" fmla="*/ 8732 h 10000"/>
              <a:gd name="connsiteX11" fmla="*/ 1213 w 10157"/>
              <a:gd name="connsiteY11" fmla="*/ 10000 h 10000"/>
              <a:gd name="connsiteX12" fmla="*/ 9216 w 10157"/>
              <a:gd name="connsiteY12" fmla="*/ 9974 h 10000"/>
              <a:gd name="connsiteX0" fmla="*/ 9216 w 10157"/>
              <a:gd name="connsiteY0" fmla="*/ 9987 h 10013"/>
              <a:gd name="connsiteX1" fmla="*/ 9208 w 10157"/>
              <a:gd name="connsiteY1" fmla="*/ 9793 h 10013"/>
              <a:gd name="connsiteX2" fmla="*/ 9997 w 10157"/>
              <a:gd name="connsiteY2" fmla="*/ 8616 h 10013"/>
              <a:gd name="connsiteX3" fmla="*/ 10157 w 10157"/>
              <a:gd name="connsiteY3" fmla="*/ 8629 h 10013"/>
              <a:gd name="connsiteX4" fmla="*/ 10068 w 10157"/>
              <a:gd name="connsiteY4" fmla="*/ 1410 h 10013"/>
              <a:gd name="connsiteX5" fmla="*/ 9926 w 10157"/>
              <a:gd name="connsiteY5" fmla="*/ 1423 h 10013"/>
              <a:gd name="connsiteX6" fmla="*/ 9083 w 10157"/>
              <a:gd name="connsiteY6" fmla="*/ 142 h 10013"/>
              <a:gd name="connsiteX7" fmla="*/ 9083 w 10157"/>
              <a:gd name="connsiteY7" fmla="*/ 13 h 10013"/>
              <a:gd name="connsiteX8" fmla="*/ 466 w 10157"/>
              <a:gd name="connsiteY8" fmla="*/ 29 h 10013"/>
              <a:gd name="connsiteX9" fmla="*/ 11 w 10157"/>
              <a:gd name="connsiteY9" fmla="*/ 791 h 10013"/>
              <a:gd name="connsiteX10" fmla="*/ 210 w 10157"/>
              <a:gd name="connsiteY10" fmla="*/ 8745 h 10013"/>
              <a:gd name="connsiteX11" fmla="*/ 1213 w 10157"/>
              <a:gd name="connsiteY11" fmla="*/ 10013 h 10013"/>
              <a:gd name="connsiteX12" fmla="*/ 9216 w 10157"/>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64 w 10105"/>
              <a:gd name="connsiteY0" fmla="*/ 9987 h 10013"/>
              <a:gd name="connsiteX1" fmla="*/ 9156 w 10105"/>
              <a:gd name="connsiteY1" fmla="*/ 9793 h 10013"/>
              <a:gd name="connsiteX2" fmla="*/ 9945 w 10105"/>
              <a:gd name="connsiteY2" fmla="*/ 8616 h 10013"/>
              <a:gd name="connsiteX3" fmla="*/ 10105 w 10105"/>
              <a:gd name="connsiteY3" fmla="*/ 8629 h 10013"/>
              <a:gd name="connsiteX4" fmla="*/ 10016 w 10105"/>
              <a:gd name="connsiteY4" fmla="*/ 1410 h 10013"/>
              <a:gd name="connsiteX5" fmla="*/ 9874 w 10105"/>
              <a:gd name="connsiteY5" fmla="*/ 1423 h 10013"/>
              <a:gd name="connsiteX6" fmla="*/ 9031 w 10105"/>
              <a:gd name="connsiteY6" fmla="*/ 142 h 10013"/>
              <a:gd name="connsiteX7" fmla="*/ 9031 w 10105"/>
              <a:gd name="connsiteY7" fmla="*/ 13 h 10013"/>
              <a:gd name="connsiteX8" fmla="*/ 414 w 10105"/>
              <a:gd name="connsiteY8" fmla="*/ 29 h 10013"/>
              <a:gd name="connsiteX9" fmla="*/ 22 w 10105"/>
              <a:gd name="connsiteY9" fmla="*/ 629 h 10013"/>
              <a:gd name="connsiteX10" fmla="*/ 158 w 10105"/>
              <a:gd name="connsiteY10" fmla="*/ 8745 h 10013"/>
              <a:gd name="connsiteX11" fmla="*/ 1161 w 10105"/>
              <a:gd name="connsiteY11" fmla="*/ 10013 h 10013"/>
              <a:gd name="connsiteX12" fmla="*/ 9164 w 10105"/>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42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669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170 w 10111"/>
              <a:gd name="connsiteY0" fmla="*/ 9987 h 10013"/>
              <a:gd name="connsiteX1" fmla="*/ 9162 w 10111"/>
              <a:gd name="connsiteY1" fmla="*/ 9793 h 10013"/>
              <a:gd name="connsiteX2" fmla="*/ 9951 w 10111"/>
              <a:gd name="connsiteY2" fmla="*/ 8616 h 10013"/>
              <a:gd name="connsiteX3" fmla="*/ 10111 w 10111"/>
              <a:gd name="connsiteY3" fmla="*/ 8629 h 10013"/>
              <a:gd name="connsiteX4" fmla="*/ 10022 w 10111"/>
              <a:gd name="connsiteY4" fmla="*/ 1410 h 10013"/>
              <a:gd name="connsiteX5" fmla="*/ 9880 w 10111"/>
              <a:gd name="connsiteY5" fmla="*/ 1423 h 10013"/>
              <a:gd name="connsiteX6" fmla="*/ 9037 w 10111"/>
              <a:gd name="connsiteY6" fmla="*/ 142 h 10013"/>
              <a:gd name="connsiteX7" fmla="*/ 9037 w 10111"/>
              <a:gd name="connsiteY7" fmla="*/ 13 h 10013"/>
              <a:gd name="connsiteX8" fmla="*/ 540 w 10111"/>
              <a:gd name="connsiteY8" fmla="*/ 29 h 10013"/>
              <a:gd name="connsiteX9" fmla="*/ 19 w 10111"/>
              <a:gd name="connsiteY9" fmla="*/ 803 h 10013"/>
              <a:gd name="connsiteX10" fmla="*/ 164 w 10111"/>
              <a:gd name="connsiteY10" fmla="*/ 8745 h 10013"/>
              <a:gd name="connsiteX11" fmla="*/ 1167 w 10111"/>
              <a:gd name="connsiteY11" fmla="*/ 10013 h 10013"/>
              <a:gd name="connsiteX12" fmla="*/ 9170 w 10111"/>
              <a:gd name="connsiteY12" fmla="*/ 9987 h 10013"/>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134"/>
              <a:gd name="connsiteX1" fmla="*/ 9235 w 10184"/>
              <a:gd name="connsiteY1" fmla="*/ 9793 h 10134"/>
              <a:gd name="connsiteX2" fmla="*/ 10024 w 10184"/>
              <a:gd name="connsiteY2" fmla="*/ 8616 h 10134"/>
              <a:gd name="connsiteX3" fmla="*/ 10184 w 10184"/>
              <a:gd name="connsiteY3" fmla="*/ 8629 h 10134"/>
              <a:gd name="connsiteX4" fmla="*/ 10095 w 10184"/>
              <a:gd name="connsiteY4" fmla="*/ 1410 h 10134"/>
              <a:gd name="connsiteX5" fmla="*/ 9953 w 10184"/>
              <a:gd name="connsiteY5" fmla="*/ 1423 h 10134"/>
              <a:gd name="connsiteX6" fmla="*/ 9110 w 10184"/>
              <a:gd name="connsiteY6" fmla="*/ 142 h 10134"/>
              <a:gd name="connsiteX7" fmla="*/ 9110 w 10184"/>
              <a:gd name="connsiteY7" fmla="*/ 13 h 10134"/>
              <a:gd name="connsiteX8" fmla="*/ 613 w 10184"/>
              <a:gd name="connsiteY8" fmla="*/ 29 h 10134"/>
              <a:gd name="connsiteX9" fmla="*/ 92 w 10184"/>
              <a:gd name="connsiteY9" fmla="*/ 803 h 10134"/>
              <a:gd name="connsiteX10" fmla="*/ 93 w 10184"/>
              <a:gd name="connsiteY10" fmla="*/ 9253 h 10134"/>
              <a:gd name="connsiteX11" fmla="*/ 1240 w 10184"/>
              <a:gd name="connsiteY11" fmla="*/ 10013 h 10134"/>
              <a:gd name="connsiteX12" fmla="*/ 9243 w 10184"/>
              <a:gd name="connsiteY12" fmla="*/ 9987 h 10134"/>
              <a:gd name="connsiteX0" fmla="*/ 9243 w 10184"/>
              <a:gd name="connsiteY0" fmla="*/ 9987 h 10013"/>
              <a:gd name="connsiteX1" fmla="*/ 9235 w 10184"/>
              <a:gd name="connsiteY1" fmla="*/ 9793 h 10013"/>
              <a:gd name="connsiteX2" fmla="*/ 10024 w 10184"/>
              <a:gd name="connsiteY2" fmla="*/ 8616 h 10013"/>
              <a:gd name="connsiteX3" fmla="*/ 10184 w 10184"/>
              <a:gd name="connsiteY3" fmla="*/ 8629 h 10013"/>
              <a:gd name="connsiteX4" fmla="*/ 10095 w 10184"/>
              <a:gd name="connsiteY4" fmla="*/ 1410 h 10013"/>
              <a:gd name="connsiteX5" fmla="*/ 9953 w 10184"/>
              <a:gd name="connsiteY5" fmla="*/ 1423 h 10013"/>
              <a:gd name="connsiteX6" fmla="*/ 9110 w 10184"/>
              <a:gd name="connsiteY6" fmla="*/ 142 h 10013"/>
              <a:gd name="connsiteX7" fmla="*/ 9110 w 10184"/>
              <a:gd name="connsiteY7" fmla="*/ 13 h 10013"/>
              <a:gd name="connsiteX8" fmla="*/ 613 w 10184"/>
              <a:gd name="connsiteY8" fmla="*/ 29 h 10013"/>
              <a:gd name="connsiteX9" fmla="*/ 92 w 10184"/>
              <a:gd name="connsiteY9" fmla="*/ 803 h 10013"/>
              <a:gd name="connsiteX10" fmla="*/ 93 w 10184"/>
              <a:gd name="connsiteY10" fmla="*/ 9253 h 10013"/>
              <a:gd name="connsiteX11" fmla="*/ 1240 w 10184"/>
              <a:gd name="connsiteY11" fmla="*/ 10013 h 10013"/>
              <a:gd name="connsiteX12" fmla="*/ 9243 w 10184"/>
              <a:gd name="connsiteY12" fmla="*/ 9987 h 10013"/>
              <a:gd name="connsiteX0" fmla="*/ 9355 w 10296"/>
              <a:gd name="connsiteY0" fmla="*/ 9987 h 10079"/>
              <a:gd name="connsiteX1" fmla="*/ 9347 w 10296"/>
              <a:gd name="connsiteY1" fmla="*/ 9793 h 10079"/>
              <a:gd name="connsiteX2" fmla="*/ 10136 w 10296"/>
              <a:gd name="connsiteY2" fmla="*/ 8616 h 10079"/>
              <a:gd name="connsiteX3" fmla="*/ 10296 w 10296"/>
              <a:gd name="connsiteY3" fmla="*/ 8629 h 10079"/>
              <a:gd name="connsiteX4" fmla="*/ 10207 w 10296"/>
              <a:gd name="connsiteY4" fmla="*/ 1410 h 10079"/>
              <a:gd name="connsiteX5" fmla="*/ 10065 w 10296"/>
              <a:gd name="connsiteY5" fmla="*/ 1423 h 10079"/>
              <a:gd name="connsiteX6" fmla="*/ 9222 w 10296"/>
              <a:gd name="connsiteY6" fmla="*/ 142 h 10079"/>
              <a:gd name="connsiteX7" fmla="*/ 9222 w 10296"/>
              <a:gd name="connsiteY7" fmla="*/ 13 h 10079"/>
              <a:gd name="connsiteX8" fmla="*/ 725 w 10296"/>
              <a:gd name="connsiteY8" fmla="*/ 29 h 10079"/>
              <a:gd name="connsiteX9" fmla="*/ 204 w 10296"/>
              <a:gd name="connsiteY9" fmla="*/ 803 h 10079"/>
              <a:gd name="connsiteX10" fmla="*/ 205 w 10296"/>
              <a:gd name="connsiteY10" fmla="*/ 9253 h 10079"/>
              <a:gd name="connsiteX11" fmla="*/ 760 w 10296"/>
              <a:gd name="connsiteY11" fmla="*/ 10079 h 10079"/>
              <a:gd name="connsiteX12" fmla="*/ 9355 w 10296"/>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361 w 10302"/>
              <a:gd name="connsiteY0" fmla="*/ 9987 h 10079"/>
              <a:gd name="connsiteX1" fmla="*/ 9353 w 10302"/>
              <a:gd name="connsiteY1" fmla="*/ 9793 h 10079"/>
              <a:gd name="connsiteX2" fmla="*/ 10142 w 10302"/>
              <a:gd name="connsiteY2" fmla="*/ 8616 h 10079"/>
              <a:gd name="connsiteX3" fmla="*/ 10302 w 10302"/>
              <a:gd name="connsiteY3" fmla="*/ 8629 h 10079"/>
              <a:gd name="connsiteX4" fmla="*/ 10213 w 10302"/>
              <a:gd name="connsiteY4" fmla="*/ 1410 h 10079"/>
              <a:gd name="connsiteX5" fmla="*/ 10071 w 10302"/>
              <a:gd name="connsiteY5" fmla="*/ 1423 h 10079"/>
              <a:gd name="connsiteX6" fmla="*/ 9228 w 10302"/>
              <a:gd name="connsiteY6" fmla="*/ 142 h 10079"/>
              <a:gd name="connsiteX7" fmla="*/ 9228 w 10302"/>
              <a:gd name="connsiteY7" fmla="*/ 13 h 10079"/>
              <a:gd name="connsiteX8" fmla="*/ 731 w 10302"/>
              <a:gd name="connsiteY8" fmla="*/ 29 h 10079"/>
              <a:gd name="connsiteX9" fmla="*/ 210 w 10302"/>
              <a:gd name="connsiteY9" fmla="*/ 803 h 10079"/>
              <a:gd name="connsiteX10" fmla="*/ 211 w 10302"/>
              <a:gd name="connsiteY10" fmla="*/ 9253 h 10079"/>
              <a:gd name="connsiteX11" fmla="*/ 766 w 10302"/>
              <a:gd name="connsiteY11" fmla="*/ 10079 h 10079"/>
              <a:gd name="connsiteX12" fmla="*/ 9361 w 10302"/>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4 w 10185"/>
              <a:gd name="connsiteY0" fmla="*/ 9987 h 10079"/>
              <a:gd name="connsiteX1" fmla="*/ 9236 w 10185"/>
              <a:gd name="connsiteY1" fmla="*/ 9793 h 10079"/>
              <a:gd name="connsiteX2" fmla="*/ 10025 w 10185"/>
              <a:gd name="connsiteY2" fmla="*/ 8616 h 10079"/>
              <a:gd name="connsiteX3" fmla="*/ 10185 w 10185"/>
              <a:gd name="connsiteY3" fmla="*/ 8629 h 10079"/>
              <a:gd name="connsiteX4" fmla="*/ 10096 w 10185"/>
              <a:gd name="connsiteY4" fmla="*/ 1410 h 10079"/>
              <a:gd name="connsiteX5" fmla="*/ 9954 w 10185"/>
              <a:gd name="connsiteY5" fmla="*/ 1423 h 10079"/>
              <a:gd name="connsiteX6" fmla="*/ 9111 w 10185"/>
              <a:gd name="connsiteY6" fmla="*/ 142 h 10079"/>
              <a:gd name="connsiteX7" fmla="*/ 9111 w 10185"/>
              <a:gd name="connsiteY7" fmla="*/ 13 h 10079"/>
              <a:gd name="connsiteX8" fmla="*/ 614 w 10185"/>
              <a:gd name="connsiteY8" fmla="*/ 29 h 10079"/>
              <a:gd name="connsiteX9" fmla="*/ 93 w 10185"/>
              <a:gd name="connsiteY9" fmla="*/ 803 h 10079"/>
              <a:gd name="connsiteX10" fmla="*/ 94 w 10185"/>
              <a:gd name="connsiteY10" fmla="*/ 9253 h 10079"/>
              <a:gd name="connsiteX11" fmla="*/ 649 w 10185"/>
              <a:gd name="connsiteY11" fmla="*/ 10079 h 10079"/>
              <a:gd name="connsiteX12" fmla="*/ 9244 w 10185"/>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1 w 10182"/>
              <a:gd name="connsiteY0" fmla="*/ 9987 h 10079"/>
              <a:gd name="connsiteX1" fmla="*/ 9233 w 10182"/>
              <a:gd name="connsiteY1" fmla="*/ 9793 h 10079"/>
              <a:gd name="connsiteX2" fmla="*/ 10022 w 10182"/>
              <a:gd name="connsiteY2" fmla="*/ 8616 h 10079"/>
              <a:gd name="connsiteX3" fmla="*/ 10182 w 10182"/>
              <a:gd name="connsiteY3" fmla="*/ 8629 h 10079"/>
              <a:gd name="connsiteX4" fmla="*/ 10093 w 10182"/>
              <a:gd name="connsiteY4" fmla="*/ 1410 h 10079"/>
              <a:gd name="connsiteX5" fmla="*/ 9951 w 10182"/>
              <a:gd name="connsiteY5" fmla="*/ 1423 h 10079"/>
              <a:gd name="connsiteX6" fmla="*/ 9108 w 10182"/>
              <a:gd name="connsiteY6" fmla="*/ 142 h 10079"/>
              <a:gd name="connsiteX7" fmla="*/ 9108 w 10182"/>
              <a:gd name="connsiteY7" fmla="*/ 13 h 10079"/>
              <a:gd name="connsiteX8" fmla="*/ 611 w 10182"/>
              <a:gd name="connsiteY8" fmla="*/ 29 h 10079"/>
              <a:gd name="connsiteX9" fmla="*/ 90 w 10182"/>
              <a:gd name="connsiteY9" fmla="*/ 803 h 10079"/>
              <a:gd name="connsiteX10" fmla="*/ 95 w 10182"/>
              <a:gd name="connsiteY10" fmla="*/ 9281 h 10079"/>
              <a:gd name="connsiteX11" fmla="*/ 646 w 10182"/>
              <a:gd name="connsiteY11" fmla="*/ 10079 h 10079"/>
              <a:gd name="connsiteX12" fmla="*/ 9241 w 10182"/>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243 w 10184"/>
              <a:gd name="connsiteY0" fmla="*/ 9987 h 10079"/>
              <a:gd name="connsiteX1" fmla="*/ 9235 w 10184"/>
              <a:gd name="connsiteY1" fmla="*/ 9793 h 10079"/>
              <a:gd name="connsiteX2" fmla="*/ 10024 w 10184"/>
              <a:gd name="connsiteY2" fmla="*/ 8616 h 10079"/>
              <a:gd name="connsiteX3" fmla="*/ 10184 w 10184"/>
              <a:gd name="connsiteY3" fmla="*/ 8629 h 10079"/>
              <a:gd name="connsiteX4" fmla="*/ 10095 w 10184"/>
              <a:gd name="connsiteY4" fmla="*/ 1410 h 10079"/>
              <a:gd name="connsiteX5" fmla="*/ 9953 w 10184"/>
              <a:gd name="connsiteY5" fmla="*/ 1423 h 10079"/>
              <a:gd name="connsiteX6" fmla="*/ 9110 w 10184"/>
              <a:gd name="connsiteY6" fmla="*/ 142 h 10079"/>
              <a:gd name="connsiteX7" fmla="*/ 9110 w 10184"/>
              <a:gd name="connsiteY7" fmla="*/ 13 h 10079"/>
              <a:gd name="connsiteX8" fmla="*/ 613 w 10184"/>
              <a:gd name="connsiteY8" fmla="*/ 29 h 10079"/>
              <a:gd name="connsiteX9" fmla="*/ 92 w 10184"/>
              <a:gd name="connsiteY9" fmla="*/ 803 h 10079"/>
              <a:gd name="connsiteX10" fmla="*/ 93 w 10184"/>
              <a:gd name="connsiteY10" fmla="*/ 9281 h 10079"/>
              <a:gd name="connsiteX11" fmla="*/ 648 w 10184"/>
              <a:gd name="connsiteY11" fmla="*/ 10079 h 10079"/>
              <a:gd name="connsiteX12" fmla="*/ 9243 w 10184"/>
              <a:gd name="connsiteY12" fmla="*/ 9987 h 10079"/>
              <a:gd name="connsiteX0" fmla="*/ 9151 w 10092"/>
              <a:gd name="connsiteY0" fmla="*/ 9987 h 10079"/>
              <a:gd name="connsiteX1" fmla="*/ 9143 w 10092"/>
              <a:gd name="connsiteY1" fmla="*/ 9793 h 10079"/>
              <a:gd name="connsiteX2" fmla="*/ 9932 w 10092"/>
              <a:gd name="connsiteY2" fmla="*/ 8616 h 10079"/>
              <a:gd name="connsiteX3" fmla="*/ 10092 w 10092"/>
              <a:gd name="connsiteY3" fmla="*/ 8629 h 10079"/>
              <a:gd name="connsiteX4" fmla="*/ 10003 w 10092"/>
              <a:gd name="connsiteY4" fmla="*/ 1410 h 10079"/>
              <a:gd name="connsiteX5" fmla="*/ 9861 w 10092"/>
              <a:gd name="connsiteY5" fmla="*/ 1423 h 10079"/>
              <a:gd name="connsiteX6" fmla="*/ 9018 w 10092"/>
              <a:gd name="connsiteY6" fmla="*/ 142 h 10079"/>
              <a:gd name="connsiteX7" fmla="*/ 9018 w 10092"/>
              <a:gd name="connsiteY7" fmla="*/ 13 h 10079"/>
              <a:gd name="connsiteX8" fmla="*/ 521 w 10092"/>
              <a:gd name="connsiteY8" fmla="*/ 29 h 10079"/>
              <a:gd name="connsiteX9" fmla="*/ 0 w 10092"/>
              <a:gd name="connsiteY9" fmla="*/ 803 h 10079"/>
              <a:gd name="connsiteX10" fmla="*/ 1 w 10092"/>
              <a:gd name="connsiteY10" fmla="*/ 9281 h 10079"/>
              <a:gd name="connsiteX11" fmla="*/ 556 w 10092"/>
              <a:gd name="connsiteY11" fmla="*/ 10079 h 10079"/>
              <a:gd name="connsiteX12" fmla="*/ 9151 w 10092"/>
              <a:gd name="connsiteY12" fmla="*/ 9987 h 10079"/>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10003 w 10092"/>
              <a:gd name="connsiteY4" fmla="*/ 1504 h 10173"/>
              <a:gd name="connsiteX5" fmla="*/ 9861 w 10092"/>
              <a:gd name="connsiteY5" fmla="*/ 1517 h 10173"/>
              <a:gd name="connsiteX6" fmla="*/ 9018 w 10092"/>
              <a:gd name="connsiteY6" fmla="*/ 107 h 10173"/>
              <a:gd name="connsiteX7" fmla="*/ 521 w 10092"/>
              <a:gd name="connsiteY7" fmla="*/ 123 h 10173"/>
              <a:gd name="connsiteX8" fmla="*/ 0 w 10092"/>
              <a:gd name="connsiteY8" fmla="*/ 897 h 10173"/>
              <a:gd name="connsiteX9" fmla="*/ 1 w 10092"/>
              <a:gd name="connsiteY9" fmla="*/ 9375 h 10173"/>
              <a:gd name="connsiteX10" fmla="*/ 556 w 10092"/>
              <a:gd name="connsiteY10" fmla="*/ 10173 h 10173"/>
              <a:gd name="connsiteX11" fmla="*/ 9151 w 10092"/>
              <a:gd name="connsiteY11" fmla="*/ 10081 h 10173"/>
              <a:gd name="connsiteX0" fmla="*/ 9151 w 10092"/>
              <a:gd name="connsiteY0" fmla="*/ 10081 h 10173"/>
              <a:gd name="connsiteX1" fmla="*/ 9143 w 10092"/>
              <a:gd name="connsiteY1" fmla="*/ 9887 h 10173"/>
              <a:gd name="connsiteX2" fmla="*/ 9932 w 10092"/>
              <a:gd name="connsiteY2" fmla="*/ 8710 h 10173"/>
              <a:gd name="connsiteX3" fmla="*/ 10092 w 10092"/>
              <a:gd name="connsiteY3" fmla="*/ 8723 h 10173"/>
              <a:gd name="connsiteX4" fmla="*/ 9861 w 10092"/>
              <a:gd name="connsiteY4" fmla="*/ 1517 h 10173"/>
              <a:gd name="connsiteX5" fmla="*/ 9018 w 10092"/>
              <a:gd name="connsiteY5" fmla="*/ 107 h 10173"/>
              <a:gd name="connsiteX6" fmla="*/ 521 w 10092"/>
              <a:gd name="connsiteY6" fmla="*/ 123 h 10173"/>
              <a:gd name="connsiteX7" fmla="*/ 0 w 10092"/>
              <a:gd name="connsiteY7" fmla="*/ 897 h 10173"/>
              <a:gd name="connsiteX8" fmla="*/ 1 w 10092"/>
              <a:gd name="connsiteY8" fmla="*/ 9375 h 10173"/>
              <a:gd name="connsiteX9" fmla="*/ 556 w 10092"/>
              <a:gd name="connsiteY9" fmla="*/ 10173 h 10173"/>
              <a:gd name="connsiteX10" fmla="*/ 9151 w 10092"/>
              <a:gd name="connsiteY10" fmla="*/ 10081 h 10173"/>
              <a:gd name="connsiteX0" fmla="*/ 9151 w 10273"/>
              <a:gd name="connsiteY0" fmla="*/ 10062 h 10154"/>
              <a:gd name="connsiteX1" fmla="*/ 9143 w 10273"/>
              <a:gd name="connsiteY1" fmla="*/ 9868 h 10154"/>
              <a:gd name="connsiteX2" fmla="*/ 9932 w 10273"/>
              <a:gd name="connsiteY2" fmla="*/ 8691 h 10154"/>
              <a:gd name="connsiteX3" fmla="*/ 10092 w 10273"/>
              <a:gd name="connsiteY3" fmla="*/ 8704 h 10154"/>
              <a:gd name="connsiteX4" fmla="*/ 9861 w 10273"/>
              <a:gd name="connsiteY4" fmla="*/ 1498 h 10154"/>
              <a:gd name="connsiteX5" fmla="*/ 9532 w 10273"/>
              <a:gd name="connsiteY5" fmla="*/ 116 h 10154"/>
              <a:gd name="connsiteX6" fmla="*/ 521 w 10273"/>
              <a:gd name="connsiteY6" fmla="*/ 104 h 10154"/>
              <a:gd name="connsiteX7" fmla="*/ 0 w 10273"/>
              <a:gd name="connsiteY7" fmla="*/ 878 h 10154"/>
              <a:gd name="connsiteX8" fmla="*/ 1 w 10273"/>
              <a:gd name="connsiteY8" fmla="*/ 9356 h 10154"/>
              <a:gd name="connsiteX9" fmla="*/ 556 w 10273"/>
              <a:gd name="connsiteY9" fmla="*/ 10154 h 10154"/>
              <a:gd name="connsiteX10" fmla="*/ 9151 w 10273"/>
              <a:gd name="connsiteY10" fmla="*/ 10062 h 10154"/>
              <a:gd name="connsiteX0" fmla="*/ 9151 w 10092"/>
              <a:gd name="connsiteY0" fmla="*/ 10062 h 10154"/>
              <a:gd name="connsiteX1" fmla="*/ 9143 w 10092"/>
              <a:gd name="connsiteY1" fmla="*/ 9868 h 10154"/>
              <a:gd name="connsiteX2" fmla="*/ 9932 w 10092"/>
              <a:gd name="connsiteY2" fmla="*/ 8691 h 10154"/>
              <a:gd name="connsiteX3" fmla="*/ 10092 w 10092"/>
              <a:gd name="connsiteY3" fmla="*/ 8704 h 10154"/>
              <a:gd name="connsiteX4" fmla="*/ 9861 w 10092"/>
              <a:gd name="connsiteY4" fmla="*/ 1498 h 10154"/>
              <a:gd name="connsiteX5" fmla="*/ 9532 w 10092"/>
              <a:gd name="connsiteY5" fmla="*/ 116 h 10154"/>
              <a:gd name="connsiteX6" fmla="*/ 521 w 10092"/>
              <a:gd name="connsiteY6" fmla="*/ 104 h 10154"/>
              <a:gd name="connsiteX7" fmla="*/ 0 w 10092"/>
              <a:gd name="connsiteY7" fmla="*/ 878 h 10154"/>
              <a:gd name="connsiteX8" fmla="*/ 1 w 10092"/>
              <a:gd name="connsiteY8" fmla="*/ 9356 h 10154"/>
              <a:gd name="connsiteX9" fmla="*/ 556 w 10092"/>
              <a:gd name="connsiteY9" fmla="*/ 10154 h 10154"/>
              <a:gd name="connsiteX10" fmla="*/ 9151 w 10092"/>
              <a:gd name="connsiteY10" fmla="*/ 10062 h 10154"/>
              <a:gd name="connsiteX0" fmla="*/ 9151 w 10127"/>
              <a:gd name="connsiteY0" fmla="*/ 10052 h 10144"/>
              <a:gd name="connsiteX1" fmla="*/ 9143 w 10127"/>
              <a:gd name="connsiteY1" fmla="*/ 9858 h 10144"/>
              <a:gd name="connsiteX2" fmla="*/ 9932 w 10127"/>
              <a:gd name="connsiteY2" fmla="*/ 8681 h 10144"/>
              <a:gd name="connsiteX3" fmla="*/ 10092 w 10127"/>
              <a:gd name="connsiteY3" fmla="*/ 8694 h 10144"/>
              <a:gd name="connsiteX4" fmla="*/ 9861 w 10127"/>
              <a:gd name="connsiteY4" fmla="*/ 1488 h 10144"/>
              <a:gd name="connsiteX5" fmla="*/ 10075 w 10127"/>
              <a:gd name="connsiteY5" fmla="*/ 120 h 10144"/>
              <a:gd name="connsiteX6" fmla="*/ 521 w 10127"/>
              <a:gd name="connsiteY6" fmla="*/ 94 h 10144"/>
              <a:gd name="connsiteX7" fmla="*/ 0 w 10127"/>
              <a:gd name="connsiteY7" fmla="*/ 868 h 10144"/>
              <a:gd name="connsiteX8" fmla="*/ 1 w 10127"/>
              <a:gd name="connsiteY8" fmla="*/ 9346 h 10144"/>
              <a:gd name="connsiteX9" fmla="*/ 556 w 10127"/>
              <a:gd name="connsiteY9" fmla="*/ 10144 h 10144"/>
              <a:gd name="connsiteX10" fmla="*/ 9151 w 10127"/>
              <a:gd name="connsiteY10" fmla="*/ 10052 h 10144"/>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861 w 10092"/>
              <a:gd name="connsiteY4" fmla="*/ 1502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092"/>
              <a:gd name="connsiteY0" fmla="*/ 10066 h 10158"/>
              <a:gd name="connsiteX1" fmla="*/ 9143 w 10092"/>
              <a:gd name="connsiteY1" fmla="*/ 9872 h 10158"/>
              <a:gd name="connsiteX2" fmla="*/ 9932 w 10092"/>
              <a:gd name="connsiteY2" fmla="*/ 8695 h 10158"/>
              <a:gd name="connsiteX3" fmla="*/ 10092 w 10092"/>
              <a:gd name="connsiteY3" fmla="*/ 8708 h 10158"/>
              <a:gd name="connsiteX4" fmla="*/ 9538 w 10092"/>
              <a:gd name="connsiteY4" fmla="*/ 918 h 10158"/>
              <a:gd name="connsiteX5" fmla="*/ 9522 w 10092"/>
              <a:gd name="connsiteY5" fmla="*/ 113 h 10158"/>
              <a:gd name="connsiteX6" fmla="*/ 521 w 10092"/>
              <a:gd name="connsiteY6" fmla="*/ 108 h 10158"/>
              <a:gd name="connsiteX7" fmla="*/ 0 w 10092"/>
              <a:gd name="connsiteY7" fmla="*/ 882 h 10158"/>
              <a:gd name="connsiteX8" fmla="*/ 1 w 10092"/>
              <a:gd name="connsiteY8" fmla="*/ 9360 h 10158"/>
              <a:gd name="connsiteX9" fmla="*/ 556 w 10092"/>
              <a:gd name="connsiteY9" fmla="*/ 10158 h 10158"/>
              <a:gd name="connsiteX10" fmla="*/ 9151 w 10092"/>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60"/>
              <a:gd name="connsiteY0" fmla="*/ 10066 h 10158"/>
              <a:gd name="connsiteX1" fmla="*/ 9143 w 10160"/>
              <a:gd name="connsiteY1" fmla="*/ 9872 h 10158"/>
              <a:gd name="connsiteX2" fmla="*/ 9932 w 10160"/>
              <a:gd name="connsiteY2" fmla="*/ 8695 h 10158"/>
              <a:gd name="connsiteX3" fmla="*/ 10092 w 10160"/>
              <a:gd name="connsiteY3" fmla="*/ 8708 h 10158"/>
              <a:gd name="connsiteX4" fmla="*/ 10081 w 10160"/>
              <a:gd name="connsiteY4" fmla="*/ 911 h 10158"/>
              <a:gd name="connsiteX5" fmla="*/ 9522 w 10160"/>
              <a:gd name="connsiteY5" fmla="*/ 113 h 10158"/>
              <a:gd name="connsiteX6" fmla="*/ 521 w 10160"/>
              <a:gd name="connsiteY6" fmla="*/ 108 h 10158"/>
              <a:gd name="connsiteX7" fmla="*/ 0 w 10160"/>
              <a:gd name="connsiteY7" fmla="*/ 882 h 10158"/>
              <a:gd name="connsiteX8" fmla="*/ 1 w 10160"/>
              <a:gd name="connsiteY8" fmla="*/ 9360 h 10158"/>
              <a:gd name="connsiteX9" fmla="*/ 556 w 10160"/>
              <a:gd name="connsiteY9" fmla="*/ 10158 h 10158"/>
              <a:gd name="connsiteX10" fmla="*/ 9151 w 10160"/>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9932 w 10171"/>
              <a:gd name="connsiteY2" fmla="*/ 8695 h 10158"/>
              <a:gd name="connsiteX3" fmla="*/ 10092 w 10171"/>
              <a:gd name="connsiteY3" fmla="*/ 8708 h 10158"/>
              <a:gd name="connsiteX4" fmla="*/ 10096 w 10171"/>
              <a:gd name="connsiteY4" fmla="*/ 939 h 10158"/>
              <a:gd name="connsiteX5" fmla="*/ 9522 w 10171"/>
              <a:gd name="connsiteY5" fmla="*/ 113 h 10158"/>
              <a:gd name="connsiteX6" fmla="*/ 521 w 10171"/>
              <a:gd name="connsiteY6" fmla="*/ 108 h 10158"/>
              <a:gd name="connsiteX7" fmla="*/ 0 w 10171"/>
              <a:gd name="connsiteY7" fmla="*/ 882 h 10158"/>
              <a:gd name="connsiteX8" fmla="*/ 1 w 10171"/>
              <a:gd name="connsiteY8" fmla="*/ 9360 h 10158"/>
              <a:gd name="connsiteX9" fmla="*/ 556 w 10171"/>
              <a:gd name="connsiteY9" fmla="*/ 10158 h 10158"/>
              <a:gd name="connsiteX10" fmla="*/ 9151 w 10171"/>
              <a:gd name="connsiteY10" fmla="*/ 10066 h 10158"/>
              <a:gd name="connsiteX0" fmla="*/ 9151 w 10171"/>
              <a:gd name="connsiteY0" fmla="*/ 10066 h 10158"/>
              <a:gd name="connsiteX1" fmla="*/ 9143 w 10171"/>
              <a:gd name="connsiteY1" fmla="*/ 9872 h 10158"/>
              <a:gd name="connsiteX2" fmla="*/ 10092 w 10171"/>
              <a:gd name="connsiteY2" fmla="*/ 8708 h 10158"/>
              <a:gd name="connsiteX3" fmla="*/ 10096 w 10171"/>
              <a:gd name="connsiteY3" fmla="*/ 939 h 10158"/>
              <a:gd name="connsiteX4" fmla="*/ 9522 w 10171"/>
              <a:gd name="connsiteY4" fmla="*/ 113 h 10158"/>
              <a:gd name="connsiteX5" fmla="*/ 521 w 10171"/>
              <a:gd name="connsiteY5" fmla="*/ 108 h 10158"/>
              <a:gd name="connsiteX6" fmla="*/ 0 w 10171"/>
              <a:gd name="connsiteY6" fmla="*/ 882 h 10158"/>
              <a:gd name="connsiteX7" fmla="*/ 1 w 10171"/>
              <a:gd name="connsiteY7" fmla="*/ 9360 h 10158"/>
              <a:gd name="connsiteX8" fmla="*/ 556 w 10171"/>
              <a:gd name="connsiteY8" fmla="*/ 10158 h 10158"/>
              <a:gd name="connsiteX9" fmla="*/ 9151 w 10171"/>
              <a:gd name="connsiteY9" fmla="*/ 10066 h 10158"/>
              <a:gd name="connsiteX0" fmla="*/ 9151 w 10171"/>
              <a:gd name="connsiteY0" fmla="*/ 10066 h 10158"/>
              <a:gd name="connsiteX1" fmla="*/ 10092 w 10171"/>
              <a:gd name="connsiteY1" fmla="*/ 8708 h 10158"/>
              <a:gd name="connsiteX2" fmla="*/ 10096 w 10171"/>
              <a:gd name="connsiteY2" fmla="*/ 939 h 10158"/>
              <a:gd name="connsiteX3" fmla="*/ 9522 w 10171"/>
              <a:gd name="connsiteY3" fmla="*/ 113 h 10158"/>
              <a:gd name="connsiteX4" fmla="*/ 521 w 10171"/>
              <a:gd name="connsiteY4" fmla="*/ 108 h 10158"/>
              <a:gd name="connsiteX5" fmla="*/ 0 w 10171"/>
              <a:gd name="connsiteY5" fmla="*/ 882 h 10158"/>
              <a:gd name="connsiteX6" fmla="*/ 1 w 10171"/>
              <a:gd name="connsiteY6" fmla="*/ 9360 h 10158"/>
              <a:gd name="connsiteX7" fmla="*/ 556 w 10171"/>
              <a:gd name="connsiteY7" fmla="*/ 10158 h 10158"/>
              <a:gd name="connsiteX8" fmla="*/ 9151 w 10171"/>
              <a:gd name="connsiteY8" fmla="*/ 10066 h 10158"/>
              <a:gd name="connsiteX0" fmla="*/ 9151 w 10169"/>
              <a:gd name="connsiteY0" fmla="*/ 10066 h 10186"/>
              <a:gd name="connsiteX1" fmla="*/ 10082 w 10169"/>
              <a:gd name="connsiteY1" fmla="*/ 9335 h 10186"/>
              <a:gd name="connsiteX2" fmla="*/ 10096 w 10169"/>
              <a:gd name="connsiteY2" fmla="*/ 939 h 10186"/>
              <a:gd name="connsiteX3" fmla="*/ 9522 w 10169"/>
              <a:gd name="connsiteY3" fmla="*/ 113 h 10186"/>
              <a:gd name="connsiteX4" fmla="*/ 521 w 10169"/>
              <a:gd name="connsiteY4" fmla="*/ 108 h 10186"/>
              <a:gd name="connsiteX5" fmla="*/ 0 w 10169"/>
              <a:gd name="connsiteY5" fmla="*/ 882 h 10186"/>
              <a:gd name="connsiteX6" fmla="*/ 1 w 10169"/>
              <a:gd name="connsiteY6" fmla="*/ 9360 h 10186"/>
              <a:gd name="connsiteX7" fmla="*/ 556 w 10169"/>
              <a:gd name="connsiteY7" fmla="*/ 10158 h 10186"/>
              <a:gd name="connsiteX8" fmla="*/ 9151 w 10169"/>
              <a:gd name="connsiteY8" fmla="*/ 10066 h 10186"/>
              <a:gd name="connsiteX0" fmla="*/ 9151 w 10169"/>
              <a:gd name="connsiteY0" fmla="*/ 10066 h 10158"/>
              <a:gd name="connsiteX1" fmla="*/ 10082 w 10169"/>
              <a:gd name="connsiteY1" fmla="*/ 9335 h 10158"/>
              <a:gd name="connsiteX2" fmla="*/ 10096 w 10169"/>
              <a:gd name="connsiteY2" fmla="*/ 939 h 10158"/>
              <a:gd name="connsiteX3" fmla="*/ 9522 w 10169"/>
              <a:gd name="connsiteY3" fmla="*/ 113 h 10158"/>
              <a:gd name="connsiteX4" fmla="*/ 521 w 10169"/>
              <a:gd name="connsiteY4" fmla="*/ 108 h 10158"/>
              <a:gd name="connsiteX5" fmla="*/ 0 w 10169"/>
              <a:gd name="connsiteY5" fmla="*/ 882 h 10158"/>
              <a:gd name="connsiteX6" fmla="*/ 1 w 10169"/>
              <a:gd name="connsiteY6" fmla="*/ 9360 h 10158"/>
              <a:gd name="connsiteX7" fmla="*/ 556 w 10169"/>
              <a:gd name="connsiteY7" fmla="*/ 10158 h 10158"/>
              <a:gd name="connsiteX8" fmla="*/ 9151 w 10169"/>
              <a:gd name="connsiteY8" fmla="*/ 10066 h 10158"/>
              <a:gd name="connsiteX0" fmla="*/ 9518 w 10241"/>
              <a:gd name="connsiteY0" fmla="*/ 10159 h 10159"/>
              <a:gd name="connsiteX1" fmla="*/ 10082 w 10241"/>
              <a:gd name="connsiteY1" fmla="*/ 9335 h 10159"/>
              <a:gd name="connsiteX2" fmla="*/ 10096 w 10241"/>
              <a:gd name="connsiteY2" fmla="*/ 939 h 10159"/>
              <a:gd name="connsiteX3" fmla="*/ 9522 w 10241"/>
              <a:gd name="connsiteY3" fmla="*/ 113 h 10159"/>
              <a:gd name="connsiteX4" fmla="*/ 521 w 10241"/>
              <a:gd name="connsiteY4" fmla="*/ 108 h 10159"/>
              <a:gd name="connsiteX5" fmla="*/ 0 w 10241"/>
              <a:gd name="connsiteY5" fmla="*/ 882 h 10159"/>
              <a:gd name="connsiteX6" fmla="*/ 1 w 10241"/>
              <a:gd name="connsiteY6" fmla="*/ 9360 h 10159"/>
              <a:gd name="connsiteX7" fmla="*/ 556 w 10241"/>
              <a:gd name="connsiteY7" fmla="*/ 10158 h 10159"/>
              <a:gd name="connsiteX8" fmla="*/ 9518 w 10241"/>
              <a:gd name="connsiteY8" fmla="*/ 10159 h 10159"/>
              <a:gd name="connsiteX0" fmla="*/ 9518 w 10169"/>
              <a:gd name="connsiteY0" fmla="*/ 10159 h 10159"/>
              <a:gd name="connsiteX1" fmla="*/ 10082 w 10169"/>
              <a:gd name="connsiteY1" fmla="*/ 9335 h 10159"/>
              <a:gd name="connsiteX2" fmla="*/ 10096 w 10169"/>
              <a:gd name="connsiteY2" fmla="*/ 939 h 10159"/>
              <a:gd name="connsiteX3" fmla="*/ 9522 w 10169"/>
              <a:gd name="connsiteY3" fmla="*/ 113 h 10159"/>
              <a:gd name="connsiteX4" fmla="*/ 521 w 10169"/>
              <a:gd name="connsiteY4" fmla="*/ 108 h 10159"/>
              <a:gd name="connsiteX5" fmla="*/ 0 w 10169"/>
              <a:gd name="connsiteY5" fmla="*/ 882 h 10159"/>
              <a:gd name="connsiteX6" fmla="*/ 1 w 10169"/>
              <a:gd name="connsiteY6" fmla="*/ 9360 h 10159"/>
              <a:gd name="connsiteX7" fmla="*/ 556 w 10169"/>
              <a:gd name="connsiteY7" fmla="*/ 10158 h 10159"/>
              <a:gd name="connsiteX8" fmla="*/ 9518 w 10169"/>
              <a:gd name="connsiteY8" fmla="*/ 10159 h 10159"/>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69"/>
              <a:gd name="connsiteY0" fmla="*/ 10166 h 10166"/>
              <a:gd name="connsiteX1" fmla="*/ 10082 w 10169"/>
              <a:gd name="connsiteY1" fmla="*/ 9335 h 10166"/>
              <a:gd name="connsiteX2" fmla="*/ 10096 w 10169"/>
              <a:gd name="connsiteY2" fmla="*/ 939 h 10166"/>
              <a:gd name="connsiteX3" fmla="*/ 9522 w 10169"/>
              <a:gd name="connsiteY3" fmla="*/ 113 h 10166"/>
              <a:gd name="connsiteX4" fmla="*/ 521 w 10169"/>
              <a:gd name="connsiteY4" fmla="*/ 108 h 10166"/>
              <a:gd name="connsiteX5" fmla="*/ 0 w 10169"/>
              <a:gd name="connsiteY5" fmla="*/ 882 h 10166"/>
              <a:gd name="connsiteX6" fmla="*/ 1 w 10169"/>
              <a:gd name="connsiteY6" fmla="*/ 9360 h 10166"/>
              <a:gd name="connsiteX7" fmla="*/ 556 w 10169"/>
              <a:gd name="connsiteY7" fmla="*/ 10158 h 10166"/>
              <a:gd name="connsiteX8" fmla="*/ 9528 w 10169"/>
              <a:gd name="connsiteY8" fmla="*/ 10166 h 10166"/>
              <a:gd name="connsiteX0" fmla="*/ 9528 w 10170"/>
              <a:gd name="connsiteY0" fmla="*/ 10166 h 10166"/>
              <a:gd name="connsiteX1" fmla="*/ 10082 w 10170"/>
              <a:gd name="connsiteY1" fmla="*/ 9335 h 10166"/>
              <a:gd name="connsiteX2" fmla="*/ 10096 w 10170"/>
              <a:gd name="connsiteY2" fmla="*/ 939 h 10166"/>
              <a:gd name="connsiteX3" fmla="*/ 9522 w 10170"/>
              <a:gd name="connsiteY3" fmla="*/ 113 h 10166"/>
              <a:gd name="connsiteX4" fmla="*/ 521 w 10170"/>
              <a:gd name="connsiteY4" fmla="*/ 108 h 10166"/>
              <a:gd name="connsiteX5" fmla="*/ 0 w 10170"/>
              <a:gd name="connsiteY5" fmla="*/ 882 h 10166"/>
              <a:gd name="connsiteX6" fmla="*/ 1 w 10170"/>
              <a:gd name="connsiteY6" fmla="*/ 9360 h 10166"/>
              <a:gd name="connsiteX7" fmla="*/ 556 w 10170"/>
              <a:gd name="connsiteY7" fmla="*/ 10158 h 10166"/>
              <a:gd name="connsiteX8" fmla="*/ 9528 w 10170"/>
              <a:gd name="connsiteY8" fmla="*/ 10166 h 10166"/>
              <a:gd name="connsiteX0" fmla="*/ 9528 w 10096"/>
              <a:gd name="connsiteY0" fmla="*/ 10166 h 10166"/>
              <a:gd name="connsiteX1" fmla="*/ 10082 w 10096"/>
              <a:gd name="connsiteY1" fmla="*/ 9335 h 10166"/>
              <a:gd name="connsiteX2" fmla="*/ 10096 w 10096"/>
              <a:gd name="connsiteY2" fmla="*/ 939 h 10166"/>
              <a:gd name="connsiteX3" fmla="*/ 9522 w 10096"/>
              <a:gd name="connsiteY3" fmla="*/ 113 h 10166"/>
              <a:gd name="connsiteX4" fmla="*/ 521 w 10096"/>
              <a:gd name="connsiteY4" fmla="*/ 108 h 10166"/>
              <a:gd name="connsiteX5" fmla="*/ 0 w 10096"/>
              <a:gd name="connsiteY5" fmla="*/ 882 h 10166"/>
              <a:gd name="connsiteX6" fmla="*/ 1 w 10096"/>
              <a:gd name="connsiteY6" fmla="*/ 9360 h 10166"/>
              <a:gd name="connsiteX7" fmla="*/ 556 w 10096"/>
              <a:gd name="connsiteY7" fmla="*/ 10158 h 10166"/>
              <a:gd name="connsiteX8" fmla="*/ 9528 w 10096"/>
              <a:gd name="connsiteY8" fmla="*/ 10166 h 10166"/>
              <a:gd name="connsiteX0" fmla="*/ 9528 w 10096"/>
              <a:gd name="connsiteY0" fmla="*/ 10058 h 10058"/>
              <a:gd name="connsiteX1" fmla="*/ 10082 w 10096"/>
              <a:gd name="connsiteY1" fmla="*/ 9227 h 10058"/>
              <a:gd name="connsiteX2" fmla="*/ 10096 w 10096"/>
              <a:gd name="connsiteY2" fmla="*/ 831 h 10058"/>
              <a:gd name="connsiteX3" fmla="*/ 9522 w 10096"/>
              <a:gd name="connsiteY3" fmla="*/ 5 h 10058"/>
              <a:gd name="connsiteX4" fmla="*/ 521 w 10096"/>
              <a:gd name="connsiteY4" fmla="*/ 0 h 10058"/>
              <a:gd name="connsiteX5" fmla="*/ 0 w 10096"/>
              <a:gd name="connsiteY5" fmla="*/ 774 h 10058"/>
              <a:gd name="connsiteX6" fmla="*/ 1 w 10096"/>
              <a:gd name="connsiteY6" fmla="*/ 9252 h 10058"/>
              <a:gd name="connsiteX7" fmla="*/ 556 w 10096"/>
              <a:gd name="connsiteY7" fmla="*/ 10050 h 10058"/>
              <a:gd name="connsiteX8" fmla="*/ 9528 w 10096"/>
              <a:gd name="connsiteY8" fmla="*/ 10058 h 10058"/>
              <a:gd name="connsiteX0" fmla="*/ 9829 w 10397"/>
              <a:gd name="connsiteY0" fmla="*/ 10058 h 10058"/>
              <a:gd name="connsiteX1" fmla="*/ 10383 w 10397"/>
              <a:gd name="connsiteY1" fmla="*/ 9227 h 10058"/>
              <a:gd name="connsiteX2" fmla="*/ 10397 w 10397"/>
              <a:gd name="connsiteY2" fmla="*/ 831 h 10058"/>
              <a:gd name="connsiteX3" fmla="*/ 9823 w 10397"/>
              <a:gd name="connsiteY3" fmla="*/ 5 h 10058"/>
              <a:gd name="connsiteX4" fmla="*/ 822 w 10397"/>
              <a:gd name="connsiteY4" fmla="*/ 0 h 10058"/>
              <a:gd name="connsiteX5" fmla="*/ 0 w 10397"/>
              <a:gd name="connsiteY5" fmla="*/ 774 h 10058"/>
              <a:gd name="connsiteX6" fmla="*/ 302 w 10397"/>
              <a:gd name="connsiteY6" fmla="*/ 9252 h 10058"/>
              <a:gd name="connsiteX7" fmla="*/ 857 w 10397"/>
              <a:gd name="connsiteY7" fmla="*/ 10050 h 10058"/>
              <a:gd name="connsiteX8" fmla="*/ 9829 w 10397"/>
              <a:gd name="connsiteY8" fmla="*/ 10058 h 10058"/>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02 w 10397"/>
              <a:gd name="connsiteY6" fmla="*/ 9447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253"/>
              <a:gd name="connsiteX1" fmla="*/ 10383 w 10397"/>
              <a:gd name="connsiteY1" fmla="*/ 9422 h 10253"/>
              <a:gd name="connsiteX2" fmla="*/ 10397 w 10397"/>
              <a:gd name="connsiteY2" fmla="*/ 1026 h 10253"/>
              <a:gd name="connsiteX3" fmla="*/ 9823 w 10397"/>
              <a:gd name="connsiteY3" fmla="*/ 200 h 10253"/>
              <a:gd name="connsiteX4" fmla="*/ 632 w 10397"/>
              <a:gd name="connsiteY4" fmla="*/ 0 h 10253"/>
              <a:gd name="connsiteX5" fmla="*/ 0 w 10397"/>
              <a:gd name="connsiteY5" fmla="*/ 969 h 10253"/>
              <a:gd name="connsiteX6" fmla="*/ 34 w 10397"/>
              <a:gd name="connsiteY6" fmla="*/ 9544 h 10253"/>
              <a:gd name="connsiteX7" fmla="*/ 857 w 10397"/>
              <a:gd name="connsiteY7" fmla="*/ 10245 h 10253"/>
              <a:gd name="connsiteX8" fmla="*/ 9829 w 10397"/>
              <a:gd name="connsiteY8" fmla="*/ 10253 h 10253"/>
              <a:gd name="connsiteX0" fmla="*/ 9829 w 10397"/>
              <a:gd name="connsiteY0" fmla="*/ 10253 h 10440"/>
              <a:gd name="connsiteX1" fmla="*/ 10383 w 10397"/>
              <a:gd name="connsiteY1" fmla="*/ 9422 h 10440"/>
              <a:gd name="connsiteX2" fmla="*/ 10397 w 10397"/>
              <a:gd name="connsiteY2" fmla="*/ 1026 h 10440"/>
              <a:gd name="connsiteX3" fmla="*/ 9823 w 10397"/>
              <a:gd name="connsiteY3" fmla="*/ 200 h 10440"/>
              <a:gd name="connsiteX4" fmla="*/ 632 w 10397"/>
              <a:gd name="connsiteY4" fmla="*/ 0 h 10440"/>
              <a:gd name="connsiteX5" fmla="*/ 0 w 10397"/>
              <a:gd name="connsiteY5" fmla="*/ 969 h 10440"/>
              <a:gd name="connsiteX6" fmla="*/ 34 w 10397"/>
              <a:gd name="connsiteY6" fmla="*/ 9544 h 10440"/>
              <a:gd name="connsiteX7" fmla="*/ 612 w 10397"/>
              <a:gd name="connsiteY7" fmla="*/ 10440 h 10440"/>
              <a:gd name="connsiteX8" fmla="*/ 9829 w 10397"/>
              <a:gd name="connsiteY8" fmla="*/ 10253 h 10440"/>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29 w 10397"/>
              <a:gd name="connsiteY0" fmla="*/ 10253 h 10424"/>
              <a:gd name="connsiteX1" fmla="*/ 10383 w 10397"/>
              <a:gd name="connsiteY1" fmla="*/ 9422 h 10424"/>
              <a:gd name="connsiteX2" fmla="*/ 10397 w 10397"/>
              <a:gd name="connsiteY2" fmla="*/ 1026 h 10424"/>
              <a:gd name="connsiteX3" fmla="*/ 9823 w 10397"/>
              <a:gd name="connsiteY3" fmla="*/ 200 h 10424"/>
              <a:gd name="connsiteX4" fmla="*/ 632 w 10397"/>
              <a:gd name="connsiteY4" fmla="*/ 0 h 10424"/>
              <a:gd name="connsiteX5" fmla="*/ 0 w 10397"/>
              <a:gd name="connsiteY5" fmla="*/ 969 h 10424"/>
              <a:gd name="connsiteX6" fmla="*/ 34 w 10397"/>
              <a:gd name="connsiteY6" fmla="*/ 9544 h 10424"/>
              <a:gd name="connsiteX7" fmla="*/ 679 w 10397"/>
              <a:gd name="connsiteY7" fmla="*/ 10424 h 10424"/>
              <a:gd name="connsiteX8" fmla="*/ 9829 w 10397"/>
              <a:gd name="connsiteY8" fmla="*/ 10253 h 10424"/>
              <a:gd name="connsiteX0" fmla="*/ 9818 w 10397"/>
              <a:gd name="connsiteY0" fmla="*/ 10432 h 10432"/>
              <a:gd name="connsiteX1" fmla="*/ 10383 w 10397"/>
              <a:gd name="connsiteY1" fmla="*/ 9422 h 10432"/>
              <a:gd name="connsiteX2" fmla="*/ 10397 w 10397"/>
              <a:gd name="connsiteY2" fmla="*/ 1026 h 10432"/>
              <a:gd name="connsiteX3" fmla="*/ 9823 w 10397"/>
              <a:gd name="connsiteY3" fmla="*/ 200 h 10432"/>
              <a:gd name="connsiteX4" fmla="*/ 632 w 10397"/>
              <a:gd name="connsiteY4" fmla="*/ 0 h 10432"/>
              <a:gd name="connsiteX5" fmla="*/ 0 w 10397"/>
              <a:gd name="connsiteY5" fmla="*/ 969 h 10432"/>
              <a:gd name="connsiteX6" fmla="*/ 34 w 10397"/>
              <a:gd name="connsiteY6" fmla="*/ 9544 h 10432"/>
              <a:gd name="connsiteX7" fmla="*/ 679 w 10397"/>
              <a:gd name="connsiteY7" fmla="*/ 10424 h 10432"/>
              <a:gd name="connsiteX8" fmla="*/ 9818 w 10397"/>
              <a:gd name="connsiteY8" fmla="*/ 10432 h 10432"/>
              <a:gd name="connsiteX0" fmla="*/ 9818 w 10397"/>
              <a:gd name="connsiteY0" fmla="*/ 10492 h 10492"/>
              <a:gd name="connsiteX1" fmla="*/ 10383 w 10397"/>
              <a:gd name="connsiteY1" fmla="*/ 9482 h 10492"/>
              <a:gd name="connsiteX2" fmla="*/ 10397 w 10397"/>
              <a:gd name="connsiteY2" fmla="*/ 1086 h 10492"/>
              <a:gd name="connsiteX3" fmla="*/ 98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1086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397"/>
              <a:gd name="connsiteY0" fmla="*/ 10492 h 10492"/>
              <a:gd name="connsiteX1" fmla="*/ 10383 w 10397"/>
              <a:gd name="connsiteY1" fmla="*/ 9482 h 10492"/>
              <a:gd name="connsiteX2" fmla="*/ 10397 w 10397"/>
              <a:gd name="connsiteY2" fmla="*/ 907 h 10492"/>
              <a:gd name="connsiteX3" fmla="*/ 9701 w 10397"/>
              <a:gd name="connsiteY3" fmla="*/ 0 h 10492"/>
              <a:gd name="connsiteX4" fmla="*/ 632 w 10397"/>
              <a:gd name="connsiteY4" fmla="*/ 60 h 10492"/>
              <a:gd name="connsiteX5" fmla="*/ 0 w 10397"/>
              <a:gd name="connsiteY5" fmla="*/ 1029 h 10492"/>
              <a:gd name="connsiteX6" fmla="*/ 34 w 10397"/>
              <a:gd name="connsiteY6" fmla="*/ 9604 h 10492"/>
              <a:gd name="connsiteX7" fmla="*/ 679 w 10397"/>
              <a:gd name="connsiteY7" fmla="*/ 10484 h 10492"/>
              <a:gd name="connsiteX8" fmla="*/ 9818 w 10397"/>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72"/>
              <a:gd name="connsiteY0" fmla="*/ 10492 h 10492"/>
              <a:gd name="connsiteX1" fmla="*/ 10472 w 10472"/>
              <a:gd name="connsiteY1" fmla="*/ 9563 h 10492"/>
              <a:gd name="connsiteX2" fmla="*/ 10397 w 10472"/>
              <a:gd name="connsiteY2" fmla="*/ 907 h 10492"/>
              <a:gd name="connsiteX3" fmla="*/ 9701 w 10472"/>
              <a:gd name="connsiteY3" fmla="*/ 0 h 10492"/>
              <a:gd name="connsiteX4" fmla="*/ 632 w 10472"/>
              <a:gd name="connsiteY4" fmla="*/ 60 h 10492"/>
              <a:gd name="connsiteX5" fmla="*/ 0 w 10472"/>
              <a:gd name="connsiteY5" fmla="*/ 1029 h 10492"/>
              <a:gd name="connsiteX6" fmla="*/ 34 w 10472"/>
              <a:gd name="connsiteY6" fmla="*/ 9604 h 10492"/>
              <a:gd name="connsiteX7" fmla="*/ 679 w 10472"/>
              <a:gd name="connsiteY7" fmla="*/ 10484 h 10492"/>
              <a:gd name="connsiteX8" fmla="*/ 9818 w 10472"/>
              <a:gd name="connsiteY8" fmla="*/ 10492 h 10492"/>
              <a:gd name="connsiteX0" fmla="*/ 9818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18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907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32 w 10439"/>
              <a:gd name="connsiteY4" fmla="*/ 60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87 w 10439"/>
              <a:gd name="connsiteY4" fmla="*/ 31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 name="connsiteX0" fmla="*/ 9851 w 10439"/>
              <a:gd name="connsiteY0" fmla="*/ 10492 h 10492"/>
              <a:gd name="connsiteX1" fmla="*/ 10439 w 10439"/>
              <a:gd name="connsiteY1" fmla="*/ 9531 h 10492"/>
              <a:gd name="connsiteX2" fmla="*/ 10397 w 10439"/>
              <a:gd name="connsiteY2" fmla="*/ 891 h 10492"/>
              <a:gd name="connsiteX3" fmla="*/ 9701 w 10439"/>
              <a:gd name="connsiteY3" fmla="*/ 0 h 10492"/>
              <a:gd name="connsiteX4" fmla="*/ 695 w 10439"/>
              <a:gd name="connsiteY4" fmla="*/ 2 h 10492"/>
              <a:gd name="connsiteX5" fmla="*/ 0 w 10439"/>
              <a:gd name="connsiteY5" fmla="*/ 1029 h 10492"/>
              <a:gd name="connsiteX6" fmla="*/ 34 w 10439"/>
              <a:gd name="connsiteY6" fmla="*/ 9604 h 10492"/>
              <a:gd name="connsiteX7" fmla="*/ 679 w 10439"/>
              <a:gd name="connsiteY7" fmla="*/ 10484 h 10492"/>
              <a:gd name="connsiteX8" fmla="*/ 9851 w 10439"/>
              <a:gd name="connsiteY8" fmla="*/ 10492 h 10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39" h="10492">
                <a:moveTo>
                  <a:pt x="9851" y="10492"/>
                </a:moveTo>
                <a:cubicBezTo>
                  <a:pt x="9772" y="9895"/>
                  <a:pt x="10126" y="9428"/>
                  <a:pt x="10439" y="9531"/>
                </a:cubicBezTo>
                <a:cubicBezTo>
                  <a:pt x="10444" y="6732"/>
                  <a:pt x="10392" y="3690"/>
                  <a:pt x="10397" y="891"/>
                </a:cubicBezTo>
                <a:cubicBezTo>
                  <a:pt x="10076" y="887"/>
                  <a:pt x="9702" y="453"/>
                  <a:pt x="9701" y="0"/>
                </a:cubicBezTo>
                <a:lnTo>
                  <a:pt x="695" y="2"/>
                </a:lnTo>
                <a:cubicBezTo>
                  <a:pt x="702" y="501"/>
                  <a:pt x="529" y="1058"/>
                  <a:pt x="0" y="1029"/>
                </a:cubicBezTo>
                <a:cubicBezTo>
                  <a:pt x="11" y="3887"/>
                  <a:pt x="23" y="6746"/>
                  <a:pt x="34" y="9604"/>
                </a:cubicBezTo>
                <a:cubicBezTo>
                  <a:pt x="339" y="9463"/>
                  <a:pt x="751" y="9896"/>
                  <a:pt x="679" y="10484"/>
                </a:cubicBezTo>
                <a:lnTo>
                  <a:pt x="9851" y="1049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46" name="Freeform 45"/>
          <p:cNvSpPr>
            <a:spLocks/>
          </p:cNvSpPr>
          <p:nvPr/>
        </p:nvSpPr>
        <p:spPr bwMode="auto">
          <a:xfrm flipV="1">
            <a:off x="6312126" y="4150465"/>
            <a:ext cx="4911046" cy="2324580"/>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7" name="Freeform 46"/>
          <p:cNvSpPr>
            <a:spLocks/>
          </p:cNvSpPr>
          <p:nvPr/>
        </p:nvSpPr>
        <p:spPr bwMode="auto">
          <a:xfrm flipV="1">
            <a:off x="6377440" y="4203699"/>
            <a:ext cx="4780416" cy="2220505"/>
          </a:xfrm>
          <a:custGeom>
            <a:avLst/>
            <a:gdLst/>
            <a:ahLst/>
            <a:cxnLst/>
            <a:rect l="l" t="t" r="r" b="b"/>
            <a:pathLst>
              <a:path w="11322355" h="6153799">
                <a:moveTo>
                  <a:pt x="763927" y="0"/>
                </a:moveTo>
                <a:lnTo>
                  <a:pt x="10479406" y="0"/>
                </a:lnTo>
                <a:cubicBezTo>
                  <a:pt x="10526144" y="265985"/>
                  <a:pt x="11033800" y="530729"/>
                  <a:pt x="11270829" y="549307"/>
                </a:cubicBezTo>
                <a:cubicBezTo>
                  <a:pt x="11279242" y="2224925"/>
                  <a:pt x="11313943" y="3891189"/>
                  <a:pt x="11322355" y="5566807"/>
                </a:cubicBezTo>
                <a:cubicBezTo>
                  <a:pt x="10954316" y="5548098"/>
                  <a:pt x="10606256" y="5874334"/>
                  <a:pt x="10656730" y="6153799"/>
                </a:cubicBezTo>
                <a:lnTo>
                  <a:pt x="778562" y="6129244"/>
                </a:lnTo>
                <a:cubicBezTo>
                  <a:pt x="761737" y="5887781"/>
                  <a:pt x="605058" y="5620595"/>
                  <a:pt x="17247" y="5584346"/>
                </a:cubicBezTo>
                <a:cubicBezTo>
                  <a:pt x="38277" y="4716720"/>
                  <a:pt x="-21660" y="1512817"/>
                  <a:pt x="8834" y="627651"/>
                </a:cubicBezTo>
                <a:cubicBezTo>
                  <a:pt x="504996" y="568288"/>
                  <a:pt x="716694" y="362929"/>
                  <a:pt x="763927" y="0"/>
                </a:cubicBezTo>
                <a:close/>
              </a:path>
            </a:pathLst>
          </a:custGeom>
          <a:noFill/>
          <a:ln w="9525">
            <a:solidFill>
              <a:schemeClr val="tx1"/>
            </a:solidFill>
            <a:prstDash val="dash"/>
          </a:ln>
        </p:spPr>
        <p:txBody>
          <a:bodyPr vert="horz" wrap="square" lIns="91440" tIns="45720" rIns="91440" bIns="45720" numCol="1" anchor="t" anchorCtr="0" compatLnSpc="1">
            <a:prstTxWarp prst="textNoShape">
              <a:avLst/>
            </a:prstTxWarp>
          </a:bodyPr>
          <a:lstStyle/>
          <a:p>
            <a:pPr lvl="0"/>
            <a:endParaRPr lang="en-US"/>
          </a:p>
        </p:txBody>
      </p:sp>
      <p:sp>
        <p:nvSpPr>
          <p:cNvPr id="51" name="Rectangle 54"/>
          <p:cNvSpPr/>
          <p:nvPr/>
        </p:nvSpPr>
        <p:spPr>
          <a:xfrm>
            <a:off x="6425339" y="1735771"/>
            <a:ext cx="4671060" cy="2131822"/>
          </a:xfrm>
          <a:custGeom>
            <a:avLst/>
            <a:gdLst/>
            <a:ahLst/>
            <a:cxnLst/>
            <a:rect l="l" t="t" r="r" b="b"/>
            <a:pathLst>
              <a:path w="4671060" h="2692400">
                <a:moveTo>
                  <a:pt x="315161" y="0"/>
                </a:moveTo>
                <a:lnTo>
                  <a:pt x="4323299" y="0"/>
                </a:lnTo>
                <a:cubicBezTo>
                  <a:pt x="4342581" y="116373"/>
                  <a:pt x="4552016" y="232204"/>
                  <a:pt x="4649803" y="240332"/>
                </a:cubicBezTo>
                <a:cubicBezTo>
                  <a:pt x="4653273" y="973446"/>
                  <a:pt x="4667589" y="1702467"/>
                  <a:pt x="4671060" y="2435580"/>
                </a:cubicBezTo>
                <a:cubicBezTo>
                  <a:pt x="4519225" y="2427395"/>
                  <a:pt x="4375632" y="2570129"/>
                  <a:pt x="4396455" y="2692400"/>
                </a:cubicBezTo>
                <a:lnTo>
                  <a:pt x="321198" y="2681657"/>
                </a:lnTo>
                <a:cubicBezTo>
                  <a:pt x="314257" y="2576012"/>
                  <a:pt x="249619" y="2459114"/>
                  <a:pt x="7117" y="2443254"/>
                </a:cubicBezTo>
                <a:cubicBezTo>
                  <a:pt x="15792" y="2063652"/>
                  <a:pt x="-8935" y="661885"/>
                  <a:pt x="3646" y="274609"/>
                </a:cubicBezTo>
                <a:cubicBezTo>
                  <a:pt x="208338" y="248636"/>
                  <a:pt x="295675" y="158788"/>
                  <a:pt x="315161" y="0"/>
                </a:cubicBezTo>
                <a:close/>
              </a:path>
            </a:pathLst>
          </a:custGeom>
          <a:solidFill>
            <a:schemeClr val="bg2"/>
          </a:solidFill>
          <a:ln w="12700">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Picture Placeholder 13" descr="An empty placeholder to add an image. Click on the placeholder and select the image that you wish to add."/>
          <p:cNvSpPr>
            <a:spLocks noGrp="1"/>
          </p:cNvSpPr>
          <p:nvPr>
            <p:ph type="pic" sz="quarter" idx="13"/>
          </p:nvPr>
        </p:nvSpPr>
        <p:spPr>
          <a:xfrm>
            <a:off x="1066798" y="1735771"/>
            <a:ext cx="4671059" cy="2131822"/>
          </a:xfrm>
          <a:custGeom>
            <a:avLst/>
            <a:gdLst/>
            <a:ahLst/>
            <a:cxnLst/>
            <a:rect l="l" t="t" r="r" b="b"/>
            <a:pathLst>
              <a:path w="4671059" h="2692400">
                <a:moveTo>
                  <a:pt x="347761" y="0"/>
                </a:moveTo>
                <a:lnTo>
                  <a:pt x="4355900" y="0"/>
                </a:lnTo>
                <a:cubicBezTo>
                  <a:pt x="4375386" y="158788"/>
                  <a:pt x="4462722" y="248636"/>
                  <a:pt x="4667415" y="274609"/>
                </a:cubicBezTo>
                <a:cubicBezTo>
                  <a:pt x="4679995" y="661885"/>
                  <a:pt x="4655268" y="2063652"/>
                  <a:pt x="4663944" y="2443254"/>
                </a:cubicBezTo>
                <a:cubicBezTo>
                  <a:pt x="4421441" y="2459114"/>
                  <a:pt x="4356803" y="2576012"/>
                  <a:pt x="4349862" y="2681657"/>
                </a:cubicBezTo>
                <a:lnTo>
                  <a:pt x="274605" y="2692400"/>
                </a:lnTo>
                <a:cubicBezTo>
                  <a:pt x="295428" y="2570129"/>
                  <a:pt x="151836" y="2427395"/>
                  <a:pt x="0" y="2435580"/>
                </a:cubicBezTo>
                <a:cubicBezTo>
                  <a:pt x="3471" y="1702467"/>
                  <a:pt x="17787" y="973446"/>
                  <a:pt x="21258" y="240332"/>
                </a:cubicBezTo>
                <a:cubicBezTo>
                  <a:pt x="119044" y="232204"/>
                  <a:pt x="328479" y="116373"/>
                  <a:pt x="347761" y="0"/>
                </a:cubicBezTo>
                <a:close/>
              </a:path>
            </a:pathLst>
          </a:custGeom>
          <a:ln w="9525">
            <a:solidFill>
              <a:schemeClr val="tx1">
                <a:lumMod val="20000"/>
                <a:lumOff val="80000"/>
              </a:schemeClr>
            </a:solidFill>
          </a:ln>
        </p:spPr>
        <p:txBody>
          <a:bodyPr tIns="365760"/>
          <a:lstStyle>
            <a:lvl1pPr marL="0" indent="0" algn="ctr">
              <a:buNone/>
              <a:defRPr/>
            </a:lvl1pPr>
          </a:lstStyle>
          <a:p>
            <a:r>
              <a:rPr lang="en-US"/>
              <a:t>Click icon to add picture</a:t>
            </a:r>
            <a:endParaRPr lang="en-US" dirty="0"/>
          </a:p>
        </p:txBody>
      </p:sp>
      <p:sp>
        <p:nvSpPr>
          <p:cNvPr id="49" name="Picture Placeholder 13" descr="An empty placeholder to add an image. Click on the placeholder and select the image that you wish to add."/>
          <p:cNvSpPr>
            <a:spLocks noGrp="1"/>
          </p:cNvSpPr>
          <p:nvPr>
            <p:ph type="pic" sz="quarter" idx="15"/>
          </p:nvPr>
        </p:nvSpPr>
        <p:spPr>
          <a:xfrm>
            <a:off x="1066798" y="4267200"/>
            <a:ext cx="4671059" cy="2108200"/>
          </a:xfrm>
          <a:custGeom>
            <a:avLst/>
            <a:gdLst/>
            <a:ahLst/>
            <a:cxnLst/>
            <a:rect l="l" t="t" r="r" b="b"/>
            <a:pathLst>
              <a:path w="4671059" h="2692400">
                <a:moveTo>
                  <a:pt x="274605" y="0"/>
                </a:moveTo>
                <a:lnTo>
                  <a:pt x="4349862" y="10743"/>
                </a:lnTo>
                <a:cubicBezTo>
                  <a:pt x="4356803" y="116388"/>
                  <a:pt x="4421441" y="233287"/>
                  <a:pt x="4663944" y="249146"/>
                </a:cubicBezTo>
                <a:cubicBezTo>
                  <a:pt x="4655268" y="628749"/>
                  <a:pt x="4679995" y="2030515"/>
                  <a:pt x="4667415" y="2417791"/>
                </a:cubicBezTo>
                <a:cubicBezTo>
                  <a:pt x="4462722" y="2443764"/>
                  <a:pt x="4375386" y="2533612"/>
                  <a:pt x="4355900" y="2692400"/>
                </a:cubicBezTo>
                <a:lnTo>
                  <a:pt x="347761" y="2692400"/>
                </a:lnTo>
                <a:cubicBezTo>
                  <a:pt x="328479" y="2576027"/>
                  <a:pt x="119044" y="2460197"/>
                  <a:pt x="21258" y="2452068"/>
                </a:cubicBezTo>
                <a:cubicBezTo>
                  <a:pt x="17787" y="1718955"/>
                  <a:pt x="3471" y="989934"/>
                  <a:pt x="0" y="256820"/>
                </a:cubicBezTo>
                <a:cubicBezTo>
                  <a:pt x="151836" y="265005"/>
                  <a:pt x="295428" y="122271"/>
                  <a:pt x="274605" y="0"/>
                </a:cubicBezTo>
                <a:close/>
              </a:path>
            </a:pathLst>
          </a:custGeom>
          <a:ln w="9525">
            <a:solidFill>
              <a:schemeClr val="tx1">
                <a:lumMod val="20000"/>
                <a:lumOff val="80000"/>
              </a:schemeClr>
            </a:solidFill>
          </a:ln>
        </p:spPr>
        <p:txBody>
          <a:bodyPr tIns="365760"/>
          <a:lstStyle>
            <a:lvl1pPr marL="0" indent="0" algn="ctr">
              <a:buNone/>
              <a:defRPr/>
            </a:lvl1pPr>
          </a:lstStyle>
          <a:p>
            <a:r>
              <a:rPr lang="en-US"/>
              <a:t>Click icon to add picture</a:t>
            </a:r>
            <a:endParaRPr lang="en-US" dirty="0"/>
          </a:p>
        </p:txBody>
      </p:sp>
      <p:sp>
        <p:nvSpPr>
          <p:cNvPr id="50" name="Picture Placeholder 13" descr="An empty placeholder to add an image. Click on the placeholder and select the image that you wish to add."/>
          <p:cNvSpPr>
            <a:spLocks noGrp="1"/>
          </p:cNvSpPr>
          <p:nvPr>
            <p:ph type="pic" sz="quarter" idx="16"/>
          </p:nvPr>
        </p:nvSpPr>
        <p:spPr>
          <a:xfrm>
            <a:off x="6425339" y="4267200"/>
            <a:ext cx="4671060" cy="2108200"/>
          </a:xfrm>
          <a:custGeom>
            <a:avLst/>
            <a:gdLst/>
            <a:ahLst/>
            <a:cxnLst/>
            <a:rect l="l" t="t" r="r" b="b"/>
            <a:pathLst>
              <a:path w="4671060" h="2692400">
                <a:moveTo>
                  <a:pt x="4396455" y="0"/>
                </a:moveTo>
                <a:cubicBezTo>
                  <a:pt x="4375632" y="122271"/>
                  <a:pt x="4519225" y="265005"/>
                  <a:pt x="4671060" y="256820"/>
                </a:cubicBezTo>
                <a:cubicBezTo>
                  <a:pt x="4667589" y="989934"/>
                  <a:pt x="4653273" y="1718955"/>
                  <a:pt x="4649803" y="2452068"/>
                </a:cubicBezTo>
                <a:cubicBezTo>
                  <a:pt x="4552016" y="2460197"/>
                  <a:pt x="4342581" y="2576027"/>
                  <a:pt x="4323299" y="2692400"/>
                </a:cubicBezTo>
                <a:lnTo>
                  <a:pt x="315161" y="2692400"/>
                </a:lnTo>
                <a:cubicBezTo>
                  <a:pt x="295675" y="2533612"/>
                  <a:pt x="208338" y="2443764"/>
                  <a:pt x="3646" y="2417791"/>
                </a:cubicBezTo>
                <a:cubicBezTo>
                  <a:pt x="-8935" y="2030515"/>
                  <a:pt x="15792" y="628749"/>
                  <a:pt x="7117" y="249146"/>
                </a:cubicBezTo>
                <a:cubicBezTo>
                  <a:pt x="249619" y="233287"/>
                  <a:pt x="314257" y="116388"/>
                  <a:pt x="321198" y="10743"/>
                </a:cubicBezTo>
                <a:close/>
              </a:path>
            </a:pathLst>
          </a:custGeom>
          <a:ln w="9525">
            <a:solidFill>
              <a:schemeClr val="tx1">
                <a:lumMod val="20000"/>
                <a:lumOff val="80000"/>
              </a:schemeClr>
            </a:solidFill>
          </a:ln>
        </p:spPr>
        <p:txBody>
          <a:bodyPr tIns="365760"/>
          <a:lstStyle>
            <a:lvl1pPr marL="0" indent="0" algn="ctr">
              <a:buNone/>
              <a:defRPr/>
            </a:lvl1pPr>
          </a:lstStyle>
          <a:p>
            <a:r>
              <a:rPr lang="en-US"/>
              <a:t>Click icon to add picture</a:t>
            </a:r>
            <a:endParaRPr lang="en-US" dirty="0"/>
          </a:p>
        </p:txBody>
      </p:sp>
      <p:sp>
        <p:nvSpPr>
          <p:cNvPr id="4" name="Text Placeholder 3"/>
          <p:cNvSpPr>
            <a:spLocks noGrp="1"/>
          </p:cNvSpPr>
          <p:nvPr userDrawn="1">
            <p:ph type="body" sz="half" idx="2"/>
          </p:nvPr>
        </p:nvSpPr>
        <p:spPr>
          <a:xfrm>
            <a:off x="6627811" y="1985417"/>
            <a:ext cx="4267201" cy="1639062"/>
          </a:xfrm>
        </p:spPr>
        <p:txBody>
          <a:bodyPr anchor="ctr">
            <a:normAutofit/>
          </a:bodyPr>
          <a:lstStyle>
            <a:lvl1pPr marL="0" indent="0" algn="ctr">
              <a:buNone/>
              <a:defRPr sz="20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Footer Placeholder 4"/>
          <p:cNvSpPr>
            <a:spLocks noGrp="1"/>
          </p:cNvSpPr>
          <p:nvPr userDrawn="1">
            <p:ph type="ftr" sz="quarter" idx="11"/>
          </p:nvPr>
        </p:nvSpPr>
        <p:spPr/>
        <p:txBody>
          <a:bodyPr/>
          <a:lstStyle/>
          <a:p>
            <a:endParaRPr lang="en-US"/>
          </a:p>
        </p:txBody>
      </p:sp>
      <p:sp>
        <p:nvSpPr>
          <p:cNvPr id="3" name="Date Placeholder 2"/>
          <p:cNvSpPr>
            <a:spLocks noGrp="1"/>
          </p:cNvSpPr>
          <p:nvPr userDrawn="1">
            <p:ph type="dt" sz="half" idx="10"/>
          </p:nvPr>
        </p:nvSpPr>
        <p:spPr/>
        <p:txBody>
          <a:bodyPr/>
          <a:lstStyle/>
          <a:p>
            <a:fld id="{F92826E2-89CA-487D-AE7D-60FF13F3BAF5}" type="datetime1">
              <a:rPr lang="en-US" smtClean="0"/>
              <a:t>9/22/2026</a:t>
            </a:fld>
            <a:endParaRPr lang="en-US"/>
          </a:p>
        </p:txBody>
      </p:sp>
      <p:sp>
        <p:nvSpPr>
          <p:cNvPr id="6" name="Slide Number Placeholder 5"/>
          <p:cNvSpPr>
            <a:spLocks noGrp="1"/>
          </p:cNvSpPr>
          <p:nvPr userDrawn="1">
            <p:ph type="sldNum" sz="quarter" idx="12"/>
          </p:nvPr>
        </p:nvSpPr>
        <p:spPr/>
        <p:txBody>
          <a:bodyPr/>
          <a:lstStyle/>
          <a:p>
            <a:fld id="{09C03C58-465B-42F2-8BA3-01664A6B69B6}" type="slidenum">
              <a:rPr lang="en-US" smtClean="0"/>
              <a:pPr/>
              <a:t>‹#›</a:t>
            </a:fld>
            <a:endParaRPr lang="en-US"/>
          </a:p>
        </p:txBody>
      </p:sp>
    </p:spTree>
    <p:extLst>
      <p:ext uri="{BB962C8B-B14F-4D97-AF65-F5344CB8AC3E}">
        <p14:creationId xmlns:p14="http://schemas.microsoft.com/office/powerpoint/2010/main" val="27010697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25">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CF2F181-94B8-48A3-BCAE-F0C842125A38}" type="datetime1">
              <a:rPr lang="en-US" smtClean="0"/>
              <a:pPr/>
              <a:t>9/22/2026</a:t>
            </a:fld>
            <a:endParaRPr lang="en-US"/>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09C03C58-465B-42F2-8BA3-01664A6B69B6}" type="slidenum">
              <a:rPr lang="en-US" smtClean="0"/>
              <a:pPr/>
              <a:t>‹#›</a:t>
            </a:fld>
            <a:endParaRPr lang="en-US" dirty="0"/>
          </a:p>
        </p:txBody>
      </p:sp>
    </p:spTree>
    <p:extLst>
      <p:ext uri="{BB962C8B-B14F-4D97-AF65-F5344CB8AC3E}">
        <p14:creationId xmlns:p14="http://schemas.microsoft.com/office/powerpoint/2010/main" val="3950127286"/>
      </p:ext>
    </p:extLst>
  </p:cSld>
  <p:clrMap bg1="dk1" tx1="lt1" bg2="dk2" tx2="lt2" accent1="accent1" accent2="accent2" accent3="accent3" accent4="accent4" accent5="accent5" accent6="accent6" hlink="hlink" folHlink="folHlink"/>
  <p:sldLayoutIdLst>
    <p:sldLayoutId id="2147483868" r:id="rId1"/>
    <p:sldLayoutId id="2147483869" r:id="rId2"/>
    <p:sldLayoutId id="2147483870" r:id="rId3"/>
    <p:sldLayoutId id="2147483871" r:id="rId4"/>
    <p:sldLayoutId id="2147483872" r:id="rId5"/>
    <p:sldLayoutId id="2147483873" r:id="rId6"/>
    <p:sldLayoutId id="2147483874" r:id="rId7"/>
    <p:sldLayoutId id="2147483875" r:id="rId8"/>
    <p:sldLayoutId id="2147483876" r:id="rId9"/>
    <p:sldLayoutId id="2147483877" r:id="rId10"/>
    <p:sldLayoutId id="2147483878" r:id="rId11"/>
    <p:sldLayoutId id="2147483879" r:id="rId12"/>
    <p:sldLayoutId id="2147483880" r:id="rId13"/>
    <p:sldLayoutId id="2147483881" r:id="rId14"/>
    <p:sldLayoutId id="2147483882" r:id="rId15"/>
    <p:sldLayoutId id="2147483883" r:id="rId16"/>
    <p:sldLayoutId id="2147483884" r:id="rId17"/>
    <p:sldLayoutId id="2147483885" r:id="rId18"/>
    <p:sldLayoutId id="2147483662" r:id="rId19"/>
    <p:sldLayoutId id="2147483663" r:id="rId20"/>
    <p:sldLayoutId id="2147483665" r:id="rId21"/>
    <p:sldLayoutId id="2147483666" r:id="rId22"/>
    <p:sldLayoutId id="2147483667" r:id="rId23"/>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8" Type="http://schemas.openxmlformats.org/officeDocument/2006/relationships/image" Target="../media/image9.tmp"/><Relationship Id="rId3" Type="http://schemas.openxmlformats.org/officeDocument/2006/relationships/image" Target="../media/image4.tmp"/><Relationship Id="rId7" Type="http://schemas.openxmlformats.org/officeDocument/2006/relationships/image" Target="../media/image8.tmp"/><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tmp"/><Relationship Id="rId5" Type="http://schemas.openxmlformats.org/officeDocument/2006/relationships/image" Target="../media/image6.tmp"/><Relationship Id="rId4" Type="http://schemas.openxmlformats.org/officeDocument/2006/relationships/image" Target="../media/image5.tmp"/><Relationship Id="rId9" Type="http://schemas.openxmlformats.org/officeDocument/2006/relationships/image" Target="../media/image10.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9.tmp"/><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image" Target="../media/image18.tmp"/><Relationship Id="rId5" Type="http://schemas.openxmlformats.org/officeDocument/2006/relationships/image" Target="../media/image17.tmp"/><Relationship Id="rId4" Type="http://schemas.openxmlformats.org/officeDocument/2006/relationships/image" Target="../media/image16.tmp"/></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20.tmp"/><Relationship Id="rId2" Type="http://schemas.openxmlformats.org/officeDocument/2006/relationships/image" Target="../media/image3.png"/><Relationship Id="rId1" Type="http://schemas.openxmlformats.org/officeDocument/2006/relationships/slideLayout" Target="../slideLayouts/slideLayout14.xml"/><Relationship Id="rId5" Type="http://schemas.openxmlformats.org/officeDocument/2006/relationships/image" Target="../media/image22.png"/><Relationship Id="rId4" Type="http://schemas.openxmlformats.org/officeDocument/2006/relationships/image" Target="../media/image21.jpeg"/></Relationships>
</file>

<file path=ppt/slides/_rels/slide10.xml.rels><?xml version="1.0" encoding="UTF-8" standalone="yes"?>
<Relationships xmlns="http://schemas.openxmlformats.org/package/2006/relationships"><Relationship Id="rId3" Type="http://schemas.openxmlformats.org/officeDocument/2006/relationships/image" Target="../media/image20.tmp"/><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22.png"/></Relationships>
</file>

<file path=ppt/slides/_rels/slide1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3.png"/><Relationship Id="rId1" Type="http://schemas.openxmlformats.org/officeDocument/2006/relationships/slideLayout" Target="../slideLayouts/slideLayout14.xml"/><Relationship Id="rId5" Type="http://schemas.openxmlformats.org/officeDocument/2006/relationships/image" Target="../media/image22.png"/><Relationship Id="rId4" Type="http://schemas.openxmlformats.org/officeDocument/2006/relationships/image" Target="../media/image21.jpeg"/></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20.tmp"/></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4.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4.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26.tmp"/><Relationship Id="rId7" Type="http://schemas.openxmlformats.org/officeDocument/2006/relationships/image" Target="../media/image30.tmp"/><Relationship Id="rId2" Type="http://schemas.openxmlformats.org/officeDocument/2006/relationships/image" Target="../media/image25.jpeg"/><Relationship Id="rId1" Type="http://schemas.openxmlformats.org/officeDocument/2006/relationships/slideLayout" Target="../slideLayouts/slideLayout7.xml"/><Relationship Id="rId6" Type="http://schemas.openxmlformats.org/officeDocument/2006/relationships/image" Target="../media/image29.tmp"/><Relationship Id="rId5" Type="http://schemas.openxmlformats.org/officeDocument/2006/relationships/image" Target="../media/image28.tmp"/><Relationship Id="rId4" Type="http://schemas.openxmlformats.org/officeDocument/2006/relationships/image" Target="../media/image27.tmp"/></Relationships>
</file>

<file path=ppt/slides/_rels/slide1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33.png"/><Relationship Id="rId4" Type="http://schemas.openxmlformats.org/officeDocument/2006/relationships/image" Target="../media/image32.tmp"/></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4.tmp"/><Relationship Id="rId1" Type="http://schemas.openxmlformats.org/officeDocument/2006/relationships/slideLayout" Target="../slideLayouts/slideLayout3.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5.png"/></Relationships>
</file>

<file path=ppt/slides/_rels/slide19.xml.rels><?xml version="1.0" encoding="UTF-8" standalone="yes"?>
<Relationships xmlns="http://schemas.openxmlformats.org/package/2006/relationships"><Relationship Id="rId3" Type="http://schemas.openxmlformats.org/officeDocument/2006/relationships/image" Target="../media/image39.tmp"/><Relationship Id="rId2" Type="http://schemas.openxmlformats.org/officeDocument/2006/relationships/image" Target="../media/image38.tmp"/><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41.tmp"/><Relationship Id="rId2" Type="http://schemas.openxmlformats.org/officeDocument/2006/relationships/image" Target="../media/image40.tmp"/><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3.tmp"/><Relationship Id="rId2" Type="http://schemas.openxmlformats.org/officeDocument/2006/relationships/image" Target="../media/image42.tmp"/><Relationship Id="rId1" Type="http://schemas.openxmlformats.org/officeDocument/2006/relationships/slideLayout" Target="../slideLayouts/slideLayout7.xml"/><Relationship Id="rId4" Type="http://schemas.openxmlformats.org/officeDocument/2006/relationships/image" Target="../media/image44.tmp"/></Relationships>
</file>

<file path=ppt/slides/_rels/slide2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7.xml"/><Relationship Id="rId4" Type="http://schemas.openxmlformats.org/officeDocument/2006/relationships/image" Target="../media/image47.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8.tmp"/><Relationship Id="rId1" Type="http://schemas.openxmlformats.org/officeDocument/2006/relationships/slideLayout" Target="../slideLayouts/slideLayout7.xml"/><Relationship Id="rId4" Type="http://schemas.openxmlformats.org/officeDocument/2006/relationships/image" Target="../media/image49.tmp"/></Relationships>
</file>

<file path=ppt/slides/_rels/slide24.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143001" y="323878"/>
            <a:ext cx="9905998" cy="1057882"/>
          </a:xfrm>
        </p:spPr>
        <p:txBody>
          <a:bodyPr>
            <a:normAutofit/>
          </a:bodyPr>
          <a:lstStyle/>
          <a:p>
            <a:pPr algn="ctr"/>
            <a:r>
              <a:rPr lang="en-US" sz="6600" dirty="0">
                <a:latin typeface="Gill Sans MT" panose="020B0502020104020203" pitchFamily="34" charset="0"/>
              </a:rPr>
              <a:t>Welcome</a:t>
            </a:r>
          </a:p>
        </p:txBody>
      </p:sp>
      <p:pic>
        <p:nvPicPr>
          <p:cNvPr id="10" name="Picture Placeholder 9">
            <a:extLst>
              <a:ext uri="{FF2B5EF4-FFF2-40B4-BE49-F238E27FC236}">
                <a16:creationId xmlns:a16="http://schemas.microsoft.com/office/drawing/2014/main" id="{0515C736-4F3A-4E9F-AE6D-1FFCD53009AF}"/>
              </a:ext>
            </a:extLst>
          </p:cNvPr>
          <p:cNvPicPr>
            <a:picLocks noGrp="1" noChangeAspect="1"/>
          </p:cNvPicPr>
          <p:nvPr>
            <p:ph type="pic" idx="1"/>
          </p:nvPr>
        </p:nvPicPr>
        <p:blipFill>
          <a:blip r:embed="rId3">
            <a:extLst>
              <a:ext uri="{28A0092B-C50C-407E-A947-70E740481C1C}">
                <a14:useLocalDpi xmlns:a14="http://schemas.microsoft.com/office/drawing/2010/main" val="0"/>
              </a:ext>
            </a:extLst>
          </a:blip>
          <a:srcRect l="3234" r="3234"/>
          <a:stretch>
            <a:fillRect/>
          </a:stretch>
        </p:blipFill>
        <p:spPr/>
      </p:pic>
    </p:spTree>
    <p:extLst>
      <p:ext uri="{BB962C8B-B14F-4D97-AF65-F5344CB8AC3E}">
        <p14:creationId xmlns:p14="http://schemas.microsoft.com/office/powerpoint/2010/main" val="36932670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showMasterSp="0">
  <p:cSld>
    <p:bg>
      <p:bgPr>
        <a:solidFill>
          <a:schemeClr val="bg2">
            <a:lumMod val="60000"/>
            <a:lumOff val="40000"/>
          </a:schemeClr>
        </a:solidFill>
        <a:effectLst/>
      </p:bgPr>
    </p:bg>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7B24B481-BA80-43D7-BE8A-355AF62C0259}"/>
              </a:ext>
            </a:extLst>
          </p:cNvPr>
          <p:cNvSpPr>
            <a:spLocks noGrp="1"/>
          </p:cNvSpPr>
          <p:nvPr>
            <p:ph idx="1"/>
          </p:nvPr>
        </p:nvSpPr>
        <p:spPr>
          <a:xfrm>
            <a:off x="6899297" y="4716303"/>
            <a:ext cx="4988561" cy="1257777"/>
          </a:xfrm>
        </p:spPr>
        <p:txBody>
          <a:bodyPr>
            <a:noAutofit/>
          </a:bodyPr>
          <a:lstStyle/>
          <a:p>
            <a:pPr marL="0" indent="0" algn="ctr" fontAlgn="base">
              <a:buNone/>
            </a:pPr>
            <a:r>
              <a:rPr lang="en-GB" sz="2200" b="1" dirty="0"/>
              <a:t>From tiny seeds, we grow and learn together.</a:t>
            </a:r>
            <a:endParaRPr lang="en-GB" sz="2200" dirty="0"/>
          </a:p>
          <a:p>
            <a:pPr marL="0" indent="0" algn="ctr" fontAlgn="base">
              <a:buNone/>
            </a:pPr>
            <a:r>
              <a:rPr lang="en-GB" sz="2200" b="1" dirty="0"/>
              <a:t>Little people can do big things through love, courage and joy.</a:t>
            </a:r>
            <a:endParaRPr lang="en-GB" sz="2200" dirty="0"/>
          </a:p>
        </p:txBody>
      </p:sp>
      <p:pic>
        <p:nvPicPr>
          <p:cNvPr id="11" name="Picture Placeholder 9">
            <a:extLst>
              <a:ext uri="{FF2B5EF4-FFF2-40B4-BE49-F238E27FC236}">
                <a16:creationId xmlns:a16="http://schemas.microsoft.com/office/drawing/2014/main" id="{1AC437E0-6770-42BC-BDB8-94B256471735}"/>
              </a:ext>
            </a:extLst>
          </p:cNvPr>
          <p:cNvPicPr>
            <a:picLocks noChangeAspect="1"/>
          </p:cNvPicPr>
          <p:nvPr/>
        </p:nvPicPr>
        <p:blipFill>
          <a:blip r:embed="rId2">
            <a:extLst>
              <a:ext uri="{28A0092B-C50C-407E-A947-70E740481C1C}">
                <a14:useLocalDpi xmlns:a14="http://schemas.microsoft.com/office/drawing/2010/main" val="0"/>
              </a:ext>
            </a:extLst>
          </a:blip>
          <a:srcRect l="3234" r="3234"/>
          <a:stretch>
            <a:fillRect/>
          </a:stretch>
        </p:blipFill>
        <p:spPr>
          <a:xfrm>
            <a:off x="91441" y="114582"/>
            <a:ext cx="3129280" cy="1039456"/>
          </a:xfrm>
          <a:prstGeom prst="rect">
            <a:avLst/>
          </a:prstGeom>
        </p:spPr>
      </p:pic>
      <p:grpSp>
        <p:nvGrpSpPr>
          <p:cNvPr id="26" name="Group 25">
            <a:extLst>
              <a:ext uri="{FF2B5EF4-FFF2-40B4-BE49-F238E27FC236}">
                <a16:creationId xmlns:a16="http://schemas.microsoft.com/office/drawing/2014/main" id="{D0A89688-ED94-4136-8698-7EAAD33551B4}"/>
              </a:ext>
            </a:extLst>
          </p:cNvPr>
          <p:cNvGrpSpPr/>
          <p:nvPr/>
        </p:nvGrpSpPr>
        <p:grpSpPr>
          <a:xfrm>
            <a:off x="6280176" y="458086"/>
            <a:ext cx="5382210" cy="3224982"/>
            <a:chOff x="3338921" y="1154037"/>
            <a:chExt cx="5382210" cy="3224982"/>
          </a:xfrm>
        </p:grpSpPr>
        <p:pic>
          <p:nvPicPr>
            <p:cNvPr id="13" name="Picture 12">
              <a:extLst>
                <a:ext uri="{FF2B5EF4-FFF2-40B4-BE49-F238E27FC236}">
                  <a16:creationId xmlns:a16="http://schemas.microsoft.com/office/drawing/2014/main" id="{FA956308-7366-4523-860D-09D5E65BF2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92007" y="1154038"/>
              <a:ext cx="2407986" cy="3224981"/>
            </a:xfrm>
            <a:prstGeom prst="rect">
              <a:avLst/>
            </a:prstGeom>
          </p:spPr>
        </p:pic>
        <p:pic>
          <p:nvPicPr>
            <p:cNvPr id="15" name="Picture 14">
              <a:extLst>
                <a:ext uri="{FF2B5EF4-FFF2-40B4-BE49-F238E27FC236}">
                  <a16:creationId xmlns:a16="http://schemas.microsoft.com/office/drawing/2014/main" id="{EACD5805-467A-4079-B928-74B9A04686E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38921" y="1154037"/>
              <a:ext cx="1238243" cy="1141505"/>
            </a:xfrm>
            <a:prstGeom prst="rect">
              <a:avLst/>
            </a:prstGeom>
          </p:spPr>
        </p:pic>
        <p:pic>
          <p:nvPicPr>
            <p:cNvPr id="17" name="Picture 16">
              <a:extLst>
                <a:ext uri="{FF2B5EF4-FFF2-40B4-BE49-F238E27FC236}">
                  <a16:creationId xmlns:a16="http://schemas.microsoft.com/office/drawing/2014/main" id="{0A72FDDF-8A34-4B9E-801E-B01B784E42A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359241" y="2444027"/>
              <a:ext cx="1238243" cy="1247768"/>
            </a:xfrm>
            <a:prstGeom prst="rect">
              <a:avLst/>
            </a:prstGeom>
          </p:spPr>
        </p:pic>
        <p:pic>
          <p:nvPicPr>
            <p:cNvPr id="19" name="Picture 18">
              <a:extLst>
                <a:ext uri="{FF2B5EF4-FFF2-40B4-BE49-F238E27FC236}">
                  <a16:creationId xmlns:a16="http://schemas.microsoft.com/office/drawing/2014/main" id="{0BE3FA42-AE81-4C9E-A4AA-F997BC8D926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562790" y="2424416"/>
              <a:ext cx="1158339" cy="1037530"/>
            </a:xfrm>
            <a:prstGeom prst="rect">
              <a:avLst/>
            </a:prstGeom>
          </p:spPr>
        </p:pic>
        <p:pic>
          <p:nvPicPr>
            <p:cNvPr id="23" name="Picture 22">
              <a:extLst>
                <a:ext uri="{FF2B5EF4-FFF2-40B4-BE49-F238E27FC236}">
                  <a16:creationId xmlns:a16="http://schemas.microsoft.com/office/drawing/2014/main" id="{01719CEE-3ABD-4F92-A16F-51E47CB1C1E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562791" y="1162378"/>
              <a:ext cx="1158340" cy="1104996"/>
            </a:xfrm>
            <a:prstGeom prst="rect">
              <a:avLst/>
            </a:prstGeom>
          </p:spPr>
        </p:pic>
      </p:grpSp>
      <p:pic>
        <p:nvPicPr>
          <p:cNvPr id="25" name="Picture 24">
            <a:extLst>
              <a:ext uri="{FF2B5EF4-FFF2-40B4-BE49-F238E27FC236}">
                <a16:creationId xmlns:a16="http://schemas.microsoft.com/office/drawing/2014/main" id="{9F96CE35-D238-4CB5-B1B9-FC89AA0D3058}"/>
              </a:ext>
            </a:extLst>
          </p:cNvPr>
          <p:cNvPicPr>
            <a:picLocks noChangeAspect="1"/>
          </p:cNvPicPr>
          <p:nvPr/>
        </p:nvPicPr>
        <p:blipFill rotWithShape="1">
          <a:blip r:embed="rId8">
            <a:extLst>
              <a:ext uri="{28A0092B-C50C-407E-A947-70E740481C1C}">
                <a14:useLocalDpi xmlns:a14="http://schemas.microsoft.com/office/drawing/2010/main" val="0"/>
              </a:ext>
            </a:extLst>
          </a:blip>
          <a:srcRect l="21993" r="23050"/>
          <a:stretch/>
        </p:blipFill>
        <p:spPr>
          <a:xfrm>
            <a:off x="3519514" y="944879"/>
            <a:ext cx="2497864" cy="5258589"/>
          </a:xfrm>
          <a:prstGeom prst="rect">
            <a:avLst/>
          </a:prstGeom>
        </p:spPr>
      </p:pic>
      <p:sp>
        <p:nvSpPr>
          <p:cNvPr id="2" name="TextBox 1">
            <a:extLst>
              <a:ext uri="{FF2B5EF4-FFF2-40B4-BE49-F238E27FC236}">
                <a16:creationId xmlns:a16="http://schemas.microsoft.com/office/drawing/2014/main" id="{006023F0-E039-4FD7-80A8-81FA832523C8}"/>
              </a:ext>
            </a:extLst>
          </p:cNvPr>
          <p:cNvSpPr txBox="1"/>
          <p:nvPr/>
        </p:nvSpPr>
        <p:spPr>
          <a:xfrm>
            <a:off x="325120" y="1728465"/>
            <a:ext cx="2931596" cy="3016210"/>
          </a:xfrm>
          <a:prstGeom prst="rect">
            <a:avLst/>
          </a:prstGeom>
          <a:noFill/>
        </p:spPr>
        <p:txBody>
          <a:bodyPr wrap="square" rtlCol="0">
            <a:spAutoFit/>
          </a:bodyPr>
          <a:lstStyle/>
          <a:p>
            <a:pPr algn="ctr"/>
            <a:r>
              <a:rPr lang="en-GB" sz="3800" dirty="0"/>
              <a:t>Our vision and values drive everything </a:t>
            </a:r>
          </a:p>
          <a:p>
            <a:pPr algn="ctr"/>
            <a:r>
              <a:rPr lang="en-GB" sz="3800" dirty="0"/>
              <a:t>we do. </a:t>
            </a:r>
          </a:p>
        </p:txBody>
      </p:sp>
      <p:pic>
        <p:nvPicPr>
          <p:cNvPr id="4" name="Picture 3">
            <a:extLst>
              <a:ext uri="{FF2B5EF4-FFF2-40B4-BE49-F238E27FC236}">
                <a16:creationId xmlns:a16="http://schemas.microsoft.com/office/drawing/2014/main" id="{B1B620FE-637A-2726-107B-C951C8EA82C1}"/>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749992" y="337530"/>
            <a:ext cx="2574525" cy="3862156"/>
          </a:xfrm>
          <a:prstGeom prst="rect">
            <a:avLst/>
          </a:prstGeom>
        </p:spPr>
      </p:pic>
    </p:spTree>
    <p:extLst>
      <p:ext uri="{BB962C8B-B14F-4D97-AF65-F5344CB8AC3E}">
        <p14:creationId xmlns:p14="http://schemas.microsoft.com/office/powerpoint/2010/main" val="18031737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showMasterSp="0">
  <p:cSld>
    <p:bg>
      <p:bgPr>
        <a:solidFill>
          <a:schemeClr val="bg2">
            <a:lumMod val="60000"/>
            <a:lumOff val="40000"/>
          </a:schemeClr>
        </a:solidFill>
        <a:effectLst/>
      </p:bgPr>
    </p:bg>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7B24B481-BA80-43D7-BE8A-355AF62C0259}"/>
              </a:ext>
            </a:extLst>
          </p:cNvPr>
          <p:cNvSpPr>
            <a:spLocks noGrp="1"/>
          </p:cNvSpPr>
          <p:nvPr>
            <p:ph idx="1"/>
          </p:nvPr>
        </p:nvSpPr>
        <p:spPr>
          <a:xfrm>
            <a:off x="309880" y="146722"/>
            <a:ext cx="11572240" cy="6564555"/>
          </a:xfrm>
        </p:spPr>
        <p:txBody>
          <a:bodyPr>
            <a:noAutofit/>
          </a:bodyPr>
          <a:lstStyle/>
          <a:p>
            <a:pPr marL="0" indent="0" algn="ctr" fontAlgn="base">
              <a:buNone/>
            </a:pPr>
            <a:r>
              <a:rPr lang="en-GB" sz="3800" b="1" dirty="0"/>
              <a:t>From tiny seeds, we grow and learn together.</a:t>
            </a:r>
            <a:r>
              <a:rPr lang="en-GB" b="1" dirty="0"/>
              <a:t> </a:t>
            </a:r>
          </a:p>
          <a:p>
            <a:pPr marL="0" indent="0" algn="ctr" fontAlgn="base">
              <a:buNone/>
            </a:pPr>
            <a:r>
              <a:rPr lang="en-GB" dirty="0"/>
              <a:t>Our school vision is inspired by the parable of the mustard seed. When planted and </a:t>
            </a:r>
            <a:r>
              <a:rPr lang="en-GB" b="1" dirty="0"/>
              <a:t>nurtured</a:t>
            </a:r>
            <a:r>
              <a:rPr lang="en-GB" dirty="0"/>
              <a:t> by a </a:t>
            </a:r>
            <a:r>
              <a:rPr lang="en-GB" b="1" dirty="0"/>
              <a:t>loving community</a:t>
            </a:r>
            <a:r>
              <a:rPr lang="en-GB" dirty="0"/>
              <a:t>, every seed can </a:t>
            </a:r>
            <a:r>
              <a:rPr lang="en-GB" b="1" dirty="0"/>
              <a:t>grow</a:t>
            </a:r>
            <a:r>
              <a:rPr lang="en-GB" dirty="0"/>
              <a:t> and </a:t>
            </a:r>
            <a:r>
              <a:rPr lang="en-GB" b="1" dirty="0"/>
              <a:t>flourish</a:t>
            </a:r>
            <a:r>
              <a:rPr lang="en-GB" dirty="0"/>
              <a:t>. </a:t>
            </a:r>
          </a:p>
          <a:p>
            <a:pPr marL="0" indent="0" algn="ctr" fontAlgn="base">
              <a:buNone/>
            </a:pPr>
            <a:r>
              <a:rPr lang="en-GB" b="1" dirty="0"/>
              <a:t>Our school </a:t>
            </a:r>
            <a:r>
              <a:rPr lang="en-GB" dirty="0"/>
              <a:t>is like the mustard tree; a place where </a:t>
            </a:r>
            <a:r>
              <a:rPr lang="en-GB" b="1" dirty="0"/>
              <a:t>all are valued and belong</a:t>
            </a:r>
            <a:r>
              <a:rPr lang="en-GB" dirty="0"/>
              <a:t>. </a:t>
            </a:r>
          </a:p>
          <a:p>
            <a:pPr marL="0" indent="0" algn="ctr" fontAlgn="base">
              <a:buNone/>
            </a:pPr>
            <a:r>
              <a:rPr lang="en-GB" b="1" dirty="0"/>
              <a:t>Our children </a:t>
            </a:r>
            <a:r>
              <a:rPr lang="en-GB" dirty="0"/>
              <a:t>are like tiny seeds; in good soil they can grow as </a:t>
            </a:r>
            <a:r>
              <a:rPr lang="en-GB" b="1" dirty="0"/>
              <a:t>loving, courageous and joyful individuals</a:t>
            </a:r>
            <a:r>
              <a:rPr lang="en-GB" dirty="0"/>
              <a:t>, ready to branch out and be </a:t>
            </a:r>
            <a:r>
              <a:rPr lang="en-GB" b="1" dirty="0"/>
              <a:t>good news </a:t>
            </a:r>
            <a:r>
              <a:rPr lang="en-GB" dirty="0"/>
              <a:t>in an ever-changing world. </a:t>
            </a:r>
          </a:p>
          <a:p>
            <a:pPr marL="0" indent="0" algn="ctr" fontAlgn="base">
              <a:buNone/>
            </a:pPr>
            <a:r>
              <a:rPr lang="en-GB" b="1" dirty="0"/>
              <a:t>Our team </a:t>
            </a:r>
            <a:r>
              <a:rPr lang="en-GB" dirty="0"/>
              <a:t>of gardeners enable </a:t>
            </a:r>
            <a:r>
              <a:rPr lang="en-GB" b="1" dirty="0"/>
              <a:t>each unique child </a:t>
            </a:r>
            <a:r>
              <a:rPr lang="en-GB" dirty="0"/>
              <a:t>to </a:t>
            </a:r>
            <a:r>
              <a:rPr lang="en-GB" b="1" dirty="0"/>
              <a:t>flourish</a:t>
            </a:r>
            <a:r>
              <a:rPr lang="en-GB" dirty="0"/>
              <a:t>, removing barriers, and supporting growth.</a:t>
            </a:r>
          </a:p>
          <a:p>
            <a:pPr marL="0" indent="0" algn="ctr" fontAlgn="base">
              <a:buNone/>
            </a:pPr>
            <a:r>
              <a:rPr lang="en-GB" sz="3400" b="1" dirty="0"/>
              <a:t>Little people can do big things through love, courage and joy.</a:t>
            </a:r>
            <a:endParaRPr lang="en-GB" sz="3400" dirty="0"/>
          </a:p>
          <a:p>
            <a:pPr marL="0" indent="0" algn="ctr" fontAlgn="base">
              <a:buNone/>
            </a:pPr>
            <a:r>
              <a:rPr lang="en-GB" dirty="0"/>
              <a:t>Jesus told them a parable: “The Kingdom of Heaven is like a tiny mustard seed planted in a field. It is the smallest of all seeds but becomes the largest of plants, and grows into a tree where birds can come and find shelter.”</a:t>
            </a:r>
            <a:endParaRPr lang="en-GB" sz="2000" dirty="0"/>
          </a:p>
          <a:p>
            <a:pPr marL="0" indent="0" algn="ctr" fontAlgn="base">
              <a:buNone/>
            </a:pPr>
            <a:endParaRPr lang="en-GB" sz="4500" dirty="0"/>
          </a:p>
        </p:txBody>
      </p:sp>
    </p:spTree>
    <p:extLst>
      <p:ext uri="{BB962C8B-B14F-4D97-AF65-F5344CB8AC3E}">
        <p14:creationId xmlns:p14="http://schemas.microsoft.com/office/powerpoint/2010/main" val="3029388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showMasterSp="0">
  <p:cSld>
    <p:bg>
      <p:bgPr>
        <a:solidFill>
          <a:schemeClr val="bg2">
            <a:lumMod val="60000"/>
            <a:lumOff val="4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4D4CE06-913E-ACF9-C092-2C38C624450C}"/>
              </a:ext>
            </a:extLst>
          </p:cNvPr>
          <p:cNvSpPr>
            <a:spLocks noGrp="1"/>
          </p:cNvSpPr>
          <p:nvPr>
            <p:ph idx="1"/>
          </p:nvPr>
        </p:nvSpPr>
        <p:spPr>
          <a:xfrm>
            <a:off x="3701144" y="2281646"/>
            <a:ext cx="4685210" cy="1680753"/>
          </a:xfrm>
        </p:spPr>
        <p:txBody>
          <a:bodyPr>
            <a:normAutofit/>
          </a:bodyPr>
          <a:lstStyle/>
          <a:p>
            <a:pPr marL="0" indent="0">
              <a:buNone/>
            </a:pPr>
            <a:r>
              <a:rPr lang="en-GB" sz="6000" dirty="0"/>
              <a:t>Meet the Team</a:t>
            </a:r>
          </a:p>
        </p:txBody>
      </p:sp>
      <p:pic>
        <p:nvPicPr>
          <p:cNvPr id="5" name="Picture 4">
            <a:extLst>
              <a:ext uri="{FF2B5EF4-FFF2-40B4-BE49-F238E27FC236}">
                <a16:creationId xmlns:a16="http://schemas.microsoft.com/office/drawing/2014/main" id="{EDC6739F-EA39-C62C-2B34-2D066C3524A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064137" y="3888294"/>
            <a:ext cx="3785445" cy="2523393"/>
          </a:xfrm>
          <a:prstGeom prst="rect">
            <a:avLst/>
          </a:prstGeom>
        </p:spPr>
      </p:pic>
      <p:pic>
        <p:nvPicPr>
          <p:cNvPr id="8" name="Picture 7">
            <a:extLst>
              <a:ext uri="{FF2B5EF4-FFF2-40B4-BE49-F238E27FC236}">
                <a16:creationId xmlns:a16="http://schemas.microsoft.com/office/drawing/2014/main" id="{C51E0A78-308C-79C6-4249-95714DE869F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2148" y="3888294"/>
            <a:ext cx="3985260" cy="2656840"/>
          </a:xfrm>
          <a:prstGeom prst="rect">
            <a:avLst/>
          </a:prstGeom>
        </p:spPr>
      </p:pic>
      <p:pic>
        <p:nvPicPr>
          <p:cNvPr id="10" name="Picture 9">
            <a:extLst>
              <a:ext uri="{FF2B5EF4-FFF2-40B4-BE49-F238E27FC236}">
                <a16:creationId xmlns:a16="http://schemas.microsoft.com/office/drawing/2014/main" id="{6A034A74-6840-0AF4-0116-7EA23AD5B19B}"/>
              </a:ext>
            </a:extLst>
          </p:cNvPr>
          <p:cNvPicPr>
            <a:picLocks noChangeAspect="1"/>
          </p:cNvPicPr>
          <p:nvPr/>
        </p:nvPicPr>
        <p:blipFill>
          <a:blip r:embed="rId4"/>
          <a:stretch>
            <a:fillRect/>
          </a:stretch>
        </p:blipFill>
        <p:spPr>
          <a:xfrm>
            <a:off x="8473836" y="557349"/>
            <a:ext cx="3457476" cy="2205404"/>
          </a:xfrm>
          <a:prstGeom prst="rect">
            <a:avLst/>
          </a:prstGeom>
        </p:spPr>
      </p:pic>
      <p:pic>
        <p:nvPicPr>
          <p:cNvPr id="12" name="Picture 11">
            <a:extLst>
              <a:ext uri="{FF2B5EF4-FFF2-40B4-BE49-F238E27FC236}">
                <a16:creationId xmlns:a16="http://schemas.microsoft.com/office/drawing/2014/main" id="{1732B8BF-7598-44E7-650A-1722E74FC73A}"/>
              </a:ext>
            </a:extLst>
          </p:cNvPr>
          <p:cNvPicPr>
            <a:picLocks noChangeAspect="1"/>
          </p:cNvPicPr>
          <p:nvPr/>
        </p:nvPicPr>
        <p:blipFill>
          <a:blip r:embed="rId5"/>
          <a:stretch>
            <a:fillRect/>
          </a:stretch>
        </p:blipFill>
        <p:spPr>
          <a:xfrm>
            <a:off x="862148" y="426721"/>
            <a:ext cx="2314033" cy="3132410"/>
          </a:xfrm>
          <a:prstGeom prst="rect">
            <a:avLst/>
          </a:prstGeom>
        </p:spPr>
      </p:pic>
    </p:spTree>
    <p:extLst>
      <p:ext uri="{BB962C8B-B14F-4D97-AF65-F5344CB8AC3E}">
        <p14:creationId xmlns:p14="http://schemas.microsoft.com/office/powerpoint/2010/main" val="31042957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showMasterSp="0">
  <p:cSld>
    <p:bg>
      <p:bgPr>
        <a:solidFill>
          <a:schemeClr val="bg2">
            <a:lumMod val="60000"/>
            <a:lumOff val="40000"/>
          </a:schemeClr>
        </a:solid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0CC875E-E9FE-4771-8D28-3259E87D1762}"/>
              </a:ext>
            </a:extLst>
          </p:cNvPr>
          <p:cNvSpPr>
            <a:spLocks noGrp="1"/>
          </p:cNvSpPr>
          <p:nvPr>
            <p:ph type="body" idx="1"/>
          </p:nvPr>
        </p:nvSpPr>
        <p:spPr>
          <a:xfrm>
            <a:off x="1139754" y="2552543"/>
            <a:ext cx="3196899" cy="685800"/>
          </a:xfrm>
        </p:spPr>
        <p:txBody>
          <a:bodyPr/>
          <a:lstStyle/>
          <a:p>
            <a:pPr algn="ctr">
              <a:lnSpc>
                <a:spcPct val="100000"/>
              </a:lnSpc>
              <a:spcBef>
                <a:spcPts val="0"/>
              </a:spcBef>
            </a:pPr>
            <a:r>
              <a:rPr lang="en-GB" sz="2800" dirty="0"/>
              <a:t> </a:t>
            </a:r>
          </a:p>
          <a:p>
            <a:pPr algn="ctr">
              <a:lnSpc>
                <a:spcPct val="100000"/>
              </a:lnSpc>
              <a:spcBef>
                <a:spcPts val="0"/>
              </a:spcBef>
            </a:pPr>
            <a:r>
              <a:rPr lang="en-GB" sz="2800" dirty="0"/>
              <a:t>Behaviour principles</a:t>
            </a:r>
          </a:p>
        </p:txBody>
      </p:sp>
      <p:sp>
        <p:nvSpPr>
          <p:cNvPr id="4" name="Text Placeholder 3">
            <a:extLst>
              <a:ext uri="{FF2B5EF4-FFF2-40B4-BE49-F238E27FC236}">
                <a16:creationId xmlns:a16="http://schemas.microsoft.com/office/drawing/2014/main" id="{2F4FE4CC-8022-4A86-875B-11E9488EF9A3}"/>
              </a:ext>
            </a:extLst>
          </p:cNvPr>
          <p:cNvSpPr>
            <a:spLocks noGrp="1"/>
          </p:cNvSpPr>
          <p:nvPr>
            <p:ph type="body" sz="half" idx="15"/>
          </p:nvPr>
        </p:nvSpPr>
        <p:spPr>
          <a:xfrm>
            <a:off x="1355213" y="3360262"/>
            <a:ext cx="2769294" cy="3020217"/>
          </a:xfrm>
          <a:ln w="50800">
            <a:solidFill>
              <a:schemeClr val="tx1"/>
            </a:solidFill>
          </a:ln>
        </p:spPr>
        <p:txBody>
          <a:bodyPr>
            <a:noAutofit/>
          </a:bodyPr>
          <a:lstStyle/>
          <a:p>
            <a:pPr marL="457200" indent="-457200">
              <a:buFont typeface="Wingdings" panose="05000000000000000000" pitchFamily="2" charset="2"/>
              <a:buChar char="ü"/>
            </a:pPr>
            <a:r>
              <a:rPr lang="en-GB" sz="2800" dirty="0"/>
              <a:t>Kind Words, Kind Hands, Kind Feet</a:t>
            </a:r>
          </a:p>
          <a:p>
            <a:endParaRPr lang="en-GB" sz="2200" dirty="0">
              <a:solidFill>
                <a:schemeClr val="bg1"/>
              </a:solidFill>
            </a:endParaRPr>
          </a:p>
        </p:txBody>
      </p:sp>
      <p:sp>
        <p:nvSpPr>
          <p:cNvPr id="5" name="Text Placeholder 4">
            <a:extLst>
              <a:ext uri="{FF2B5EF4-FFF2-40B4-BE49-F238E27FC236}">
                <a16:creationId xmlns:a16="http://schemas.microsoft.com/office/drawing/2014/main" id="{8403BA60-1F33-406B-9BF3-B69D0DB6910B}"/>
              </a:ext>
            </a:extLst>
          </p:cNvPr>
          <p:cNvSpPr>
            <a:spLocks noGrp="1"/>
          </p:cNvSpPr>
          <p:nvPr>
            <p:ph type="body" sz="quarter" idx="3"/>
          </p:nvPr>
        </p:nvSpPr>
        <p:spPr>
          <a:xfrm>
            <a:off x="4537880" y="2565086"/>
            <a:ext cx="3184385" cy="685800"/>
          </a:xfrm>
        </p:spPr>
        <p:txBody>
          <a:bodyPr/>
          <a:lstStyle/>
          <a:p>
            <a:pPr algn="ctr">
              <a:lnSpc>
                <a:spcPct val="100000"/>
              </a:lnSpc>
              <a:spcBef>
                <a:spcPts val="0"/>
              </a:spcBef>
            </a:pPr>
            <a:r>
              <a:rPr lang="en-GB" sz="3000" dirty="0"/>
              <a:t>learning </a:t>
            </a:r>
          </a:p>
          <a:p>
            <a:pPr algn="ctr">
              <a:lnSpc>
                <a:spcPct val="100000"/>
              </a:lnSpc>
              <a:spcBef>
                <a:spcPts val="0"/>
              </a:spcBef>
            </a:pPr>
            <a:r>
              <a:rPr lang="en-GB" sz="3000" dirty="0"/>
              <a:t>Habits &amp; animals</a:t>
            </a:r>
          </a:p>
        </p:txBody>
      </p:sp>
      <p:sp>
        <p:nvSpPr>
          <p:cNvPr id="13" name="AutoShape 4" descr="Image preview">
            <a:extLst>
              <a:ext uri="{FF2B5EF4-FFF2-40B4-BE49-F238E27FC236}">
                <a16:creationId xmlns:a16="http://schemas.microsoft.com/office/drawing/2014/main" id="{03AFA86B-E325-403B-8729-A7DC7D8D32FF}"/>
              </a:ext>
            </a:extLst>
          </p:cNvPr>
          <p:cNvSpPr>
            <a:spLocks noGrp="1" noChangeAspect="1" noChangeArrowheads="1"/>
          </p:cNvSpPr>
          <p:nvPr>
            <p:ph type="body" sz="half" idx="16"/>
          </p:nvPr>
        </p:nvSpPr>
        <p:spPr bwMode="auto">
          <a:xfrm>
            <a:off x="4673600" y="3363913"/>
            <a:ext cx="2867025" cy="3016566"/>
          </a:xfrm>
          <a:prstGeom prst="rect">
            <a:avLst/>
          </a:prstGeom>
          <a:ln w="50800">
            <a:solidFill>
              <a:schemeClr val="tx1"/>
            </a:solidFill>
          </a:ln>
        </p:spPr>
        <p:txBody>
          <a:bodyPr vert="horz" lIns="91440" tIns="45720" rIns="91440" bIns="45720" rtlCol="0" anchor="t">
            <a:noAutofit/>
          </a:bodyPr>
          <a:lstStyle/>
          <a:p>
            <a:endParaRPr lang="en-GB" sz="2800" dirty="0"/>
          </a:p>
        </p:txBody>
      </p:sp>
      <p:sp>
        <p:nvSpPr>
          <p:cNvPr id="7" name="Text Placeholder 6">
            <a:extLst>
              <a:ext uri="{FF2B5EF4-FFF2-40B4-BE49-F238E27FC236}">
                <a16:creationId xmlns:a16="http://schemas.microsoft.com/office/drawing/2014/main" id="{F2264924-878C-4349-B1BF-E5997E831557}"/>
              </a:ext>
            </a:extLst>
          </p:cNvPr>
          <p:cNvSpPr>
            <a:spLocks noGrp="1"/>
          </p:cNvSpPr>
          <p:nvPr>
            <p:ph type="body" sz="quarter" idx="13"/>
          </p:nvPr>
        </p:nvSpPr>
        <p:spPr>
          <a:xfrm>
            <a:off x="7921837" y="2552543"/>
            <a:ext cx="3194968" cy="685800"/>
          </a:xfrm>
        </p:spPr>
        <p:txBody>
          <a:bodyPr/>
          <a:lstStyle/>
          <a:p>
            <a:pPr algn="ctr"/>
            <a:r>
              <a:rPr lang="en-GB" sz="3000" dirty="0"/>
              <a:t>Recognition &amp; celebration</a:t>
            </a:r>
          </a:p>
        </p:txBody>
      </p:sp>
      <p:sp>
        <p:nvSpPr>
          <p:cNvPr id="8" name="Text Placeholder 7">
            <a:extLst>
              <a:ext uri="{FF2B5EF4-FFF2-40B4-BE49-F238E27FC236}">
                <a16:creationId xmlns:a16="http://schemas.microsoft.com/office/drawing/2014/main" id="{2EECEA1A-E398-413F-966B-E7A79830622C}"/>
              </a:ext>
            </a:extLst>
          </p:cNvPr>
          <p:cNvSpPr>
            <a:spLocks noGrp="1"/>
          </p:cNvSpPr>
          <p:nvPr>
            <p:ph type="body" sz="half" idx="17"/>
          </p:nvPr>
        </p:nvSpPr>
        <p:spPr>
          <a:xfrm>
            <a:off x="8179384" y="3360262"/>
            <a:ext cx="2657403" cy="3016565"/>
          </a:xfrm>
          <a:ln w="50800">
            <a:solidFill>
              <a:schemeClr val="tx1"/>
            </a:solidFill>
          </a:ln>
        </p:spPr>
        <p:txBody>
          <a:bodyPr vert="horz" lIns="91440" tIns="45720" rIns="91440" bIns="45720" rtlCol="0" anchor="t">
            <a:noAutofit/>
          </a:bodyPr>
          <a:lstStyle/>
          <a:p>
            <a:pPr marL="457200" indent="-457200">
              <a:buFont typeface="Wingdings" panose="05000000000000000000" pitchFamily="2" charset="2"/>
              <a:buChar char="ü"/>
            </a:pPr>
            <a:r>
              <a:rPr lang="en-GB" sz="2800" dirty="0"/>
              <a:t>Good News</a:t>
            </a:r>
          </a:p>
          <a:p>
            <a:pPr marL="457200" indent="-457200">
              <a:buFont typeface="Wingdings" panose="05000000000000000000" pitchFamily="2" charset="2"/>
              <a:buChar char="ü"/>
            </a:pPr>
            <a:r>
              <a:rPr lang="en-GB" sz="2800" dirty="0"/>
              <a:t>Shining Stars</a:t>
            </a:r>
          </a:p>
          <a:p>
            <a:pPr marL="457200" indent="-457200">
              <a:buFont typeface="Wingdings" panose="05000000000000000000" pitchFamily="2" charset="2"/>
              <a:buChar char="ü"/>
            </a:pPr>
            <a:r>
              <a:rPr lang="en-GB" sz="2800" dirty="0"/>
              <a:t>Headteacher Tea Parties</a:t>
            </a:r>
          </a:p>
          <a:p>
            <a:pPr marL="457200" indent="-457200">
              <a:buFont typeface="Wingdings" panose="05000000000000000000" pitchFamily="2" charset="2"/>
              <a:buChar char="ü"/>
            </a:pPr>
            <a:endParaRPr lang="en-GB" sz="2800" dirty="0"/>
          </a:p>
          <a:p>
            <a:pPr marL="457200" indent="-457200">
              <a:buFont typeface="Wingdings" panose="05000000000000000000" pitchFamily="2" charset="2"/>
              <a:buChar char="ü"/>
            </a:pPr>
            <a:endParaRPr lang="en-GB" sz="2800" dirty="0"/>
          </a:p>
          <a:p>
            <a:pPr marL="457200" indent="-457200">
              <a:buFont typeface="Wingdings" panose="05000000000000000000" pitchFamily="2" charset="2"/>
              <a:buChar char="ü"/>
            </a:pPr>
            <a:endParaRPr lang="en-GB" sz="2800" dirty="0"/>
          </a:p>
        </p:txBody>
      </p:sp>
      <p:pic>
        <p:nvPicPr>
          <p:cNvPr id="10" name="Picture Placeholder 9">
            <a:extLst>
              <a:ext uri="{FF2B5EF4-FFF2-40B4-BE49-F238E27FC236}">
                <a16:creationId xmlns:a16="http://schemas.microsoft.com/office/drawing/2014/main" id="{73D93196-2CB5-489A-AE43-AE7C160B3276}"/>
              </a:ext>
            </a:extLst>
          </p:cNvPr>
          <p:cNvPicPr>
            <a:picLocks noChangeAspect="1"/>
          </p:cNvPicPr>
          <p:nvPr/>
        </p:nvPicPr>
        <p:blipFill>
          <a:blip r:embed="rId2">
            <a:extLst>
              <a:ext uri="{28A0092B-C50C-407E-A947-70E740481C1C}">
                <a14:useLocalDpi xmlns:a14="http://schemas.microsoft.com/office/drawing/2010/main" val="0"/>
              </a:ext>
            </a:extLst>
          </a:blip>
          <a:srcRect l="3234" r="3234"/>
          <a:stretch>
            <a:fillRect/>
          </a:stretch>
        </p:blipFill>
        <p:spPr>
          <a:xfrm>
            <a:off x="267468" y="243527"/>
            <a:ext cx="4069185" cy="1351665"/>
          </a:xfrm>
          <a:prstGeom prst="rect">
            <a:avLst/>
          </a:prstGeom>
        </p:spPr>
      </p:pic>
      <p:pic>
        <p:nvPicPr>
          <p:cNvPr id="14" name="Picture 13">
            <a:extLst>
              <a:ext uri="{FF2B5EF4-FFF2-40B4-BE49-F238E27FC236}">
                <a16:creationId xmlns:a16="http://schemas.microsoft.com/office/drawing/2014/main" id="{6FA22879-0A0A-4FA7-A279-8A46F30F0502}"/>
              </a:ext>
            </a:extLst>
          </p:cNvPr>
          <p:cNvPicPr>
            <a:picLocks noChangeAspect="1"/>
          </p:cNvPicPr>
          <p:nvPr/>
        </p:nvPicPr>
        <p:blipFill>
          <a:blip r:embed="rId3"/>
          <a:stretch>
            <a:fillRect/>
          </a:stretch>
        </p:blipFill>
        <p:spPr>
          <a:xfrm>
            <a:off x="4837932" y="3578230"/>
            <a:ext cx="2584280" cy="2584280"/>
          </a:xfrm>
          <a:prstGeom prst="rect">
            <a:avLst/>
          </a:prstGeom>
        </p:spPr>
      </p:pic>
    </p:spTree>
    <p:extLst>
      <p:ext uri="{BB962C8B-B14F-4D97-AF65-F5344CB8AC3E}">
        <p14:creationId xmlns:p14="http://schemas.microsoft.com/office/powerpoint/2010/main" val="8682008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bg>
      <p:bgPr>
        <a:solidFill>
          <a:schemeClr val="bg2">
            <a:lumMod val="60000"/>
            <a:lumOff val="40000"/>
          </a:schemeClr>
        </a:solid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0CC875E-E9FE-4771-8D28-3259E87D1762}"/>
              </a:ext>
            </a:extLst>
          </p:cNvPr>
          <p:cNvSpPr>
            <a:spLocks noGrp="1"/>
          </p:cNvSpPr>
          <p:nvPr>
            <p:ph type="body" idx="1"/>
          </p:nvPr>
        </p:nvSpPr>
        <p:spPr>
          <a:xfrm>
            <a:off x="2590265" y="576459"/>
            <a:ext cx="8735766" cy="685800"/>
          </a:xfrm>
        </p:spPr>
        <p:txBody>
          <a:bodyPr/>
          <a:lstStyle/>
          <a:p>
            <a:pPr algn="ctr">
              <a:lnSpc>
                <a:spcPct val="100000"/>
              </a:lnSpc>
              <a:spcBef>
                <a:spcPts val="0"/>
              </a:spcBef>
            </a:pPr>
            <a:r>
              <a:rPr lang="en-GB" sz="3600" dirty="0"/>
              <a:t> </a:t>
            </a:r>
          </a:p>
          <a:p>
            <a:pPr algn="ctr">
              <a:lnSpc>
                <a:spcPct val="100000"/>
              </a:lnSpc>
              <a:spcBef>
                <a:spcPts val="0"/>
              </a:spcBef>
            </a:pPr>
            <a:r>
              <a:rPr lang="en-GB" sz="3600" dirty="0"/>
              <a:t>Behaviour principles</a:t>
            </a:r>
          </a:p>
        </p:txBody>
      </p:sp>
      <p:sp>
        <p:nvSpPr>
          <p:cNvPr id="4" name="Text Placeholder 3">
            <a:extLst>
              <a:ext uri="{FF2B5EF4-FFF2-40B4-BE49-F238E27FC236}">
                <a16:creationId xmlns:a16="http://schemas.microsoft.com/office/drawing/2014/main" id="{2F4FE4CC-8022-4A86-875B-11E9488EF9A3}"/>
              </a:ext>
            </a:extLst>
          </p:cNvPr>
          <p:cNvSpPr>
            <a:spLocks noGrp="1"/>
          </p:cNvSpPr>
          <p:nvPr>
            <p:ph type="body" sz="quarter" idx="3"/>
          </p:nvPr>
        </p:nvSpPr>
        <p:spPr>
          <a:xfrm>
            <a:off x="1355213" y="3360262"/>
            <a:ext cx="2769294" cy="3020217"/>
          </a:xfrm>
          <a:ln w="50800">
            <a:solidFill>
              <a:schemeClr val="tx1"/>
            </a:solidFill>
          </a:ln>
        </p:spPr>
        <p:txBody>
          <a:bodyPr vert="horz" lIns="91440" tIns="45720" rIns="91440" bIns="45720" rtlCol="0" anchor="t">
            <a:noAutofit/>
          </a:bodyPr>
          <a:lstStyle/>
          <a:p>
            <a:pPr marL="457200" indent="-457200">
              <a:lnSpc>
                <a:spcPct val="120000"/>
              </a:lnSpc>
              <a:buFont typeface="Wingdings" panose="05000000000000000000" pitchFamily="2" charset="2"/>
              <a:buChar char="ü"/>
            </a:pPr>
            <a:r>
              <a:rPr lang="en-GB" sz="2000" cap="none" dirty="0"/>
              <a:t>Appreciating our beautiful world with awe and wonder. </a:t>
            </a:r>
          </a:p>
          <a:p>
            <a:pPr marL="457200" indent="-457200">
              <a:lnSpc>
                <a:spcPct val="120000"/>
              </a:lnSpc>
              <a:buFont typeface="Wingdings" panose="05000000000000000000" pitchFamily="2" charset="2"/>
              <a:buChar char="ü"/>
            </a:pPr>
            <a:r>
              <a:rPr lang="en-GB" sz="2000" cap="none" dirty="0"/>
              <a:t>Knowing that we are loved as unique individuals. </a:t>
            </a:r>
          </a:p>
          <a:p>
            <a:pPr marL="457200" indent="-457200">
              <a:lnSpc>
                <a:spcPct val="120000"/>
              </a:lnSpc>
              <a:buFont typeface="Wingdings" panose="05000000000000000000" pitchFamily="2" charset="2"/>
              <a:buChar char="ü"/>
            </a:pPr>
            <a:endParaRPr lang="en-GB" sz="1800" dirty="0"/>
          </a:p>
          <a:p>
            <a:pPr marL="457200" indent="-457200">
              <a:lnSpc>
                <a:spcPct val="120000"/>
              </a:lnSpc>
              <a:buFont typeface="Wingdings" panose="05000000000000000000" pitchFamily="2" charset="2"/>
              <a:buChar char="ü"/>
            </a:pPr>
            <a:endParaRPr lang="en-GB" sz="1800" dirty="0"/>
          </a:p>
        </p:txBody>
      </p:sp>
      <p:pic>
        <p:nvPicPr>
          <p:cNvPr id="10" name="Picture Placeholder 9">
            <a:extLst>
              <a:ext uri="{FF2B5EF4-FFF2-40B4-BE49-F238E27FC236}">
                <a16:creationId xmlns:a16="http://schemas.microsoft.com/office/drawing/2014/main" id="{73D93196-2CB5-489A-AE43-AE7C160B3276}"/>
              </a:ext>
            </a:extLst>
          </p:cNvPr>
          <p:cNvPicPr>
            <a:picLocks noChangeAspect="1"/>
          </p:cNvPicPr>
          <p:nvPr/>
        </p:nvPicPr>
        <p:blipFill>
          <a:blip r:embed="rId2">
            <a:extLst>
              <a:ext uri="{28A0092B-C50C-407E-A947-70E740481C1C}">
                <a14:useLocalDpi xmlns:a14="http://schemas.microsoft.com/office/drawing/2010/main" val="0"/>
              </a:ext>
            </a:extLst>
          </a:blip>
          <a:srcRect l="3234" r="3234"/>
          <a:stretch>
            <a:fillRect/>
          </a:stretch>
        </p:blipFill>
        <p:spPr>
          <a:xfrm>
            <a:off x="267468" y="243527"/>
            <a:ext cx="4069185" cy="1351665"/>
          </a:xfrm>
          <a:prstGeom prst="rect">
            <a:avLst/>
          </a:prstGeom>
        </p:spPr>
      </p:pic>
      <p:sp>
        <p:nvSpPr>
          <p:cNvPr id="18" name="Text Placeholder 3">
            <a:extLst>
              <a:ext uri="{FF2B5EF4-FFF2-40B4-BE49-F238E27FC236}">
                <a16:creationId xmlns:a16="http://schemas.microsoft.com/office/drawing/2014/main" id="{DA55E55C-B6AB-FF1A-ACB0-149E96AF8D1D}"/>
              </a:ext>
            </a:extLst>
          </p:cNvPr>
          <p:cNvSpPr txBox="1">
            <a:spLocks/>
          </p:cNvSpPr>
          <p:nvPr/>
        </p:nvSpPr>
        <p:spPr>
          <a:xfrm>
            <a:off x="4711353" y="3360261"/>
            <a:ext cx="2769294" cy="3020217"/>
          </a:xfrm>
          <a:prstGeom prst="rect">
            <a:avLst/>
          </a:prstGeom>
          <a:ln w="50800">
            <a:solidFill>
              <a:schemeClr val="tx1"/>
            </a:solidFill>
          </a:ln>
        </p:spPr>
        <p:txBody>
          <a:bodyPr vert="horz" lIns="91440" tIns="45720" rIns="91440" bIns="45720" rtlCol="0" anchor="t">
            <a:noAutofit/>
          </a:bodyPr>
          <a:lstStyle>
            <a:lvl1pPr marL="0" indent="0" algn="l" defTabSz="914400" rtl="0" eaLnBrk="1" latinLnBrk="0" hangingPunct="1">
              <a:lnSpc>
                <a:spcPct val="120000"/>
              </a:lnSpc>
              <a:spcBef>
                <a:spcPts val="1000"/>
              </a:spcBef>
              <a:buSzPct val="125000"/>
              <a:buFont typeface="Arial" panose="020B0604020202020204" pitchFamily="34" charset="0"/>
              <a:buNone/>
              <a:defRPr sz="1400" kern="1200">
                <a:solidFill>
                  <a:schemeClr val="tx1"/>
                </a:solidFill>
                <a:latin typeface="+mn-lt"/>
                <a:ea typeface="+mn-ea"/>
                <a:cs typeface="+mn-cs"/>
              </a:defRPr>
            </a:lvl1pPr>
            <a:lvl2pPr marL="457200" indent="0" algn="l" defTabSz="914400" rtl="0" eaLnBrk="1" latinLnBrk="0" hangingPunct="1">
              <a:lnSpc>
                <a:spcPct val="120000"/>
              </a:lnSpc>
              <a:spcBef>
                <a:spcPts val="500"/>
              </a:spcBef>
              <a:buSzPct val="125000"/>
              <a:buFont typeface="Arial" panose="020B0604020202020204" pitchFamily="34" charset="0"/>
              <a:buNone/>
              <a:defRPr sz="1200" kern="1200">
                <a:solidFill>
                  <a:schemeClr val="tx1"/>
                </a:solidFill>
                <a:latin typeface="+mn-lt"/>
                <a:ea typeface="+mn-ea"/>
                <a:cs typeface="+mn-cs"/>
              </a:defRPr>
            </a:lvl2pPr>
            <a:lvl3pPr marL="914400" indent="0" algn="l" defTabSz="914400" rtl="0" eaLnBrk="1" latinLnBrk="0" hangingPunct="1">
              <a:lnSpc>
                <a:spcPct val="120000"/>
              </a:lnSpc>
              <a:spcBef>
                <a:spcPts val="500"/>
              </a:spcBef>
              <a:buSzPct val="125000"/>
              <a:buFont typeface="Arial" panose="020B0604020202020204" pitchFamily="34" charset="0"/>
              <a:buNone/>
              <a:defRPr sz="1000" kern="1200">
                <a:solidFill>
                  <a:schemeClr val="tx1"/>
                </a:solidFill>
                <a:latin typeface="+mn-lt"/>
                <a:ea typeface="+mn-ea"/>
                <a:cs typeface="+mn-cs"/>
              </a:defRPr>
            </a:lvl3pPr>
            <a:lvl4pPr marL="1371600" indent="0" algn="l" defTabSz="914400" rtl="0" eaLnBrk="1" latinLnBrk="0" hangingPunct="1">
              <a:lnSpc>
                <a:spcPct val="120000"/>
              </a:lnSpc>
              <a:spcBef>
                <a:spcPts val="500"/>
              </a:spcBef>
              <a:buSzPct val="125000"/>
              <a:buFont typeface="Arial" panose="020B0604020202020204" pitchFamily="34" charset="0"/>
              <a:buNone/>
              <a:defRPr sz="900" kern="1200">
                <a:solidFill>
                  <a:schemeClr val="tx1"/>
                </a:solidFill>
                <a:latin typeface="+mn-lt"/>
                <a:ea typeface="+mn-ea"/>
                <a:cs typeface="+mn-cs"/>
              </a:defRPr>
            </a:lvl4pPr>
            <a:lvl5pPr marL="1828800" indent="0" algn="l" defTabSz="914400" rtl="0" eaLnBrk="1" latinLnBrk="0" hangingPunct="1">
              <a:lnSpc>
                <a:spcPct val="120000"/>
              </a:lnSpc>
              <a:spcBef>
                <a:spcPts val="500"/>
              </a:spcBef>
              <a:buSzPct val="125000"/>
              <a:buFont typeface="Arial" panose="020B0604020202020204" pitchFamily="34" charset="0"/>
              <a:buNone/>
              <a:defRPr sz="900" kern="1200">
                <a:solidFill>
                  <a:schemeClr val="tx1"/>
                </a:solidFill>
                <a:latin typeface="+mn-lt"/>
                <a:ea typeface="+mn-ea"/>
                <a:cs typeface="+mn-cs"/>
              </a:defRPr>
            </a:lvl5pPr>
            <a:lvl6pPr marL="2286000" indent="0" algn="l" defTabSz="914400" rtl="0" eaLnBrk="1" latinLnBrk="0" hangingPunct="1">
              <a:lnSpc>
                <a:spcPct val="120000"/>
              </a:lnSpc>
              <a:spcBef>
                <a:spcPts val="500"/>
              </a:spcBef>
              <a:buSzPct val="125000"/>
              <a:buFont typeface="Arial" panose="020B0604020202020204" pitchFamily="34" charset="0"/>
              <a:buNone/>
              <a:defRPr sz="900" kern="1200">
                <a:solidFill>
                  <a:schemeClr val="tx1"/>
                </a:solidFill>
                <a:latin typeface="+mn-lt"/>
                <a:ea typeface="+mn-ea"/>
                <a:cs typeface="+mn-cs"/>
              </a:defRPr>
            </a:lvl6pPr>
            <a:lvl7pPr marL="2743200" indent="0" algn="l" defTabSz="914400" rtl="0" eaLnBrk="1" latinLnBrk="0" hangingPunct="1">
              <a:lnSpc>
                <a:spcPct val="120000"/>
              </a:lnSpc>
              <a:spcBef>
                <a:spcPts val="500"/>
              </a:spcBef>
              <a:buSzPct val="125000"/>
              <a:buFont typeface="Arial" panose="020B0604020202020204" pitchFamily="34" charset="0"/>
              <a:buNone/>
              <a:defRPr sz="900" kern="1200">
                <a:solidFill>
                  <a:schemeClr val="tx1"/>
                </a:solidFill>
                <a:latin typeface="+mn-lt"/>
                <a:ea typeface="+mn-ea"/>
                <a:cs typeface="+mn-cs"/>
              </a:defRPr>
            </a:lvl7pPr>
            <a:lvl8pPr marL="3200400" indent="0" algn="l" defTabSz="914400" rtl="0" eaLnBrk="1" latinLnBrk="0" hangingPunct="1">
              <a:lnSpc>
                <a:spcPct val="120000"/>
              </a:lnSpc>
              <a:spcBef>
                <a:spcPts val="500"/>
              </a:spcBef>
              <a:buSzPct val="125000"/>
              <a:buFont typeface="Arial" panose="020B0604020202020204" pitchFamily="34" charset="0"/>
              <a:buNone/>
              <a:defRPr sz="900" kern="1200">
                <a:solidFill>
                  <a:schemeClr val="tx1"/>
                </a:solidFill>
                <a:latin typeface="+mn-lt"/>
                <a:ea typeface="+mn-ea"/>
                <a:cs typeface="+mn-cs"/>
              </a:defRPr>
            </a:lvl8pPr>
            <a:lvl9pPr marL="3657600" indent="0" algn="l" defTabSz="914400" rtl="0" eaLnBrk="1" latinLnBrk="0" hangingPunct="1">
              <a:lnSpc>
                <a:spcPct val="120000"/>
              </a:lnSpc>
              <a:spcBef>
                <a:spcPts val="500"/>
              </a:spcBef>
              <a:buSzPct val="125000"/>
              <a:buFont typeface="Arial" panose="020B0604020202020204" pitchFamily="34" charset="0"/>
              <a:buNone/>
              <a:defRPr sz="900" kern="1200">
                <a:solidFill>
                  <a:schemeClr val="tx1"/>
                </a:solidFill>
                <a:latin typeface="+mn-lt"/>
                <a:ea typeface="+mn-ea"/>
                <a:cs typeface="+mn-cs"/>
              </a:defRPr>
            </a:lvl9pPr>
          </a:lstStyle>
          <a:p>
            <a:pPr marL="457200" indent="-457200">
              <a:buFont typeface="Wingdings" panose="05000000000000000000" pitchFamily="2" charset="2"/>
              <a:buChar char="ü"/>
            </a:pPr>
            <a:r>
              <a:rPr lang="en-GB" sz="2400" dirty="0"/>
              <a:t>Celebrating our differences and what makes others unique. </a:t>
            </a:r>
          </a:p>
          <a:p>
            <a:pPr marL="457200" indent="-457200">
              <a:buFont typeface="Wingdings" panose="05000000000000000000" pitchFamily="2" charset="2"/>
              <a:buChar char="ü"/>
            </a:pPr>
            <a:r>
              <a:rPr lang="en-GB" sz="2400" dirty="0"/>
              <a:t>Treating others with kindness.</a:t>
            </a:r>
          </a:p>
          <a:p>
            <a:pPr marL="457200" indent="-457200">
              <a:buFont typeface="Wingdings" panose="05000000000000000000" pitchFamily="2" charset="2"/>
              <a:buChar char="ü"/>
            </a:pPr>
            <a:endParaRPr lang="en-GB" sz="2000" dirty="0">
              <a:solidFill>
                <a:schemeClr val="bg1"/>
              </a:solidFill>
            </a:endParaRPr>
          </a:p>
          <a:p>
            <a:pPr marL="457200" indent="-457200">
              <a:buFont typeface="Wingdings" panose="05000000000000000000" pitchFamily="2" charset="2"/>
              <a:buChar char="ü"/>
            </a:pPr>
            <a:endParaRPr lang="en-GB" sz="2000" dirty="0">
              <a:solidFill>
                <a:schemeClr val="bg1"/>
              </a:solidFill>
              <a:latin typeface="Gill Sans MT" panose="020B0502020104020203" pitchFamily="34" charset="0"/>
            </a:endParaRPr>
          </a:p>
          <a:p>
            <a:endParaRPr lang="en-GB" sz="2200" dirty="0">
              <a:solidFill>
                <a:schemeClr val="bg1"/>
              </a:solidFill>
            </a:endParaRPr>
          </a:p>
        </p:txBody>
      </p:sp>
      <p:sp>
        <p:nvSpPr>
          <p:cNvPr id="19" name="Text Placeholder 2">
            <a:extLst>
              <a:ext uri="{FF2B5EF4-FFF2-40B4-BE49-F238E27FC236}">
                <a16:creationId xmlns:a16="http://schemas.microsoft.com/office/drawing/2014/main" id="{04F8BCA5-2866-D62D-774F-7ECADDA34929}"/>
              </a:ext>
            </a:extLst>
          </p:cNvPr>
          <p:cNvSpPr txBox="1">
            <a:spLocks/>
          </p:cNvSpPr>
          <p:nvPr/>
        </p:nvSpPr>
        <p:spPr>
          <a:xfrm>
            <a:off x="1728117" y="1968359"/>
            <a:ext cx="8735766" cy="685800"/>
          </a:xfrm>
          <a:prstGeom prst="rect">
            <a:avLst/>
          </a:prstGeom>
        </p:spPr>
        <p:txBody>
          <a:bodyPr vert="horz" lIns="91440" tIns="45720" rIns="91440" bIns="45720" rtlCol="0" anchor="b">
            <a:noAutofit/>
          </a:bodyPr>
          <a:lstStyle>
            <a:lvl1pPr marL="0" indent="0" algn="l" defTabSz="914400" rtl="0" eaLnBrk="1" latinLnBrk="0" hangingPunct="1">
              <a:lnSpc>
                <a:spcPct val="90000"/>
              </a:lnSpc>
              <a:spcBef>
                <a:spcPts val="1000"/>
              </a:spcBef>
              <a:buSzPct val="125000"/>
              <a:buFont typeface="Arial" panose="020B0604020202020204" pitchFamily="34" charset="0"/>
              <a:buNone/>
              <a:defRPr sz="2400" b="0" kern="1200" cap="all" baseline="0">
                <a:solidFill>
                  <a:schemeClr val="tx1"/>
                </a:solidFill>
                <a:latin typeface="+mn-lt"/>
                <a:ea typeface="+mn-ea"/>
                <a:cs typeface="+mn-cs"/>
              </a:defRPr>
            </a:lvl1pPr>
            <a:lvl2pPr marL="457200" indent="0" algn="l" defTabSz="914400" rtl="0" eaLnBrk="1" latinLnBrk="0" hangingPunct="1">
              <a:lnSpc>
                <a:spcPct val="120000"/>
              </a:lnSpc>
              <a:spcBef>
                <a:spcPts val="500"/>
              </a:spcBef>
              <a:buSzPct val="125000"/>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120000"/>
              </a:lnSpc>
              <a:spcBef>
                <a:spcPts val="500"/>
              </a:spcBef>
              <a:buSzPct val="125000"/>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120000"/>
              </a:lnSpc>
              <a:spcBef>
                <a:spcPts val="500"/>
              </a:spcBef>
              <a:buSzPct val="125000"/>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120000"/>
              </a:lnSpc>
              <a:spcBef>
                <a:spcPts val="500"/>
              </a:spcBef>
              <a:buSzPct val="125000"/>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120000"/>
              </a:lnSpc>
              <a:spcBef>
                <a:spcPts val="500"/>
              </a:spcBef>
              <a:buSzPct val="125000"/>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20000"/>
              </a:lnSpc>
              <a:spcBef>
                <a:spcPts val="500"/>
              </a:spcBef>
              <a:buSzPct val="125000"/>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20000"/>
              </a:lnSpc>
              <a:spcBef>
                <a:spcPts val="500"/>
              </a:spcBef>
              <a:buSzPct val="125000"/>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120000"/>
              </a:lnSpc>
              <a:spcBef>
                <a:spcPts val="500"/>
              </a:spcBef>
              <a:buSzPct val="125000"/>
              <a:buFont typeface="Arial" panose="020B0604020202020204" pitchFamily="34" charset="0"/>
              <a:buNone/>
              <a:defRPr sz="1600" b="1" kern="1200">
                <a:solidFill>
                  <a:schemeClr val="tx1"/>
                </a:solidFill>
                <a:latin typeface="+mn-lt"/>
                <a:ea typeface="+mn-ea"/>
                <a:cs typeface="+mn-cs"/>
              </a:defRPr>
            </a:lvl9pPr>
          </a:lstStyle>
          <a:p>
            <a:pPr algn="ctr">
              <a:lnSpc>
                <a:spcPct val="100000"/>
              </a:lnSpc>
              <a:spcBef>
                <a:spcPts val="0"/>
              </a:spcBef>
            </a:pPr>
            <a:r>
              <a:rPr lang="en-GB" sz="2800" dirty="0"/>
              <a:t> </a:t>
            </a:r>
          </a:p>
          <a:p>
            <a:pPr algn="ctr">
              <a:lnSpc>
                <a:spcPct val="100000"/>
              </a:lnSpc>
              <a:spcBef>
                <a:spcPts val="0"/>
              </a:spcBef>
            </a:pPr>
            <a:r>
              <a:rPr lang="en-GB" sz="2800" dirty="0"/>
              <a:t>Kind words, kind hands, kind feet</a:t>
            </a:r>
          </a:p>
        </p:txBody>
      </p:sp>
      <p:sp>
        <p:nvSpPr>
          <p:cNvPr id="20" name="Text Placeholder 3">
            <a:extLst>
              <a:ext uri="{FF2B5EF4-FFF2-40B4-BE49-F238E27FC236}">
                <a16:creationId xmlns:a16="http://schemas.microsoft.com/office/drawing/2014/main" id="{D1E1C79F-8283-4946-FFCE-69D4442218DB}"/>
              </a:ext>
            </a:extLst>
          </p:cNvPr>
          <p:cNvSpPr txBox="1">
            <a:spLocks/>
          </p:cNvSpPr>
          <p:nvPr/>
        </p:nvSpPr>
        <p:spPr>
          <a:xfrm>
            <a:off x="8041351" y="3360260"/>
            <a:ext cx="2769294" cy="3020217"/>
          </a:xfrm>
          <a:prstGeom prst="rect">
            <a:avLst/>
          </a:prstGeom>
          <a:ln w="50800">
            <a:solidFill>
              <a:schemeClr val="tx1"/>
            </a:solidFill>
          </a:ln>
        </p:spPr>
        <p:txBody>
          <a:bodyPr vert="horz" lIns="91440" tIns="45720" rIns="91440" bIns="45720" rtlCol="0" anchor="t">
            <a:noAutofit/>
          </a:bodyPr>
          <a:lstStyle>
            <a:lvl1pPr marL="0" indent="0" algn="l" defTabSz="914400" rtl="0" eaLnBrk="1" latinLnBrk="0" hangingPunct="1">
              <a:lnSpc>
                <a:spcPct val="120000"/>
              </a:lnSpc>
              <a:spcBef>
                <a:spcPts val="1000"/>
              </a:spcBef>
              <a:buSzPct val="125000"/>
              <a:buFont typeface="Arial" panose="020B0604020202020204" pitchFamily="34" charset="0"/>
              <a:buNone/>
              <a:defRPr sz="1400" kern="1200">
                <a:solidFill>
                  <a:schemeClr val="tx1"/>
                </a:solidFill>
                <a:latin typeface="+mn-lt"/>
                <a:ea typeface="+mn-ea"/>
                <a:cs typeface="+mn-cs"/>
              </a:defRPr>
            </a:lvl1pPr>
            <a:lvl2pPr marL="457200" indent="0" algn="l" defTabSz="914400" rtl="0" eaLnBrk="1" latinLnBrk="0" hangingPunct="1">
              <a:lnSpc>
                <a:spcPct val="120000"/>
              </a:lnSpc>
              <a:spcBef>
                <a:spcPts val="500"/>
              </a:spcBef>
              <a:buSzPct val="125000"/>
              <a:buFont typeface="Arial" panose="020B0604020202020204" pitchFamily="34" charset="0"/>
              <a:buNone/>
              <a:defRPr sz="1200" kern="1200">
                <a:solidFill>
                  <a:schemeClr val="tx1"/>
                </a:solidFill>
                <a:latin typeface="+mn-lt"/>
                <a:ea typeface="+mn-ea"/>
                <a:cs typeface="+mn-cs"/>
              </a:defRPr>
            </a:lvl2pPr>
            <a:lvl3pPr marL="914400" indent="0" algn="l" defTabSz="914400" rtl="0" eaLnBrk="1" latinLnBrk="0" hangingPunct="1">
              <a:lnSpc>
                <a:spcPct val="120000"/>
              </a:lnSpc>
              <a:spcBef>
                <a:spcPts val="500"/>
              </a:spcBef>
              <a:buSzPct val="125000"/>
              <a:buFont typeface="Arial" panose="020B0604020202020204" pitchFamily="34" charset="0"/>
              <a:buNone/>
              <a:defRPr sz="1000" kern="1200">
                <a:solidFill>
                  <a:schemeClr val="tx1"/>
                </a:solidFill>
                <a:latin typeface="+mn-lt"/>
                <a:ea typeface="+mn-ea"/>
                <a:cs typeface="+mn-cs"/>
              </a:defRPr>
            </a:lvl3pPr>
            <a:lvl4pPr marL="1371600" indent="0" algn="l" defTabSz="914400" rtl="0" eaLnBrk="1" latinLnBrk="0" hangingPunct="1">
              <a:lnSpc>
                <a:spcPct val="120000"/>
              </a:lnSpc>
              <a:spcBef>
                <a:spcPts val="500"/>
              </a:spcBef>
              <a:buSzPct val="125000"/>
              <a:buFont typeface="Arial" panose="020B0604020202020204" pitchFamily="34" charset="0"/>
              <a:buNone/>
              <a:defRPr sz="900" kern="1200">
                <a:solidFill>
                  <a:schemeClr val="tx1"/>
                </a:solidFill>
                <a:latin typeface="+mn-lt"/>
                <a:ea typeface="+mn-ea"/>
                <a:cs typeface="+mn-cs"/>
              </a:defRPr>
            </a:lvl4pPr>
            <a:lvl5pPr marL="1828800" indent="0" algn="l" defTabSz="914400" rtl="0" eaLnBrk="1" latinLnBrk="0" hangingPunct="1">
              <a:lnSpc>
                <a:spcPct val="120000"/>
              </a:lnSpc>
              <a:spcBef>
                <a:spcPts val="500"/>
              </a:spcBef>
              <a:buSzPct val="125000"/>
              <a:buFont typeface="Arial" panose="020B0604020202020204" pitchFamily="34" charset="0"/>
              <a:buNone/>
              <a:defRPr sz="900" kern="1200">
                <a:solidFill>
                  <a:schemeClr val="tx1"/>
                </a:solidFill>
                <a:latin typeface="+mn-lt"/>
                <a:ea typeface="+mn-ea"/>
                <a:cs typeface="+mn-cs"/>
              </a:defRPr>
            </a:lvl5pPr>
            <a:lvl6pPr marL="2286000" indent="0" algn="l" defTabSz="914400" rtl="0" eaLnBrk="1" latinLnBrk="0" hangingPunct="1">
              <a:lnSpc>
                <a:spcPct val="120000"/>
              </a:lnSpc>
              <a:spcBef>
                <a:spcPts val="500"/>
              </a:spcBef>
              <a:buSzPct val="125000"/>
              <a:buFont typeface="Arial" panose="020B0604020202020204" pitchFamily="34" charset="0"/>
              <a:buNone/>
              <a:defRPr sz="900" kern="1200">
                <a:solidFill>
                  <a:schemeClr val="tx1"/>
                </a:solidFill>
                <a:latin typeface="+mn-lt"/>
                <a:ea typeface="+mn-ea"/>
                <a:cs typeface="+mn-cs"/>
              </a:defRPr>
            </a:lvl6pPr>
            <a:lvl7pPr marL="2743200" indent="0" algn="l" defTabSz="914400" rtl="0" eaLnBrk="1" latinLnBrk="0" hangingPunct="1">
              <a:lnSpc>
                <a:spcPct val="120000"/>
              </a:lnSpc>
              <a:spcBef>
                <a:spcPts val="500"/>
              </a:spcBef>
              <a:buSzPct val="125000"/>
              <a:buFont typeface="Arial" panose="020B0604020202020204" pitchFamily="34" charset="0"/>
              <a:buNone/>
              <a:defRPr sz="900" kern="1200">
                <a:solidFill>
                  <a:schemeClr val="tx1"/>
                </a:solidFill>
                <a:latin typeface="+mn-lt"/>
                <a:ea typeface="+mn-ea"/>
                <a:cs typeface="+mn-cs"/>
              </a:defRPr>
            </a:lvl7pPr>
            <a:lvl8pPr marL="3200400" indent="0" algn="l" defTabSz="914400" rtl="0" eaLnBrk="1" latinLnBrk="0" hangingPunct="1">
              <a:lnSpc>
                <a:spcPct val="120000"/>
              </a:lnSpc>
              <a:spcBef>
                <a:spcPts val="500"/>
              </a:spcBef>
              <a:buSzPct val="125000"/>
              <a:buFont typeface="Arial" panose="020B0604020202020204" pitchFamily="34" charset="0"/>
              <a:buNone/>
              <a:defRPr sz="900" kern="1200">
                <a:solidFill>
                  <a:schemeClr val="tx1"/>
                </a:solidFill>
                <a:latin typeface="+mn-lt"/>
                <a:ea typeface="+mn-ea"/>
                <a:cs typeface="+mn-cs"/>
              </a:defRPr>
            </a:lvl8pPr>
            <a:lvl9pPr marL="3657600" indent="0" algn="l" defTabSz="914400" rtl="0" eaLnBrk="1" latinLnBrk="0" hangingPunct="1">
              <a:lnSpc>
                <a:spcPct val="120000"/>
              </a:lnSpc>
              <a:spcBef>
                <a:spcPts val="500"/>
              </a:spcBef>
              <a:buSzPct val="125000"/>
              <a:buFont typeface="Arial" panose="020B0604020202020204" pitchFamily="34" charset="0"/>
              <a:buNone/>
              <a:defRPr sz="900" kern="1200">
                <a:solidFill>
                  <a:schemeClr val="tx1"/>
                </a:solidFill>
                <a:latin typeface="+mn-lt"/>
                <a:ea typeface="+mn-ea"/>
                <a:cs typeface="+mn-cs"/>
              </a:defRPr>
            </a:lvl9pPr>
          </a:lstStyle>
          <a:p>
            <a:pPr marL="457200" indent="-457200">
              <a:buFont typeface="Wingdings" panose="05000000000000000000" pitchFamily="2" charset="2"/>
              <a:buChar char="ü"/>
            </a:pPr>
            <a:endParaRPr lang="en-GB" sz="2000" dirty="0">
              <a:solidFill>
                <a:schemeClr val="bg1"/>
              </a:solidFill>
              <a:latin typeface="Gill Sans MT" panose="020B0502020104020203" pitchFamily="34" charset="0"/>
            </a:endParaRPr>
          </a:p>
          <a:p>
            <a:endParaRPr lang="en-GB" sz="2200" dirty="0">
              <a:solidFill>
                <a:schemeClr val="bg1"/>
              </a:solidFill>
            </a:endParaRPr>
          </a:p>
        </p:txBody>
      </p:sp>
      <p:sp>
        <p:nvSpPr>
          <p:cNvPr id="23" name="Text Placeholder 3">
            <a:extLst>
              <a:ext uri="{FF2B5EF4-FFF2-40B4-BE49-F238E27FC236}">
                <a16:creationId xmlns:a16="http://schemas.microsoft.com/office/drawing/2014/main" id="{14BBC8F9-02E1-D74C-E6FC-F707EF458CD7}"/>
              </a:ext>
            </a:extLst>
          </p:cNvPr>
          <p:cNvSpPr txBox="1">
            <a:spLocks/>
          </p:cNvSpPr>
          <p:nvPr/>
        </p:nvSpPr>
        <p:spPr>
          <a:xfrm>
            <a:off x="8041351" y="3360260"/>
            <a:ext cx="2769294" cy="3020217"/>
          </a:xfrm>
          <a:prstGeom prst="rect">
            <a:avLst/>
          </a:prstGeom>
          <a:ln w="50800">
            <a:solidFill>
              <a:schemeClr val="tx1"/>
            </a:solidFill>
          </a:ln>
        </p:spPr>
        <p:txBody>
          <a:bodyPr vert="horz" lIns="91440" tIns="45720" rIns="91440" bIns="45720" rtlCol="0" anchor="t">
            <a:noAutofit/>
          </a:bodyPr>
          <a:lstStyle>
            <a:lvl1pPr marL="0" indent="0" algn="l" defTabSz="914400" rtl="0" eaLnBrk="1" latinLnBrk="0" hangingPunct="1">
              <a:lnSpc>
                <a:spcPct val="120000"/>
              </a:lnSpc>
              <a:spcBef>
                <a:spcPts val="1000"/>
              </a:spcBef>
              <a:buSzPct val="125000"/>
              <a:buFont typeface="Arial" panose="020B0604020202020204" pitchFamily="34" charset="0"/>
              <a:buNone/>
              <a:defRPr sz="1400" kern="1200">
                <a:solidFill>
                  <a:schemeClr val="tx1"/>
                </a:solidFill>
                <a:latin typeface="+mn-lt"/>
                <a:ea typeface="+mn-ea"/>
                <a:cs typeface="+mn-cs"/>
              </a:defRPr>
            </a:lvl1pPr>
            <a:lvl2pPr marL="457200" indent="0" algn="l" defTabSz="914400" rtl="0" eaLnBrk="1" latinLnBrk="0" hangingPunct="1">
              <a:lnSpc>
                <a:spcPct val="120000"/>
              </a:lnSpc>
              <a:spcBef>
                <a:spcPts val="500"/>
              </a:spcBef>
              <a:buSzPct val="125000"/>
              <a:buFont typeface="Arial" panose="020B0604020202020204" pitchFamily="34" charset="0"/>
              <a:buNone/>
              <a:defRPr sz="1200" kern="1200">
                <a:solidFill>
                  <a:schemeClr val="tx1"/>
                </a:solidFill>
                <a:latin typeface="+mn-lt"/>
                <a:ea typeface="+mn-ea"/>
                <a:cs typeface="+mn-cs"/>
              </a:defRPr>
            </a:lvl2pPr>
            <a:lvl3pPr marL="914400" indent="0" algn="l" defTabSz="914400" rtl="0" eaLnBrk="1" latinLnBrk="0" hangingPunct="1">
              <a:lnSpc>
                <a:spcPct val="120000"/>
              </a:lnSpc>
              <a:spcBef>
                <a:spcPts val="500"/>
              </a:spcBef>
              <a:buSzPct val="125000"/>
              <a:buFont typeface="Arial" panose="020B0604020202020204" pitchFamily="34" charset="0"/>
              <a:buNone/>
              <a:defRPr sz="1000" kern="1200">
                <a:solidFill>
                  <a:schemeClr val="tx1"/>
                </a:solidFill>
                <a:latin typeface="+mn-lt"/>
                <a:ea typeface="+mn-ea"/>
                <a:cs typeface="+mn-cs"/>
              </a:defRPr>
            </a:lvl3pPr>
            <a:lvl4pPr marL="1371600" indent="0" algn="l" defTabSz="914400" rtl="0" eaLnBrk="1" latinLnBrk="0" hangingPunct="1">
              <a:lnSpc>
                <a:spcPct val="120000"/>
              </a:lnSpc>
              <a:spcBef>
                <a:spcPts val="500"/>
              </a:spcBef>
              <a:buSzPct val="125000"/>
              <a:buFont typeface="Arial" panose="020B0604020202020204" pitchFamily="34" charset="0"/>
              <a:buNone/>
              <a:defRPr sz="900" kern="1200">
                <a:solidFill>
                  <a:schemeClr val="tx1"/>
                </a:solidFill>
                <a:latin typeface="+mn-lt"/>
                <a:ea typeface="+mn-ea"/>
                <a:cs typeface="+mn-cs"/>
              </a:defRPr>
            </a:lvl4pPr>
            <a:lvl5pPr marL="1828800" indent="0" algn="l" defTabSz="914400" rtl="0" eaLnBrk="1" latinLnBrk="0" hangingPunct="1">
              <a:lnSpc>
                <a:spcPct val="120000"/>
              </a:lnSpc>
              <a:spcBef>
                <a:spcPts val="500"/>
              </a:spcBef>
              <a:buSzPct val="125000"/>
              <a:buFont typeface="Arial" panose="020B0604020202020204" pitchFamily="34" charset="0"/>
              <a:buNone/>
              <a:defRPr sz="900" kern="1200">
                <a:solidFill>
                  <a:schemeClr val="tx1"/>
                </a:solidFill>
                <a:latin typeface="+mn-lt"/>
                <a:ea typeface="+mn-ea"/>
                <a:cs typeface="+mn-cs"/>
              </a:defRPr>
            </a:lvl5pPr>
            <a:lvl6pPr marL="2286000" indent="0" algn="l" defTabSz="914400" rtl="0" eaLnBrk="1" latinLnBrk="0" hangingPunct="1">
              <a:lnSpc>
                <a:spcPct val="120000"/>
              </a:lnSpc>
              <a:spcBef>
                <a:spcPts val="500"/>
              </a:spcBef>
              <a:buSzPct val="125000"/>
              <a:buFont typeface="Arial" panose="020B0604020202020204" pitchFamily="34" charset="0"/>
              <a:buNone/>
              <a:defRPr sz="900" kern="1200">
                <a:solidFill>
                  <a:schemeClr val="tx1"/>
                </a:solidFill>
                <a:latin typeface="+mn-lt"/>
                <a:ea typeface="+mn-ea"/>
                <a:cs typeface="+mn-cs"/>
              </a:defRPr>
            </a:lvl6pPr>
            <a:lvl7pPr marL="2743200" indent="0" algn="l" defTabSz="914400" rtl="0" eaLnBrk="1" latinLnBrk="0" hangingPunct="1">
              <a:lnSpc>
                <a:spcPct val="120000"/>
              </a:lnSpc>
              <a:spcBef>
                <a:spcPts val="500"/>
              </a:spcBef>
              <a:buSzPct val="125000"/>
              <a:buFont typeface="Arial" panose="020B0604020202020204" pitchFamily="34" charset="0"/>
              <a:buNone/>
              <a:defRPr sz="900" kern="1200">
                <a:solidFill>
                  <a:schemeClr val="tx1"/>
                </a:solidFill>
                <a:latin typeface="+mn-lt"/>
                <a:ea typeface="+mn-ea"/>
                <a:cs typeface="+mn-cs"/>
              </a:defRPr>
            </a:lvl7pPr>
            <a:lvl8pPr marL="3200400" indent="0" algn="l" defTabSz="914400" rtl="0" eaLnBrk="1" latinLnBrk="0" hangingPunct="1">
              <a:lnSpc>
                <a:spcPct val="120000"/>
              </a:lnSpc>
              <a:spcBef>
                <a:spcPts val="500"/>
              </a:spcBef>
              <a:buSzPct val="125000"/>
              <a:buFont typeface="Arial" panose="020B0604020202020204" pitchFamily="34" charset="0"/>
              <a:buNone/>
              <a:defRPr sz="900" kern="1200">
                <a:solidFill>
                  <a:schemeClr val="tx1"/>
                </a:solidFill>
                <a:latin typeface="+mn-lt"/>
                <a:ea typeface="+mn-ea"/>
                <a:cs typeface="+mn-cs"/>
              </a:defRPr>
            </a:lvl8pPr>
            <a:lvl9pPr marL="3657600" indent="0" algn="l" defTabSz="914400" rtl="0" eaLnBrk="1" latinLnBrk="0" hangingPunct="1">
              <a:lnSpc>
                <a:spcPct val="120000"/>
              </a:lnSpc>
              <a:spcBef>
                <a:spcPts val="500"/>
              </a:spcBef>
              <a:buSzPct val="125000"/>
              <a:buFont typeface="Arial" panose="020B0604020202020204" pitchFamily="34" charset="0"/>
              <a:buNone/>
              <a:defRPr sz="900" kern="1200">
                <a:solidFill>
                  <a:schemeClr val="tx1"/>
                </a:solidFill>
                <a:latin typeface="+mn-lt"/>
                <a:ea typeface="+mn-ea"/>
                <a:cs typeface="+mn-cs"/>
              </a:defRPr>
            </a:lvl9pPr>
          </a:lstStyle>
          <a:p>
            <a:pPr marL="457200" indent="-457200">
              <a:buFont typeface="Wingdings" panose="05000000000000000000" pitchFamily="2" charset="2"/>
              <a:buChar char="ü"/>
            </a:pPr>
            <a:r>
              <a:rPr lang="en-GB" sz="2400" dirty="0"/>
              <a:t>Developing strong learning habits and a life long love of learning. </a:t>
            </a:r>
          </a:p>
          <a:p>
            <a:pPr marL="457200" indent="-457200">
              <a:buFont typeface="Wingdings" panose="05000000000000000000" pitchFamily="2" charset="2"/>
              <a:buChar char="ü"/>
            </a:pPr>
            <a:endParaRPr lang="en-GB" sz="2000" dirty="0">
              <a:solidFill>
                <a:schemeClr val="bg1"/>
              </a:solidFill>
            </a:endParaRPr>
          </a:p>
          <a:p>
            <a:pPr marL="457200" indent="-457200">
              <a:buFont typeface="Wingdings" panose="05000000000000000000" pitchFamily="2" charset="2"/>
              <a:buChar char="ü"/>
            </a:pPr>
            <a:endParaRPr lang="en-GB" sz="2000" dirty="0">
              <a:solidFill>
                <a:schemeClr val="bg1"/>
              </a:solidFill>
              <a:latin typeface="Gill Sans MT" panose="020B0502020104020203" pitchFamily="34" charset="0"/>
            </a:endParaRPr>
          </a:p>
          <a:p>
            <a:endParaRPr lang="en-GB" sz="2200" dirty="0">
              <a:solidFill>
                <a:schemeClr val="bg1"/>
              </a:solidFill>
            </a:endParaRPr>
          </a:p>
        </p:txBody>
      </p:sp>
    </p:spTree>
    <p:extLst>
      <p:ext uri="{BB962C8B-B14F-4D97-AF65-F5344CB8AC3E}">
        <p14:creationId xmlns:p14="http://schemas.microsoft.com/office/powerpoint/2010/main" val="2036390025"/>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showMasterSp="0">
  <p:cSld>
    <p:bg>
      <p:bgPr>
        <a:solidFill>
          <a:schemeClr val="bg2">
            <a:lumMod val="60000"/>
            <a:lumOff val="40000"/>
          </a:schemeClr>
        </a:solidFill>
        <a:effectLst/>
      </p:bgPr>
    </p:bg>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8403BA60-1F33-406B-9BF3-B69D0DB6910B}"/>
              </a:ext>
            </a:extLst>
          </p:cNvPr>
          <p:cNvSpPr>
            <a:spLocks noGrp="1"/>
          </p:cNvSpPr>
          <p:nvPr>
            <p:ph type="body" idx="1"/>
          </p:nvPr>
        </p:nvSpPr>
        <p:spPr>
          <a:xfrm>
            <a:off x="3862989" y="1660908"/>
            <a:ext cx="4466022" cy="685800"/>
          </a:xfrm>
        </p:spPr>
        <p:txBody>
          <a:bodyPr/>
          <a:lstStyle/>
          <a:p>
            <a:pPr algn="ctr">
              <a:lnSpc>
                <a:spcPct val="100000"/>
              </a:lnSpc>
              <a:spcBef>
                <a:spcPts val="0"/>
              </a:spcBef>
            </a:pPr>
            <a:r>
              <a:rPr lang="en-GB" sz="3000" dirty="0"/>
              <a:t>learning </a:t>
            </a:r>
          </a:p>
          <a:p>
            <a:pPr algn="ctr">
              <a:lnSpc>
                <a:spcPct val="100000"/>
              </a:lnSpc>
              <a:spcBef>
                <a:spcPts val="0"/>
              </a:spcBef>
            </a:pPr>
            <a:r>
              <a:rPr lang="en-GB" sz="3000" dirty="0"/>
              <a:t>Habits &amp; animals</a:t>
            </a:r>
          </a:p>
        </p:txBody>
      </p:sp>
      <p:sp>
        <p:nvSpPr>
          <p:cNvPr id="13" name="AutoShape 4" descr="Image preview">
            <a:extLst>
              <a:ext uri="{FF2B5EF4-FFF2-40B4-BE49-F238E27FC236}">
                <a16:creationId xmlns:a16="http://schemas.microsoft.com/office/drawing/2014/main" id="{03AFA86B-E325-403B-8729-A7DC7D8D32FF}"/>
              </a:ext>
            </a:extLst>
          </p:cNvPr>
          <p:cNvSpPr>
            <a:spLocks noGrp="1" noChangeAspect="1" noChangeArrowheads="1"/>
          </p:cNvSpPr>
          <p:nvPr>
            <p:ph type="body" sz="quarter" idx="3"/>
          </p:nvPr>
        </p:nvSpPr>
        <p:spPr bwMode="auto">
          <a:xfrm>
            <a:off x="4673600" y="3363913"/>
            <a:ext cx="2867025" cy="301656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10" name="Picture Placeholder 9">
            <a:extLst>
              <a:ext uri="{FF2B5EF4-FFF2-40B4-BE49-F238E27FC236}">
                <a16:creationId xmlns:a16="http://schemas.microsoft.com/office/drawing/2014/main" id="{73D93196-2CB5-489A-AE43-AE7C160B3276}"/>
              </a:ext>
            </a:extLst>
          </p:cNvPr>
          <p:cNvPicPr>
            <a:picLocks noChangeAspect="1"/>
          </p:cNvPicPr>
          <p:nvPr/>
        </p:nvPicPr>
        <p:blipFill>
          <a:blip r:embed="rId2">
            <a:extLst>
              <a:ext uri="{28A0092B-C50C-407E-A947-70E740481C1C}">
                <a14:useLocalDpi xmlns:a14="http://schemas.microsoft.com/office/drawing/2010/main" val="0"/>
              </a:ext>
            </a:extLst>
          </a:blip>
          <a:srcRect l="3234" r="3234"/>
          <a:stretch>
            <a:fillRect/>
          </a:stretch>
        </p:blipFill>
        <p:spPr>
          <a:xfrm>
            <a:off x="267468" y="243527"/>
            <a:ext cx="4069185" cy="1351665"/>
          </a:xfrm>
          <a:prstGeom prst="rect">
            <a:avLst/>
          </a:prstGeom>
        </p:spPr>
      </p:pic>
      <p:pic>
        <p:nvPicPr>
          <p:cNvPr id="14" name="Picture 13">
            <a:extLst>
              <a:ext uri="{FF2B5EF4-FFF2-40B4-BE49-F238E27FC236}">
                <a16:creationId xmlns:a16="http://schemas.microsoft.com/office/drawing/2014/main" id="{6FA22879-0A0A-4FA7-A279-8A46F30F0502}"/>
              </a:ext>
            </a:extLst>
          </p:cNvPr>
          <p:cNvPicPr>
            <a:picLocks noChangeAspect="1"/>
          </p:cNvPicPr>
          <p:nvPr/>
        </p:nvPicPr>
        <p:blipFill>
          <a:blip r:embed="rId3"/>
          <a:stretch>
            <a:fillRect/>
          </a:stretch>
        </p:blipFill>
        <p:spPr>
          <a:xfrm>
            <a:off x="4837932" y="3578230"/>
            <a:ext cx="2584280" cy="2584280"/>
          </a:xfrm>
          <a:prstGeom prst="rect">
            <a:avLst/>
          </a:prstGeom>
        </p:spPr>
      </p:pic>
      <p:pic>
        <p:nvPicPr>
          <p:cNvPr id="18" name="Picture 17">
            <a:extLst>
              <a:ext uri="{FF2B5EF4-FFF2-40B4-BE49-F238E27FC236}">
                <a16:creationId xmlns:a16="http://schemas.microsoft.com/office/drawing/2014/main" id="{6F3CD93F-DBAC-A80D-0ECA-3798A410B2E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78674" y="4056904"/>
            <a:ext cx="1121044" cy="1028903"/>
          </a:xfrm>
          <a:prstGeom prst="rect">
            <a:avLst/>
          </a:prstGeom>
        </p:spPr>
      </p:pic>
      <p:pic>
        <p:nvPicPr>
          <p:cNvPr id="19" name="Picture 18">
            <a:extLst>
              <a:ext uri="{FF2B5EF4-FFF2-40B4-BE49-F238E27FC236}">
                <a16:creationId xmlns:a16="http://schemas.microsoft.com/office/drawing/2014/main" id="{D0B93D99-4097-488F-D8C8-A52AB77507E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81937" y="4058236"/>
            <a:ext cx="1151050" cy="1026237"/>
          </a:xfrm>
          <a:prstGeom prst="rect">
            <a:avLst/>
          </a:prstGeom>
        </p:spPr>
      </p:pic>
      <p:pic>
        <p:nvPicPr>
          <p:cNvPr id="20" name="Picture 19">
            <a:extLst>
              <a:ext uri="{FF2B5EF4-FFF2-40B4-BE49-F238E27FC236}">
                <a16:creationId xmlns:a16="http://schemas.microsoft.com/office/drawing/2014/main" id="{98E79C8B-CE6B-BC79-C575-89E2D71C530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178577" y="4187532"/>
            <a:ext cx="982840" cy="1051092"/>
          </a:xfrm>
          <a:prstGeom prst="rect">
            <a:avLst/>
          </a:prstGeom>
        </p:spPr>
      </p:pic>
      <p:pic>
        <p:nvPicPr>
          <p:cNvPr id="21" name="Picture 20">
            <a:extLst>
              <a:ext uri="{FF2B5EF4-FFF2-40B4-BE49-F238E27FC236}">
                <a16:creationId xmlns:a16="http://schemas.microsoft.com/office/drawing/2014/main" id="{EC054C58-1234-DC75-A470-ED7DE6ED7B5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727474" y="4187532"/>
            <a:ext cx="1083387" cy="1051092"/>
          </a:xfrm>
          <a:prstGeom prst="rect">
            <a:avLst/>
          </a:prstGeom>
        </p:spPr>
      </p:pic>
      <p:sp>
        <p:nvSpPr>
          <p:cNvPr id="23" name="TextBox 22">
            <a:extLst>
              <a:ext uri="{FF2B5EF4-FFF2-40B4-BE49-F238E27FC236}">
                <a16:creationId xmlns:a16="http://schemas.microsoft.com/office/drawing/2014/main" id="{E3D479BF-817B-82B0-1FDA-0C8C8435A92E}"/>
              </a:ext>
            </a:extLst>
          </p:cNvPr>
          <p:cNvSpPr txBox="1"/>
          <p:nvPr/>
        </p:nvSpPr>
        <p:spPr>
          <a:xfrm>
            <a:off x="3048000" y="2412424"/>
            <a:ext cx="6096000" cy="1015663"/>
          </a:xfrm>
          <a:prstGeom prst="rect">
            <a:avLst/>
          </a:prstGeom>
          <a:noFill/>
        </p:spPr>
        <p:txBody>
          <a:bodyPr wrap="square">
            <a:spAutoFit/>
          </a:bodyPr>
          <a:lstStyle/>
          <a:p>
            <a:r>
              <a:rPr lang="en-US" sz="2000" dirty="0">
                <a:latin typeface="Gill Sans MT" panose="020B0502020104020203" pitchFamily="34" charset="0"/>
              </a:rPr>
              <a:t>“Pupils are supported well to develop beyond their academic learning……The school have designed an ambitious and thoughtful curriculum.”</a:t>
            </a:r>
            <a:endParaRPr lang="en-GB" sz="2000" dirty="0"/>
          </a:p>
        </p:txBody>
      </p:sp>
    </p:spTree>
    <p:extLst>
      <p:ext uri="{BB962C8B-B14F-4D97-AF65-F5344CB8AC3E}">
        <p14:creationId xmlns:p14="http://schemas.microsoft.com/office/powerpoint/2010/main" val="3814371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bg>
      <p:bgPr>
        <a:solidFill>
          <a:schemeClr val="bg2">
            <a:lumMod val="60000"/>
            <a:lumOff val="40000"/>
          </a:schemeClr>
        </a:solid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0CC875E-E9FE-4771-8D28-3259E87D1762}"/>
              </a:ext>
            </a:extLst>
          </p:cNvPr>
          <p:cNvSpPr>
            <a:spLocks noGrp="1"/>
          </p:cNvSpPr>
          <p:nvPr>
            <p:ph type="body" idx="1"/>
          </p:nvPr>
        </p:nvSpPr>
        <p:spPr>
          <a:xfrm>
            <a:off x="1139754" y="2552543"/>
            <a:ext cx="3196899" cy="685800"/>
          </a:xfrm>
        </p:spPr>
        <p:txBody>
          <a:bodyPr/>
          <a:lstStyle/>
          <a:p>
            <a:pPr algn="ctr">
              <a:lnSpc>
                <a:spcPct val="100000"/>
              </a:lnSpc>
              <a:spcBef>
                <a:spcPts val="0"/>
              </a:spcBef>
            </a:pPr>
            <a:r>
              <a:rPr lang="en-GB" sz="2800" dirty="0"/>
              <a:t> </a:t>
            </a:r>
          </a:p>
          <a:p>
            <a:pPr algn="ctr">
              <a:lnSpc>
                <a:spcPct val="100000"/>
              </a:lnSpc>
              <a:spcBef>
                <a:spcPts val="0"/>
              </a:spcBef>
            </a:pPr>
            <a:r>
              <a:rPr lang="en-GB" sz="2800" dirty="0"/>
              <a:t>Behaviour principles</a:t>
            </a:r>
          </a:p>
        </p:txBody>
      </p:sp>
      <p:sp>
        <p:nvSpPr>
          <p:cNvPr id="4" name="Text Placeholder 3">
            <a:extLst>
              <a:ext uri="{FF2B5EF4-FFF2-40B4-BE49-F238E27FC236}">
                <a16:creationId xmlns:a16="http://schemas.microsoft.com/office/drawing/2014/main" id="{2F4FE4CC-8022-4A86-875B-11E9488EF9A3}"/>
              </a:ext>
            </a:extLst>
          </p:cNvPr>
          <p:cNvSpPr>
            <a:spLocks noGrp="1"/>
          </p:cNvSpPr>
          <p:nvPr>
            <p:ph type="body" sz="half" idx="15"/>
          </p:nvPr>
        </p:nvSpPr>
        <p:spPr>
          <a:xfrm>
            <a:off x="1355213" y="3360262"/>
            <a:ext cx="2769294" cy="3020217"/>
          </a:xfrm>
          <a:ln w="50800">
            <a:solidFill>
              <a:schemeClr val="tx1"/>
            </a:solidFill>
          </a:ln>
        </p:spPr>
        <p:txBody>
          <a:bodyPr>
            <a:noAutofit/>
          </a:bodyPr>
          <a:lstStyle/>
          <a:p>
            <a:pPr marL="457200" indent="-457200">
              <a:buFont typeface="Wingdings" panose="05000000000000000000" pitchFamily="2" charset="2"/>
              <a:buChar char="ü"/>
            </a:pPr>
            <a:r>
              <a:rPr lang="en-GB" sz="2800" dirty="0"/>
              <a:t>Kind Words, Kind Hands, Kind Feet</a:t>
            </a:r>
          </a:p>
          <a:p>
            <a:endParaRPr lang="en-GB" sz="2200" dirty="0">
              <a:solidFill>
                <a:schemeClr val="bg1"/>
              </a:solidFill>
            </a:endParaRPr>
          </a:p>
        </p:txBody>
      </p:sp>
      <p:sp>
        <p:nvSpPr>
          <p:cNvPr id="5" name="Text Placeholder 4">
            <a:extLst>
              <a:ext uri="{FF2B5EF4-FFF2-40B4-BE49-F238E27FC236}">
                <a16:creationId xmlns:a16="http://schemas.microsoft.com/office/drawing/2014/main" id="{8403BA60-1F33-406B-9BF3-B69D0DB6910B}"/>
              </a:ext>
            </a:extLst>
          </p:cNvPr>
          <p:cNvSpPr>
            <a:spLocks noGrp="1"/>
          </p:cNvSpPr>
          <p:nvPr>
            <p:ph type="body" sz="quarter" idx="3"/>
          </p:nvPr>
        </p:nvSpPr>
        <p:spPr>
          <a:xfrm>
            <a:off x="4537880" y="2565086"/>
            <a:ext cx="3184385" cy="685800"/>
          </a:xfrm>
        </p:spPr>
        <p:txBody>
          <a:bodyPr/>
          <a:lstStyle/>
          <a:p>
            <a:pPr algn="ctr">
              <a:lnSpc>
                <a:spcPct val="100000"/>
              </a:lnSpc>
              <a:spcBef>
                <a:spcPts val="0"/>
              </a:spcBef>
            </a:pPr>
            <a:r>
              <a:rPr lang="en-GB" sz="3000" dirty="0"/>
              <a:t>learning </a:t>
            </a:r>
          </a:p>
          <a:p>
            <a:pPr algn="ctr">
              <a:lnSpc>
                <a:spcPct val="100000"/>
              </a:lnSpc>
              <a:spcBef>
                <a:spcPts val="0"/>
              </a:spcBef>
            </a:pPr>
            <a:r>
              <a:rPr lang="en-GB" sz="3000" dirty="0"/>
              <a:t>Habits &amp; animals</a:t>
            </a:r>
          </a:p>
        </p:txBody>
      </p:sp>
      <p:sp>
        <p:nvSpPr>
          <p:cNvPr id="13" name="AutoShape 4" descr="Image preview">
            <a:extLst>
              <a:ext uri="{FF2B5EF4-FFF2-40B4-BE49-F238E27FC236}">
                <a16:creationId xmlns:a16="http://schemas.microsoft.com/office/drawing/2014/main" id="{03AFA86B-E325-403B-8729-A7DC7D8D32FF}"/>
              </a:ext>
            </a:extLst>
          </p:cNvPr>
          <p:cNvSpPr>
            <a:spLocks noGrp="1" noChangeAspect="1" noChangeArrowheads="1"/>
          </p:cNvSpPr>
          <p:nvPr>
            <p:ph type="body" sz="half" idx="16"/>
          </p:nvPr>
        </p:nvSpPr>
        <p:spPr bwMode="auto">
          <a:xfrm>
            <a:off x="4673600" y="3363913"/>
            <a:ext cx="2867025" cy="301656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7" name="Text Placeholder 6">
            <a:extLst>
              <a:ext uri="{FF2B5EF4-FFF2-40B4-BE49-F238E27FC236}">
                <a16:creationId xmlns:a16="http://schemas.microsoft.com/office/drawing/2014/main" id="{F2264924-878C-4349-B1BF-E5997E831557}"/>
              </a:ext>
            </a:extLst>
          </p:cNvPr>
          <p:cNvSpPr>
            <a:spLocks noGrp="1"/>
          </p:cNvSpPr>
          <p:nvPr>
            <p:ph type="body" sz="quarter" idx="13"/>
          </p:nvPr>
        </p:nvSpPr>
        <p:spPr>
          <a:xfrm>
            <a:off x="7921837" y="2552543"/>
            <a:ext cx="3194968" cy="685800"/>
          </a:xfrm>
        </p:spPr>
        <p:txBody>
          <a:bodyPr/>
          <a:lstStyle/>
          <a:p>
            <a:pPr algn="ctr"/>
            <a:r>
              <a:rPr lang="en-GB" sz="3000" dirty="0"/>
              <a:t>Recognition &amp; celebration</a:t>
            </a:r>
          </a:p>
        </p:txBody>
      </p:sp>
      <p:sp>
        <p:nvSpPr>
          <p:cNvPr id="8" name="Text Placeholder 7">
            <a:extLst>
              <a:ext uri="{FF2B5EF4-FFF2-40B4-BE49-F238E27FC236}">
                <a16:creationId xmlns:a16="http://schemas.microsoft.com/office/drawing/2014/main" id="{2EECEA1A-E398-413F-966B-E7A79830622C}"/>
              </a:ext>
            </a:extLst>
          </p:cNvPr>
          <p:cNvSpPr>
            <a:spLocks noGrp="1"/>
          </p:cNvSpPr>
          <p:nvPr>
            <p:ph type="body" sz="half" idx="17"/>
          </p:nvPr>
        </p:nvSpPr>
        <p:spPr>
          <a:xfrm>
            <a:off x="8179384" y="3360262"/>
            <a:ext cx="2657403" cy="3016565"/>
          </a:xfrm>
          <a:ln w="50800">
            <a:solidFill>
              <a:schemeClr val="tx1"/>
            </a:solidFill>
          </a:ln>
        </p:spPr>
        <p:txBody>
          <a:bodyPr vert="horz" lIns="91440" tIns="45720" rIns="91440" bIns="45720" rtlCol="0" anchor="t">
            <a:noAutofit/>
          </a:bodyPr>
          <a:lstStyle/>
          <a:p>
            <a:pPr marL="457200" indent="-457200">
              <a:buFont typeface="Wingdings" panose="05000000000000000000" pitchFamily="2" charset="2"/>
              <a:buChar char="ü"/>
            </a:pPr>
            <a:r>
              <a:rPr lang="en-GB" sz="2400" dirty="0"/>
              <a:t>Good News</a:t>
            </a:r>
          </a:p>
          <a:p>
            <a:pPr marL="457200" indent="-457200">
              <a:buFont typeface="Wingdings" panose="05000000000000000000" pitchFamily="2" charset="2"/>
              <a:buChar char="ü"/>
            </a:pPr>
            <a:r>
              <a:rPr lang="en-GB" sz="2400" dirty="0"/>
              <a:t>Lunchtime Good News</a:t>
            </a:r>
          </a:p>
          <a:p>
            <a:pPr marL="457200" indent="-457200">
              <a:buFont typeface="Wingdings" panose="05000000000000000000" pitchFamily="2" charset="2"/>
              <a:buChar char="ü"/>
            </a:pPr>
            <a:r>
              <a:rPr lang="en-GB" sz="2400" dirty="0"/>
              <a:t>Shining Stars</a:t>
            </a:r>
          </a:p>
          <a:p>
            <a:pPr marL="457200" indent="-457200">
              <a:buFont typeface="Wingdings" panose="05000000000000000000" pitchFamily="2" charset="2"/>
              <a:buChar char="ü"/>
            </a:pPr>
            <a:r>
              <a:rPr lang="en-GB" sz="2400" dirty="0"/>
              <a:t>Headteacher Tea Parties</a:t>
            </a:r>
          </a:p>
          <a:p>
            <a:pPr marL="457200" indent="-457200">
              <a:buFont typeface="Wingdings" panose="05000000000000000000" pitchFamily="2" charset="2"/>
              <a:buChar char="ü"/>
            </a:pPr>
            <a:endParaRPr lang="en-GB" sz="2400" dirty="0"/>
          </a:p>
          <a:p>
            <a:pPr marL="457200" indent="-457200">
              <a:buFont typeface="Wingdings" panose="05000000000000000000" pitchFamily="2" charset="2"/>
              <a:buChar char="ü"/>
            </a:pPr>
            <a:endParaRPr lang="en-GB" sz="2400" dirty="0"/>
          </a:p>
          <a:p>
            <a:pPr marL="457200" indent="-457200">
              <a:buFont typeface="Wingdings" panose="05000000000000000000" pitchFamily="2" charset="2"/>
              <a:buChar char="ü"/>
            </a:pPr>
            <a:endParaRPr lang="en-GB" sz="2400" dirty="0"/>
          </a:p>
        </p:txBody>
      </p:sp>
      <p:pic>
        <p:nvPicPr>
          <p:cNvPr id="10" name="Picture Placeholder 9">
            <a:extLst>
              <a:ext uri="{FF2B5EF4-FFF2-40B4-BE49-F238E27FC236}">
                <a16:creationId xmlns:a16="http://schemas.microsoft.com/office/drawing/2014/main" id="{73D93196-2CB5-489A-AE43-AE7C160B3276}"/>
              </a:ext>
            </a:extLst>
          </p:cNvPr>
          <p:cNvPicPr>
            <a:picLocks noChangeAspect="1"/>
          </p:cNvPicPr>
          <p:nvPr/>
        </p:nvPicPr>
        <p:blipFill>
          <a:blip r:embed="rId2">
            <a:extLst>
              <a:ext uri="{28A0092B-C50C-407E-A947-70E740481C1C}">
                <a14:useLocalDpi xmlns:a14="http://schemas.microsoft.com/office/drawing/2010/main" val="0"/>
              </a:ext>
            </a:extLst>
          </a:blip>
          <a:srcRect l="3234" r="3234"/>
          <a:stretch>
            <a:fillRect/>
          </a:stretch>
        </p:blipFill>
        <p:spPr>
          <a:xfrm>
            <a:off x="267468" y="243527"/>
            <a:ext cx="4069185" cy="1351665"/>
          </a:xfrm>
          <a:prstGeom prst="rect">
            <a:avLst/>
          </a:prstGeom>
        </p:spPr>
      </p:pic>
      <p:pic>
        <p:nvPicPr>
          <p:cNvPr id="14" name="Picture 13">
            <a:extLst>
              <a:ext uri="{FF2B5EF4-FFF2-40B4-BE49-F238E27FC236}">
                <a16:creationId xmlns:a16="http://schemas.microsoft.com/office/drawing/2014/main" id="{6FA22879-0A0A-4FA7-A279-8A46F30F0502}"/>
              </a:ext>
            </a:extLst>
          </p:cNvPr>
          <p:cNvPicPr>
            <a:picLocks noChangeAspect="1"/>
          </p:cNvPicPr>
          <p:nvPr/>
        </p:nvPicPr>
        <p:blipFill>
          <a:blip r:embed="rId3"/>
          <a:stretch>
            <a:fillRect/>
          </a:stretch>
        </p:blipFill>
        <p:spPr>
          <a:xfrm>
            <a:off x="4837932" y="3578230"/>
            <a:ext cx="2584280" cy="2584280"/>
          </a:xfrm>
          <a:prstGeom prst="rect">
            <a:avLst/>
          </a:prstGeom>
        </p:spPr>
      </p:pic>
    </p:spTree>
    <p:extLst>
      <p:ext uri="{BB962C8B-B14F-4D97-AF65-F5344CB8AC3E}">
        <p14:creationId xmlns:p14="http://schemas.microsoft.com/office/powerpoint/2010/main" val="26228134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bg>
      <p:bgPr>
        <a:solidFill>
          <a:schemeClr val="bg2">
            <a:lumMod val="60000"/>
            <a:lumOff val="40000"/>
          </a:schemeClr>
        </a:solid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0CC875E-E9FE-4771-8D28-3259E87D1762}"/>
              </a:ext>
            </a:extLst>
          </p:cNvPr>
          <p:cNvSpPr>
            <a:spLocks noGrp="1"/>
          </p:cNvSpPr>
          <p:nvPr>
            <p:ph type="body" idx="1"/>
          </p:nvPr>
        </p:nvSpPr>
        <p:spPr>
          <a:xfrm>
            <a:off x="1141409" y="2565086"/>
            <a:ext cx="3196899" cy="685800"/>
          </a:xfrm>
        </p:spPr>
        <p:txBody>
          <a:bodyPr/>
          <a:lstStyle/>
          <a:p>
            <a:pPr algn="ctr">
              <a:lnSpc>
                <a:spcPct val="100000"/>
              </a:lnSpc>
              <a:spcBef>
                <a:spcPts val="0"/>
              </a:spcBef>
            </a:pPr>
            <a:r>
              <a:rPr lang="en-GB" dirty="0"/>
              <a:t>AN INFANT </a:t>
            </a:r>
          </a:p>
          <a:p>
            <a:pPr algn="ctr">
              <a:lnSpc>
                <a:spcPct val="100000"/>
              </a:lnSpc>
              <a:spcBef>
                <a:spcPts val="0"/>
              </a:spcBef>
            </a:pPr>
            <a:r>
              <a:rPr lang="en-GB" dirty="0"/>
              <a:t>SCHOOL</a:t>
            </a:r>
          </a:p>
        </p:txBody>
      </p:sp>
      <p:sp>
        <p:nvSpPr>
          <p:cNvPr id="5" name="Text Placeholder 4">
            <a:extLst>
              <a:ext uri="{FF2B5EF4-FFF2-40B4-BE49-F238E27FC236}">
                <a16:creationId xmlns:a16="http://schemas.microsoft.com/office/drawing/2014/main" id="{8403BA60-1F33-406B-9BF3-B69D0DB6910B}"/>
              </a:ext>
            </a:extLst>
          </p:cNvPr>
          <p:cNvSpPr>
            <a:spLocks noGrp="1"/>
          </p:cNvSpPr>
          <p:nvPr>
            <p:ph type="body" sz="quarter" idx="3"/>
          </p:nvPr>
        </p:nvSpPr>
        <p:spPr>
          <a:xfrm>
            <a:off x="4537880" y="2565086"/>
            <a:ext cx="3184385" cy="685800"/>
          </a:xfrm>
        </p:spPr>
        <p:txBody>
          <a:bodyPr/>
          <a:lstStyle/>
          <a:p>
            <a:pPr algn="ctr">
              <a:lnSpc>
                <a:spcPct val="100000"/>
              </a:lnSpc>
              <a:spcBef>
                <a:spcPts val="0"/>
              </a:spcBef>
            </a:pPr>
            <a:r>
              <a:rPr lang="en-GB" dirty="0"/>
              <a:t>A CHURCH </a:t>
            </a:r>
          </a:p>
          <a:p>
            <a:pPr algn="ctr">
              <a:lnSpc>
                <a:spcPct val="100000"/>
              </a:lnSpc>
              <a:spcBef>
                <a:spcPts val="0"/>
              </a:spcBef>
            </a:pPr>
            <a:r>
              <a:rPr lang="en-GB" dirty="0"/>
              <a:t>SCHOOL</a:t>
            </a:r>
          </a:p>
        </p:txBody>
      </p:sp>
      <p:sp>
        <p:nvSpPr>
          <p:cNvPr id="7" name="Text Placeholder 6">
            <a:extLst>
              <a:ext uri="{FF2B5EF4-FFF2-40B4-BE49-F238E27FC236}">
                <a16:creationId xmlns:a16="http://schemas.microsoft.com/office/drawing/2014/main" id="{F2264924-878C-4349-B1BF-E5997E831557}"/>
              </a:ext>
            </a:extLst>
          </p:cNvPr>
          <p:cNvSpPr>
            <a:spLocks noGrp="1"/>
          </p:cNvSpPr>
          <p:nvPr>
            <p:ph type="body" sz="quarter" idx="13"/>
          </p:nvPr>
        </p:nvSpPr>
        <p:spPr>
          <a:xfrm>
            <a:off x="7921837" y="2552543"/>
            <a:ext cx="3194968" cy="685800"/>
          </a:xfrm>
        </p:spPr>
        <p:txBody>
          <a:bodyPr/>
          <a:lstStyle/>
          <a:p>
            <a:pPr algn="ctr"/>
            <a:r>
              <a:rPr lang="en-GB" dirty="0"/>
              <a:t>A LOVING COMMUNITY</a:t>
            </a:r>
          </a:p>
        </p:txBody>
      </p:sp>
      <p:pic>
        <p:nvPicPr>
          <p:cNvPr id="10" name="Picture Placeholder 9">
            <a:extLst>
              <a:ext uri="{FF2B5EF4-FFF2-40B4-BE49-F238E27FC236}">
                <a16:creationId xmlns:a16="http://schemas.microsoft.com/office/drawing/2014/main" id="{73D93196-2CB5-489A-AE43-AE7C160B3276}"/>
              </a:ext>
            </a:extLst>
          </p:cNvPr>
          <p:cNvPicPr>
            <a:picLocks noChangeAspect="1"/>
          </p:cNvPicPr>
          <p:nvPr/>
        </p:nvPicPr>
        <p:blipFill>
          <a:blip r:embed="rId2">
            <a:extLst>
              <a:ext uri="{28A0092B-C50C-407E-A947-70E740481C1C}">
                <a14:useLocalDpi xmlns:a14="http://schemas.microsoft.com/office/drawing/2010/main" val="0"/>
              </a:ext>
            </a:extLst>
          </a:blip>
          <a:srcRect l="3234" r="3234"/>
          <a:stretch>
            <a:fillRect/>
          </a:stretch>
        </p:blipFill>
        <p:spPr>
          <a:xfrm>
            <a:off x="267468" y="243527"/>
            <a:ext cx="4069185" cy="1351665"/>
          </a:xfrm>
          <a:prstGeom prst="rect">
            <a:avLst/>
          </a:prstGeom>
        </p:spPr>
      </p:pic>
      <p:pic>
        <p:nvPicPr>
          <p:cNvPr id="11" name="Picture 10">
            <a:extLst>
              <a:ext uri="{FF2B5EF4-FFF2-40B4-BE49-F238E27FC236}">
                <a16:creationId xmlns:a16="http://schemas.microsoft.com/office/drawing/2014/main" id="{0390E7D5-95CF-49D3-9ACC-511DBF3FF04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01355" y="3395649"/>
            <a:ext cx="2588025" cy="219360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15" name="Picture 14">
            <a:extLst>
              <a:ext uri="{FF2B5EF4-FFF2-40B4-BE49-F238E27FC236}">
                <a16:creationId xmlns:a16="http://schemas.microsoft.com/office/drawing/2014/main" id="{740C60C6-3B9F-8E9A-20EA-3745201F844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73674" y="3429001"/>
            <a:ext cx="2950834" cy="216025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19" name="Picture 18">
            <a:extLst>
              <a:ext uri="{FF2B5EF4-FFF2-40B4-BE49-F238E27FC236}">
                <a16:creationId xmlns:a16="http://schemas.microsoft.com/office/drawing/2014/main" id="{D6EC5383-B15E-4D2F-5DFB-EC8FC6069885}"/>
              </a:ext>
            </a:extLst>
          </p:cNvPr>
          <p:cNvPicPr>
            <a:picLocks noChangeAspect="1"/>
          </p:cNvPicPr>
          <p:nvPr/>
        </p:nvPicPr>
        <p:blipFill>
          <a:blip r:embed="rId5"/>
          <a:stretch>
            <a:fillRect/>
          </a:stretch>
        </p:blipFill>
        <p:spPr>
          <a:xfrm>
            <a:off x="8266227" y="3395650"/>
            <a:ext cx="2588025" cy="220988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6065798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bg>
      <p:bgPr>
        <a:solidFill>
          <a:schemeClr val="bg2">
            <a:lumMod val="60000"/>
            <a:lumOff val="40000"/>
          </a:schemeClr>
        </a:solid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0CC875E-E9FE-4771-8D28-3259E87D1762}"/>
              </a:ext>
            </a:extLst>
          </p:cNvPr>
          <p:cNvSpPr>
            <a:spLocks noGrp="1"/>
          </p:cNvSpPr>
          <p:nvPr>
            <p:ph type="body" idx="1"/>
          </p:nvPr>
        </p:nvSpPr>
        <p:spPr>
          <a:xfrm>
            <a:off x="1141409" y="2565086"/>
            <a:ext cx="3196899" cy="685800"/>
          </a:xfrm>
        </p:spPr>
        <p:txBody>
          <a:bodyPr/>
          <a:lstStyle/>
          <a:p>
            <a:pPr algn="ctr">
              <a:lnSpc>
                <a:spcPct val="100000"/>
              </a:lnSpc>
              <a:spcBef>
                <a:spcPts val="0"/>
              </a:spcBef>
            </a:pPr>
            <a:r>
              <a:rPr lang="en-GB" dirty="0"/>
              <a:t>AN INFANT </a:t>
            </a:r>
          </a:p>
          <a:p>
            <a:pPr algn="ctr">
              <a:lnSpc>
                <a:spcPct val="100000"/>
              </a:lnSpc>
              <a:spcBef>
                <a:spcPts val="0"/>
              </a:spcBef>
            </a:pPr>
            <a:r>
              <a:rPr lang="en-GB" dirty="0"/>
              <a:t>SCHOOL</a:t>
            </a:r>
          </a:p>
        </p:txBody>
      </p:sp>
      <p:sp>
        <p:nvSpPr>
          <p:cNvPr id="4" name="Text Placeholder 3">
            <a:extLst>
              <a:ext uri="{FF2B5EF4-FFF2-40B4-BE49-F238E27FC236}">
                <a16:creationId xmlns:a16="http://schemas.microsoft.com/office/drawing/2014/main" id="{2F4FE4CC-8022-4A86-875B-11E9488EF9A3}"/>
              </a:ext>
            </a:extLst>
          </p:cNvPr>
          <p:cNvSpPr>
            <a:spLocks noGrp="1"/>
          </p:cNvSpPr>
          <p:nvPr>
            <p:ph type="body" sz="half" idx="15"/>
          </p:nvPr>
        </p:nvSpPr>
        <p:spPr>
          <a:xfrm>
            <a:off x="1355213" y="3360263"/>
            <a:ext cx="2769294" cy="2430936"/>
          </a:xfrm>
        </p:spPr>
        <p:txBody>
          <a:bodyPr>
            <a:normAutofit fontScale="92500" lnSpcReduction="20000"/>
          </a:bodyPr>
          <a:lstStyle/>
          <a:p>
            <a:pPr marL="342900" indent="-342900">
              <a:buFont typeface="Wingdings" panose="05000000000000000000" pitchFamily="2" charset="2"/>
              <a:buChar char="ü"/>
            </a:pPr>
            <a:r>
              <a:rPr lang="en-GB" sz="2200" dirty="0"/>
              <a:t>Play and joy! </a:t>
            </a:r>
          </a:p>
          <a:p>
            <a:pPr marL="342900" indent="-342900">
              <a:buFont typeface="Wingdings" panose="05000000000000000000" pitchFamily="2" charset="2"/>
              <a:buChar char="ü"/>
            </a:pPr>
            <a:r>
              <a:rPr lang="en-GB" sz="2200" dirty="0"/>
              <a:t>Active Learning</a:t>
            </a:r>
          </a:p>
          <a:p>
            <a:pPr marL="342900" indent="-342900">
              <a:buFont typeface="Wingdings" panose="05000000000000000000" pitchFamily="2" charset="2"/>
              <a:buChar char="ü"/>
            </a:pPr>
            <a:r>
              <a:rPr lang="en-GB" sz="2200" dirty="0"/>
              <a:t>Early Reading &amp; Number skills</a:t>
            </a:r>
          </a:p>
          <a:p>
            <a:pPr marL="342900" indent="-342900">
              <a:buFont typeface="Wingdings" panose="05000000000000000000" pitchFamily="2" charset="2"/>
              <a:buChar char="ü"/>
            </a:pPr>
            <a:r>
              <a:rPr lang="en-GB" sz="2200" dirty="0"/>
              <a:t>Sense of self </a:t>
            </a:r>
          </a:p>
          <a:p>
            <a:pPr marL="342900" indent="-342900">
              <a:buFont typeface="Wingdings" panose="05000000000000000000" pitchFamily="2" charset="2"/>
              <a:buChar char="ü"/>
            </a:pPr>
            <a:r>
              <a:rPr lang="en-GB" sz="2200" dirty="0" err="1"/>
              <a:t>Oracy</a:t>
            </a:r>
            <a:r>
              <a:rPr lang="en-GB" sz="2200" dirty="0"/>
              <a:t> </a:t>
            </a:r>
          </a:p>
          <a:p>
            <a:endParaRPr lang="en-GB" sz="2800" dirty="0"/>
          </a:p>
        </p:txBody>
      </p:sp>
      <p:sp>
        <p:nvSpPr>
          <p:cNvPr id="5" name="Text Placeholder 4">
            <a:extLst>
              <a:ext uri="{FF2B5EF4-FFF2-40B4-BE49-F238E27FC236}">
                <a16:creationId xmlns:a16="http://schemas.microsoft.com/office/drawing/2014/main" id="{8403BA60-1F33-406B-9BF3-B69D0DB6910B}"/>
              </a:ext>
            </a:extLst>
          </p:cNvPr>
          <p:cNvSpPr>
            <a:spLocks noGrp="1"/>
          </p:cNvSpPr>
          <p:nvPr>
            <p:ph type="body" sz="quarter" idx="3"/>
          </p:nvPr>
        </p:nvSpPr>
        <p:spPr>
          <a:xfrm>
            <a:off x="4537880" y="2565086"/>
            <a:ext cx="3184385" cy="685800"/>
          </a:xfrm>
        </p:spPr>
        <p:txBody>
          <a:bodyPr/>
          <a:lstStyle/>
          <a:p>
            <a:pPr algn="ctr">
              <a:lnSpc>
                <a:spcPct val="100000"/>
              </a:lnSpc>
              <a:spcBef>
                <a:spcPts val="0"/>
              </a:spcBef>
            </a:pPr>
            <a:r>
              <a:rPr lang="en-GB" dirty="0"/>
              <a:t>A CHURCH </a:t>
            </a:r>
          </a:p>
          <a:p>
            <a:pPr algn="ctr">
              <a:lnSpc>
                <a:spcPct val="100000"/>
              </a:lnSpc>
              <a:spcBef>
                <a:spcPts val="0"/>
              </a:spcBef>
            </a:pPr>
            <a:r>
              <a:rPr lang="en-GB" dirty="0"/>
              <a:t>SCHOOL</a:t>
            </a:r>
          </a:p>
        </p:txBody>
      </p:sp>
      <p:sp>
        <p:nvSpPr>
          <p:cNvPr id="7" name="Text Placeholder 6">
            <a:extLst>
              <a:ext uri="{FF2B5EF4-FFF2-40B4-BE49-F238E27FC236}">
                <a16:creationId xmlns:a16="http://schemas.microsoft.com/office/drawing/2014/main" id="{F2264924-878C-4349-B1BF-E5997E831557}"/>
              </a:ext>
            </a:extLst>
          </p:cNvPr>
          <p:cNvSpPr>
            <a:spLocks noGrp="1"/>
          </p:cNvSpPr>
          <p:nvPr>
            <p:ph type="body" sz="quarter" idx="13"/>
          </p:nvPr>
        </p:nvSpPr>
        <p:spPr>
          <a:xfrm>
            <a:off x="7921837" y="2552543"/>
            <a:ext cx="3194968" cy="685800"/>
          </a:xfrm>
        </p:spPr>
        <p:txBody>
          <a:bodyPr/>
          <a:lstStyle/>
          <a:p>
            <a:pPr algn="ctr"/>
            <a:r>
              <a:rPr lang="en-GB" dirty="0"/>
              <a:t>A LOVING COMMUNITY</a:t>
            </a:r>
          </a:p>
        </p:txBody>
      </p:sp>
      <p:pic>
        <p:nvPicPr>
          <p:cNvPr id="10" name="Picture Placeholder 9">
            <a:extLst>
              <a:ext uri="{FF2B5EF4-FFF2-40B4-BE49-F238E27FC236}">
                <a16:creationId xmlns:a16="http://schemas.microsoft.com/office/drawing/2014/main" id="{73D93196-2CB5-489A-AE43-AE7C160B3276}"/>
              </a:ext>
            </a:extLst>
          </p:cNvPr>
          <p:cNvPicPr>
            <a:picLocks noChangeAspect="1"/>
          </p:cNvPicPr>
          <p:nvPr/>
        </p:nvPicPr>
        <p:blipFill>
          <a:blip r:embed="rId2">
            <a:extLst>
              <a:ext uri="{28A0092B-C50C-407E-A947-70E740481C1C}">
                <a14:useLocalDpi xmlns:a14="http://schemas.microsoft.com/office/drawing/2010/main" val="0"/>
              </a:ext>
            </a:extLst>
          </a:blip>
          <a:srcRect l="3234" r="3234"/>
          <a:stretch>
            <a:fillRect/>
          </a:stretch>
        </p:blipFill>
        <p:spPr>
          <a:xfrm>
            <a:off x="267468" y="243527"/>
            <a:ext cx="4069185" cy="1351665"/>
          </a:xfrm>
          <a:prstGeom prst="rect">
            <a:avLst/>
          </a:prstGeom>
        </p:spPr>
      </p:pic>
      <p:pic>
        <p:nvPicPr>
          <p:cNvPr id="2" name="Picture 1">
            <a:extLst>
              <a:ext uri="{FF2B5EF4-FFF2-40B4-BE49-F238E27FC236}">
                <a16:creationId xmlns:a16="http://schemas.microsoft.com/office/drawing/2014/main" id="{832C99B4-68B7-63DD-57BD-26E09A1911D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01355" y="3395649"/>
            <a:ext cx="2588025" cy="219360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9" name="Picture 8">
            <a:extLst>
              <a:ext uri="{FF2B5EF4-FFF2-40B4-BE49-F238E27FC236}">
                <a16:creationId xmlns:a16="http://schemas.microsoft.com/office/drawing/2014/main" id="{71407F5F-BBF1-F730-7CA1-086764A01EC6}"/>
              </a:ext>
            </a:extLst>
          </p:cNvPr>
          <p:cNvPicPr>
            <a:picLocks noChangeAspect="1"/>
          </p:cNvPicPr>
          <p:nvPr/>
        </p:nvPicPr>
        <p:blipFill>
          <a:blip r:embed="rId4"/>
          <a:stretch>
            <a:fillRect/>
          </a:stretch>
        </p:blipFill>
        <p:spPr>
          <a:xfrm>
            <a:off x="8266227" y="3395650"/>
            <a:ext cx="2588025" cy="220988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9549381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bg>
      <p:bgPr>
        <a:solidFill>
          <a:schemeClr val="bg2">
            <a:lumMod val="60000"/>
            <a:lumOff val="40000"/>
          </a:schemeClr>
        </a:solid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0CC875E-E9FE-4771-8D28-3259E87D1762}"/>
              </a:ext>
            </a:extLst>
          </p:cNvPr>
          <p:cNvSpPr>
            <a:spLocks noGrp="1"/>
          </p:cNvSpPr>
          <p:nvPr>
            <p:ph type="body" idx="1"/>
          </p:nvPr>
        </p:nvSpPr>
        <p:spPr>
          <a:xfrm>
            <a:off x="1141409" y="2565086"/>
            <a:ext cx="3196899" cy="685800"/>
          </a:xfrm>
        </p:spPr>
        <p:txBody>
          <a:bodyPr/>
          <a:lstStyle/>
          <a:p>
            <a:pPr algn="ctr">
              <a:lnSpc>
                <a:spcPct val="100000"/>
              </a:lnSpc>
              <a:spcBef>
                <a:spcPts val="0"/>
              </a:spcBef>
            </a:pPr>
            <a:r>
              <a:rPr lang="en-GB" dirty="0"/>
              <a:t>AN INFANT </a:t>
            </a:r>
          </a:p>
          <a:p>
            <a:pPr algn="ctr">
              <a:lnSpc>
                <a:spcPct val="100000"/>
              </a:lnSpc>
              <a:spcBef>
                <a:spcPts val="0"/>
              </a:spcBef>
            </a:pPr>
            <a:r>
              <a:rPr lang="en-GB" dirty="0"/>
              <a:t>SCHOOL</a:t>
            </a:r>
          </a:p>
        </p:txBody>
      </p:sp>
      <p:sp>
        <p:nvSpPr>
          <p:cNvPr id="6" name="Text Placeholder 5">
            <a:extLst>
              <a:ext uri="{FF2B5EF4-FFF2-40B4-BE49-F238E27FC236}">
                <a16:creationId xmlns:a16="http://schemas.microsoft.com/office/drawing/2014/main" id="{48395A5F-6E4E-4F27-BC2B-52FC05FC627F}"/>
              </a:ext>
            </a:extLst>
          </p:cNvPr>
          <p:cNvSpPr>
            <a:spLocks noGrp="1"/>
          </p:cNvSpPr>
          <p:nvPr>
            <p:ph type="body" sz="half" idx="15"/>
          </p:nvPr>
        </p:nvSpPr>
        <p:spPr>
          <a:xfrm>
            <a:off x="4672945" y="3363435"/>
            <a:ext cx="2868025" cy="3046330"/>
          </a:xfrm>
        </p:spPr>
        <p:txBody>
          <a:bodyPr>
            <a:normAutofit fontScale="85000" lnSpcReduction="20000"/>
          </a:bodyPr>
          <a:lstStyle/>
          <a:p>
            <a:pPr marL="285750" indent="-285750">
              <a:buFont typeface="Wingdings" panose="05000000000000000000" pitchFamily="2" charset="2"/>
              <a:buChar char="ü"/>
            </a:pPr>
            <a:r>
              <a:rPr lang="en-GB" sz="2400" dirty="0"/>
              <a:t>Flourishing for all</a:t>
            </a:r>
          </a:p>
          <a:p>
            <a:pPr marL="285750" indent="-285750">
              <a:buFont typeface="Wingdings" panose="05000000000000000000" pitchFamily="2" charset="2"/>
              <a:buChar char="ü"/>
            </a:pPr>
            <a:r>
              <a:rPr lang="en-GB" sz="2400" dirty="0"/>
              <a:t>Vision: Deeply Christian, serving the common good</a:t>
            </a:r>
          </a:p>
          <a:p>
            <a:pPr marL="285750" indent="-285750">
              <a:buFont typeface="Wingdings" panose="05000000000000000000" pitchFamily="2" charset="2"/>
              <a:buChar char="ü"/>
            </a:pPr>
            <a:r>
              <a:rPr lang="en-GB" sz="2400" dirty="0"/>
              <a:t>Collective Worship; Spirituality; RE</a:t>
            </a:r>
          </a:p>
          <a:p>
            <a:pPr marL="285750" indent="-285750">
              <a:buFont typeface="Wingdings" panose="05000000000000000000" pitchFamily="2" charset="2"/>
              <a:buChar char="ü"/>
            </a:pPr>
            <a:r>
              <a:rPr lang="en-GB" sz="2400" dirty="0"/>
              <a:t>Church &amp; School partnership</a:t>
            </a:r>
          </a:p>
          <a:p>
            <a:pPr marL="285750" indent="-285750">
              <a:buFont typeface="Wingdings" panose="05000000000000000000" pitchFamily="2" charset="2"/>
              <a:buChar char="ü"/>
            </a:pPr>
            <a:endParaRPr lang="en-GB" sz="1800" dirty="0"/>
          </a:p>
          <a:p>
            <a:pPr marL="285750" indent="-285750">
              <a:buFont typeface="Wingdings" panose="05000000000000000000" pitchFamily="2" charset="2"/>
              <a:buChar char="ü"/>
            </a:pPr>
            <a:endParaRPr lang="en-GB" sz="2200" dirty="0"/>
          </a:p>
        </p:txBody>
      </p:sp>
      <p:sp>
        <p:nvSpPr>
          <p:cNvPr id="5" name="Text Placeholder 4">
            <a:extLst>
              <a:ext uri="{FF2B5EF4-FFF2-40B4-BE49-F238E27FC236}">
                <a16:creationId xmlns:a16="http://schemas.microsoft.com/office/drawing/2014/main" id="{8403BA60-1F33-406B-9BF3-B69D0DB6910B}"/>
              </a:ext>
            </a:extLst>
          </p:cNvPr>
          <p:cNvSpPr>
            <a:spLocks noGrp="1"/>
          </p:cNvSpPr>
          <p:nvPr>
            <p:ph type="body" sz="quarter" idx="3"/>
          </p:nvPr>
        </p:nvSpPr>
        <p:spPr>
          <a:xfrm>
            <a:off x="4537880" y="2565086"/>
            <a:ext cx="3184385" cy="685800"/>
          </a:xfrm>
        </p:spPr>
        <p:txBody>
          <a:bodyPr/>
          <a:lstStyle/>
          <a:p>
            <a:pPr algn="ctr">
              <a:lnSpc>
                <a:spcPct val="100000"/>
              </a:lnSpc>
              <a:spcBef>
                <a:spcPts val="0"/>
              </a:spcBef>
            </a:pPr>
            <a:r>
              <a:rPr lang="en-GB" dirty="0"/>
              <a:t>A CHURCH </a:t>
            </a:r>
          </a:p>
          <a:p>
            <a:pPr algn="ctr">
              <a:lnSpc>
                <a:spcPct val="100000"/>
              </a:lnSpc>
              <a:spcBef>
                <a:spcPts val="0"/>
              </a:spcBef>
            </a:pPr>
            <a:r>
              <a:rPr lang="en-GB" dirty="0"/>
              <a:t>SCHOOL</a:t>
            </a:r>
          </a:p>
        </p:txBody>
      </p:sp>
      <p:sp>
        <p:nvSpPr>
          <p:cNvPr id="7" name="Text Placeholder 6">
            <a:extLst>
              <a:ext uri="{FF2B5EF4-FFF2-40B4-BE49-F238E27FC236}">
                <a16:creationId xmlns:a16="http://schemas.microsoft.com/office/drawing/2014/main" id="{F2264924-878C-4349-B1BF-E5997E831557}"/>
              </a:ext>
            </a:extLst>
          </p:cNvPr>
          <p:cNvSpPr>
            <a:spLocks noGrp="1"/>
          </p:cNvSpPr>
          <p:nvPr>
            <p:ph type="body" sz="quarter" idx="13"/>
          </p:nvPr>
        </p:nvSpPr>
        <p:spPr>
          <a:xfrm>
            <a:off x="7921837" y="2552543"/>
            <a:ext cx="3194968" cy="685800"/>
          </a:xfrm>
        </p:spPr>
        <p:txBody>
          <a:bodyPr/>
          <a:lstStyle/>
          <a:p>
            <a:pPr algn="ctr"/>
            <a:r>
              <a:rPr lang="en-GB" dirty="0"/>
              <a:t>A LOVING COMMUNITY</a:t>
            </a:r>
          </a:p>
        </p:txBody>
      </p:sp>
      <p:pic>
        <p:nvPicPr>
          <p:cNvPr id="10" name="Picture Placeholder 9">
            <a:extLst>
              <a:ext uri="{FF2B5EF4-FFF2-40B4-BE49-F238E27FC236}">
                <a16:creationId xmlns:a16="http://schemas.microsoft.com/office/drawing/2014/main" id="{73D93196-2CB5-489A-AE43-AE7C160B3276}"/>
              </a:ext>
            </a:extLst>
          </p:cNvPr>
          <p:cNvPicPr>
            <a:picLocks noChangeAspect="1"/>
          </p:cNvPicPr>
          <p:nvPr/>
        </p:nvPicPr>
        <p:blipFill>
          <a:blip r:embed="rId2">
            <a:extLst>
              <a:ext uri="{28A0092B-C50C-407E-A947-70E740481C1C}">
                <a14:useLocalDpi xmlns:a14="http://schemas.microsoft.com/office/drawing/2010/main" val="0"/>
              </a:ext>
            </a:extLst>
          </a:blip>
          <a:srcRect l="3234" r="3234"/>
          <a:stretch>
            <a:fillRect/>
          </a:stretch>
        </p:blipFill>
        <p:spPr>
          <a:xfrm>
            <a:off x="267468" y="243527"/>
            <a:ext cx="4069185" cy="1351665"/>
          </a:xfrm>
          <a:prstGeom prst="rect">
            <a:avLst/>
          </a:prstGeom>
        </p:spPr>
      </p:pic>
      <p:pic>
        <p:nvPicPr>
          <p:cNvPr id="13" name="Picture 2" descr="undefined">
            <a:extLst>
              <a:ext uri="{FF2B5EF4-FFF2-40B4-BE49-F238E27FC236}">
                <a16:creationId xmlns:a16="http://schemas.microsoft.com/office/drawing/2014/main" id="{0ED7E37A-6042-4F21-ABA4-C77668DEF8B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97784" y="243527"/>
            <a:ext cx="1596432" cy="2101336"/>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671A7B65-F1F8-44C9-0E02-CDB1D13F419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73674" y="3429001"/>
            <a:ext cx="2950834" cy="216025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11" name="Picture 10">
            <a:extLst>
              <a:ext uri="{FF2B5EF4-FFF2-40B4-BE49-F238E27FC236}">
                <a16:creationId xmlns:a16="http://schemas.microsoft.com/office/drawing/2014/main" id="{14C1A5F1-697A-D43E-002C-52577E1B3A79}"/>
              </a:ext>
            </a:extLst>
          </p:cNvPr>
          <p:cNvPicPr>
            <a:picLocks noChangeAspect="1"/>
          </p:cNvPicPr>
          <p:nvPr/>
        </p:nvPicPr>
        <p:blipFill>
          <a:blip r:embed="rId5"/>
          <a:stretch>
            <a:fillRect/>
          </a:stretch>
        </p:blipFill>
        <p:spPr>
          <a:xfrm>
            <a:off x="8266227" y="3395650"/>
            <a:ext cx="2588025" cy="220988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9911198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bg>
      <p:bgPr>
        <a:solidFill>
          <a:schemeClr val="bg2">
            <a:lumMod val="60000"/>
            <a:lumOff val="40000"/>
          </a:schemeClr>
        </a:solid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0CC875E-E9FE-4771-8D28-3259E87D1762}"/>
              </a:ext>
            </a:extLst>
          </p:cNvPr>
          <p:cNvSpPr>
            <a:spLocks noGrp="1"/>
          </p:cNvSpPr>
          <p:nvPr>
            <p:ph type="body" idx="1"/>
          </p:nvPr>
        </p:nvSpPr>
        <p:spPr>
          <a:xfrm>
            <a:off x="1141409" y="2565086"/>
            <a:ext cx="3196899" cy="685800"/>
          </a:xfrm>
        </p:spPr>
        <p:txBody>
          <a:bodyPr/>
          <a:lstStyle/>
          <a:p>
            <a:pPr algn="ctr">
              <a:lnSpc>
                <a:spcPct val="100000"/>
              </a:lnSpc>
              <a:spcBef>
                <a:spcPts val="0"/>
              </a:spcBef>
            </a:pPr>
            <a:r>
              <a:rPr lang="en-GB" dirty="0"/>
              <a:t>AN INFANT </a:t>
            </a:r>
          </a:p>
          <a:p>
            <a:pPr algn="ctr">
              <a:lnSpc>
                <a:spcPct val="100000"/>
              </a:lnSpc>
              <a:spcBef>
                <a:spcPts val="0"/>
              </a:spcBef>
            </a:pPr>
            <a:r>
              <a:rPr lang="en-GB" dirty="0"/>
              <a:t>SCHOOL</a:t>
            </a:r>
          </a:p>
        </p:txBody>
      </p:sp>
      <p:sp>
        <p:nvSpPr>
          <p:cNvPr id="8" name="Text Placeholder 7">
            <a:extLst>
              <a:ext uri="{FF2B5EF4-FFF2-40B4-BE49-F238E27FC236}">
                <a16:creationId xmlns:a16="http://schemas.microsoft.com/office/drawing/2014/main" id="{2EECEA1A-E398-413F-966B-E7A79830622C}"/>
              </a:ext>
            </a:extLst>
          </p:cNvPr>
          <p:cNvSpPr>
            <a:spLocks noGrp="1"/>
          </p:cNvSpPr>
          <p:nvPr>
            <p:ph type="body" sz="half" idx="15"/>
          </p:nvPr>
        </p:nvSpPr>
        <p:spPr>
          <a:xfrm>
            <a:off x="8179384" y="3360263"/>
            <a:ext cx="2657403" cy="2430936"/>
          </a:xfrm>
        </p:spPr>
        <p:txBody>
          <a:bodyPr>
            <a:noAutofit/>
          </a:bodyPr>
          <a:lstStyle/>
          <a:p>
            <a:pPr marL="285750" indent="-285750">
              <a:buFont typeface="Wingdings" panose="05000000000000000000" pitchFamily="2" charset="2"/>
              <a:buChar char="ü"/>
            </a:pPr>
            <a:r>
              <a:rPr lang="en-GB" sz="2000" dirty="0"/>
              <a:t>Strong relationships as the foundation</a:t>
            </a:r>
          </a:p>
          <a:p>
            <a:pPr marL="285750" indent="-285750">
              <a:buFont typeface="Wingdings" panose="05000000000000000000" pitchFamily="2" charset="2"/>
              <a:buChar char="ü"/>
            </a:pPr>
            <a:r>
              <a:rPr lang="en-GB" sz="2000" dirty="0"/>
              <a:t>Governors</a:t>
            </a:r>
          </a:p>
          <a:p>
            <a:pPr marL="285750" indent="-285750">
              <a:buFont typeface="Wingdings" panose="05000000000000000000" pitchFamily="2" charset="2"/>
              <a:buChar char="ü"/>
            </a:pPr>
            <a:r>
              <a:rPr lang="en-GB" sz="2000" dirty="0"/>
              <a:t>FOCIS</a:t>
            </a:r>
          </a:p>
          <a:p>
            <a:pPr marL="285750" indent="-285750">
              <a:buFont typeface="Wingdings" panose="05000000000000000000" pitchFamily="2" charset="2"/>
              <a:buChar char="ü"/>
            </a:pPr>
            <a:r>
              <a:rPr lang="en-GB" sz="2000" dirty="0"/>
              <a:t>Care Club</a:t>
            </a:r>
          </a:p>
          <a:p>
            <a:pPr marL="285750" indent="-285750">
              <a:buFont typeface="Wingdings" panose="05000000000000000000" pitchFamily="2" charset="2"/>
              <a:buChar char="ü"/>
            </a:pPr>
            <a:r>
              <a:rPr lang="en-GB" sz="2000" dirty="0"/>
              <a:t>Parent Partnership</a:t>
            </a:r>
          </a:p>
          <a:p>
            <a:pPr marL="285750" indent="-285750">
              <a:buFont typeface="Wingdings" panose="05000000000000000000" pitchFamily="2" charset="2"/>
              <a:buChar char="ü"/>
            </a:pPr>
            <a:r>
              <a:rPr lang="en-GB" sz="2000" dirty="0"/>
              <a:t>Wider Community</a:t>
            </a:r>
          </a:p>
        </p:txBody>
      </p:sp>
      <p:sp>
        <p:nvSpPr>
          <p:cNvPr id="5" name="Text Placeholder 4">
            <a:extLst>
              <a:ext uri="{FF2B5EF4-FFF2-40B4-BE49-F238E27FC236}">
                <a16:creationId xmlns:a16="http://schemas.microsoft.com/office/drawing/2014/main" id="{8403BA60-1F33-406B-9BF3-B69D0DB6910B}"/>
              </a:ext>
            </a:extLst>
          </p:cNvPr>
          <p:cNvSpPr>
            <a:spLocks noGrp="1"/>
          </p:cNvSpPr>
          <p:nvPr>
            <p:ph type="body" sz="quarter" idx="3"/>
          </p:nvPr>
        </p:nvSpPr>
        <p:spPr>
          <a:xfrm>
            <a:off x="4537880" y="2565086"/>
            <a:ext cx="3184385" cy="685800"/>
          </a:xfrm>
        </p:spPr>
        <p:txBody>
          <a:bodyPr/>
          <a:lstStyle/>
          <a:p>
            <a:pPr algn="ctr">
              <a:lnSpc>
                <a:spcPct val="100000"/>
              </a:lnSpc>
              <a:spcBef>
                <a:spcPts val="0"/>
              </a:spcBef>
            </a:pPr>
            <a:r>
              <a:rPr lang="en-GB" dirty="0"/>
              <a:t>A CHURCH </a:t>
            </a:r>
          </a:p>
          <a:p>
            <a:pPr algn="ctr">
              <a:lnSpc>
                <a:spcPct val="100000"/>
              </a:lnSpc>
              <a:spcBef>
                <a:spcPts val="0"/>
              </a:spcBef>
            </a:pPr>
            <a:r>
              <a:rPr lang="en-GB" dirty="0"/>
              <a:t>SCHOOL</a:t>
            </a:r>
          </a:p>
        </p:txBody>
      </p:sp>
      <p:sp>
        <p:nvSpPr>
          <p:cNvPr id="7" name="Text Placeholder 6">
            <a:extLst>
              <a:ext uri="{FF2B5EF4-FFF2-40B4-BE49-F238E27FC236}">
                <a16:creationId xmlns:a16="http://schemas.microsoft.com/office/drawing/2014/main" id="{F2264924-878C-4349-B1BF-E5997E831557}"/>
              </a:ext>
            </a:extLst>
          </p:cNvPr>
          <p:cNvSpPr>
            <a:spLocks noGrp="1"/>
          </p:cNvSpPr>
          <p:nvPr>
            <p:ph type="body" sz="quarter" idx="13"/>
          </p:nvPr>
        </p:nvSpPr>
        <p:spPr>
          <a:xfrm>
            <a:off x="7921837" y="2552543"/>
            <a:ext cx="3194968" cy="685800"/>
          </a:xfrm>
        </p:spPr>
        <p:txBody>
          <a:bodyPr/>
          <a:lstStyle/>
          <a:p>
            <a:pPr algn="ctr"/>
            <a:r>
              <a:rPr lang="en-GB" dirty="0"/>
              <a:t>A LOVING COMMUNITY</a:t>
            </a:r>
          </a:p>
        </p:txBody>
      </p:sp>
      <p:pic>
        <p:nvPicPr>
          <p:cNvPr id="10" name="Picture Placeholder 9">
            <a:extLst>
              <a:ext uri="{FF2B5EF4-FFF2-40B4-BE49-F238E27FC236}">
                <a16:creationId xmlns:a16="http://schemas.microsoft.com/office/drawing/2014/main" id="{73D93196-2CB5-489A-AE43-AE7C160B3276}"/>
              </a:ext>
            </a:extLst>
          </p:cNvPr>
          <p:cNvPicPr>
            <a:picLocks noChangeAspect="1"/>
          </p:cNvPicPr>
          <p:nvPr/>
        </p:nvPicPr>
        <p:blipFill>
          <a:blip r:embed="rId2">
            <a:extLst>
              <a:ext uri="{28A0092B-C50C-407E-A947-70E740481C1C}">
                <a14:useLocalDpi xmlns:a14="http://schemas.microsoft.com/office/drawing/2010/main" val="0"/>
              </a:ext>
            </a:extLst>
          </a:blip>
          <a:srcRect l="3234" r="3234"/>
          <a:stretch>
            <a:fillRect/>
          </a:stretch>
        </p:blipFill>
        <p:spPr>
          <a:xfrm>
            <a:off x="267468" y="243527"/>
            <a:ext cx="4069185" cy="1351665"/>
          </a:xfrm>
          <a:prstGeom prst="rect">
            <a:avLst/>
          </a:prstGeom>
        </p:spPr>
      </p:pic>
      <p:pic>
        <p:nvPicPr>
          <p:cNvPr id="2" name="Picture 1">
            <a:extLst>
              <a:ext uri="{FF2B5EF4-FFF2-40B4-BE49-F238E27FC236}">
                <a16:creationId xmlns:a16="http://schemas.microsoft.com/office/drawing/2014/main" id="{2438F997-8E86-A886-2D62-45D64AFB25A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73674" y="3429001"/>
            <a:ext cx="2950834" cy="216025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12" name="Picture 11">
            <a:extLst>
              <a:ext uri="{FF2B5EF4-FFF2-40B4-BE49-F238E27FC236}">
                <a16:creationId xmlns:a16="http://schemas.microsoft.com/office/drawing/2014/main" id="{432F2C20-68D9-B2D5-3B74-9F77371D4B1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01355" y="3395649"/>
            <a:ext cx="2588025" cy="219360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3662960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bg>
      <p:bgPr>
        <a:solidFill>
          <a:schemeClr val="bg2">
            <a:lumMod val="60000"/>
            <a:lumOff val="40000"/>
          </a:schemeClr>
        </a:solidFill>
        <a:effectLst/>
      </p:bgPr>
    </p:bg>
    <p:spTree>
      <p:nvGrpSpPr>
        <p:cNvPr id="1" name=""/>
        <p:cNvGrpSpPr/>
        <p:nvPr/>
      </p:nvGrpSpPr>
      <p:grpSpPr>
        <a:xfrm>
          <a:off x="0" y="0"/>
          <a:ext cx="0" cy="0"/>
          <a:chOff x="0" y="0"/>
          <a:chExt cx="0" cy="0"/>
        </a:xfrm>
      </p:grpSpPr>
      <p:pic>
        <p:nvPicPr>
          <p:cNvPr id="3" name="Content Placeholder 6">
            <a:extLst>
              <a:ext uri="{FF2B5EF4-FFF2-40B4-BE49-F238E27FC236}">
                <a16:creationId xmlns:a16="http://schemas.microsoft.com/office/drawing/2014/main" id="{9BF0CABC-83A5-49AC-A83F-D33E80BFE2BC}"/>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8744"/>
          <a:stretch/>
        </p:blipFill>
        <p:spPr>
          <a:xfrm>
            <a:off x="9422674" y="5750806"/>
            <a:ext cx="2769326" cy="1107194"/>
          </a:xfrm>
          <a:prstGeom prst="rect">
            <a:avLst/>
          </a:prstGeom>
        </p:spPr>
      </p:pic>
      <p:pic>
        <p:nvPicPr>
          <p:cNvPr id="5" name="Picture Placeholder 9">
            <a:extLst>
              <a:ext uri="{FF2B5EF4-FFF2-40B4-BE49-F238E27FC236}">
                <a16:creationId xmlns:a16="http://schemas.microsoft.com/office/drawing/2014/main" id="{45398D31-A47D-46CB-8BB1-7F51EF4A4648}"/>
              </a:ext>
            </a:extLst>
          </p:cNvPr>
          <p:cNvPicPr>
            <a:picLocks noChangeAspect="1"/>
          </p:cNvPicPr>
          <p:nvPr/>
        </p:nvPicPr>
        <p:blipFill>
          <a:blip r:embed="rId3">
            <a:extLst>
              <a:ext uri="{28A0092B-C50C-407E-A947-70E740481C1C}">
                <a14:useLocalDpi xmlns:a14="http://schemas.microsoft.com/office/drawing/2010/main" val="0"/>
              </a:ext>
            </a:extLst>
          </a:blip>
          <a:srcRect l="3234" r="3234"/>
          <a:stretch>
            <a:fillRect/>
          </a:stretch>
        </p:blipFill>
        <p:spPr>
          <a:xfrm>
            <a:off x="0" y="6138"/>
            <a:ext cx="4069185" cy="1351665"/>
          </a:xfrm>
          <a:prstGeom prst="rect">
            <a:avLst/>
          </a:prstGeom>
        </p:spPr>
      </p:pic>
      <p:sp>
        <p:nvSpPr>
          <p:cNvPr id="2" name="Content Placeholder 3">
            <a:extLst>
              <a:ext uri="{FF2B5EF4-FFF2-40B4-BE49-F238E27FC236}">
                <a16:creationId xmlns:a16="http://schemas.microsoft.com/office/drawing/2014/main" id="{FAA0E919-35A1-5B0E-1E6B-3888ECFA3C1E}"/>
              </a:ext>
            </a:extLst>
          </p:cNvPr>
          <p:cNvSpPr txBox="1">
            <a:spLocks/>
          </p:cNvSpPr>
          <p:nvPr/>
        </p:nvSpPr>
        <p:spPr>
          <a:xfrm>
            <a:off x="1294606" y="2006600"/>
            <a:ext cx="9602788" cy="4191000"/>
          </a:xfrm>
          <a:prstGeom prst="rect">
            <a:avLst/>
          </a:prstGeom>
        </p:spPr>
        <p:txBody>
          <a:bodyPr>
            <a:normAutofit lnSpcReduction="10000"/>
          </a:bodyPr>
          <a:lst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a:lstStyle>
          <a:p>
            <a:r>
              <a:rPr lang="en-GB" dirty="0"/>
              <a:t>Year R consists of a balance between adult-directed and child-initiated play, both indoors and outdoors, as well as free flow.</a:t>
            </a:r>
          </a:p>
          <a:p>
            <a:r>
              <a:rPr lang="en-GB" dirty="0"/>
              <a:t>Children will spend a large proportion of their day experimenting with and applying their learning through play.</a:t>
            </a:r>
          </a:p>
          <a:p>
            <a:r>
              <a:rPr lang="en-GB" dirty="0"/>
              <a:t>There will be a number of short carpet inputs throughout the day such as Phonics, Maths or Story Time. </a:t>
            </a:r>
          </a:p>
          <a:p>
            <a:r>
              <a:rPr lang="en-GB" dirty="0"/>
              <a:t>Adults will immerse themselves in children's play in order to skilfully facilitate children applying new skills in a way which interests and engages them, as well as working with small groups on planned activities.</a:t>
            </a:r>
          </a:p>
        </p:txBody>
      </p:sp>
      <p:sp>
        <p:nvSpPr>
          <p:cNvPr id="4" name="TextBox 3">
            <a:extLst>
              <a:ext uri="{FF2B5EF4-FFF2-40B4-BE49-F238E27FC236}">
                <a16:creationId xmlns:a16="http://schemas.microsoft.com/office/drawing/2014/main" id="{1575B686-E589-8AA6-085A-842EF2C963ED}"/>
              </a:ext>
            </a:extLst>
          </p:cNvPr>
          <p:cNvSpPr txBox="1"/>
          <p:nvPr/>
        </p:nvSpPr>
        <p:spPr>
          <a:xfrm>
            <a:off x="4554583" y="618309"/>
            <a:ext cx="5277394" cy="707886"/>
          </a:xfrm>
          <a:prstGeom prst="rect">
            <a:avLst/>
          </a:prstGeom>
          <a:noFill/>
        </p:spPr>
        <p:txBody>
          <a:bodyPr wrap="square" rtlCol="0">
            <a:spAutoFit/>
          </a:bodyPr>
          <a:lstStyle/>
          <a:p>
            <a:pPr algn="ctr"/>
            <a:r>
              <a:rPr lang="en-GB" sz="4000" dirty="0"/>
              <a:t>Early Years</a:t>
            </a:r>
          </a:p>
        </p:txBody>
      </p:sp>
    </p:spTree>
    <p:extLst>
      <p:ext uri="{BB962C8B-B14F-4D97-AF65-F5344CB8AC3E}">
        <p14:creationId xmlns:p14="http://schemas.microsoft.com/office/powerpoint/2010/main" val="14483227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showMasterSp="0">
  <p:cSld>
    <p:bg>
      <p:bgPr>
        <a:solidFill>
          <a:schemeClr val="bg2">
            <a:lumMod val="60000"/>
            <a:lumOff val="40000"/>
          </a:schemeClr>
        </a:solidFill>
        <a:effectLst/>
      </p:bgPr>
    </p:bg>
    <p:spTree>
      <p:nvGrpSpPr>
        <p:cNvPr id="1" name=""/>
        <p:cNvGrpSpPr/>
        <p:nvPr/>
      </p:nvGrpSpPr>
      <p:grpSpPr>
        <a:xfrm>
          <a:off x="0" y="0"/>
          <a:ext cx="0" cy="0"/>
          <a:chOff x="0" y="0"/>
          <a:chExt cx="0" cy="0"/>
        </a:xfrm>
      </p:grpSpPr>
      <p:pic>
        <p:nvPicPr>
          <p:cNvPr id="3" name="Content Placeholder 6">
            <a:extLst>
              <a:ext uri="{FF2B5EF4-FFF2-40B4-BE49-F238E27FC236}">
                <a16:creationId xmlns:a16="http://schemas.microsoft.com/office/drawing/2014/main" id="{9BF0CABC-83A5-49AC-A83F-D33E80BFE2BC}"/>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8744"/>
          <a:stretch/>
        </p:blipFill>
        <p:spPr>
          <a:xfrm>
            <a:off x="9422674" y="5750806"/>
            <a:ext cx="2769326" cy="1107194"/>
          </a:xfrm>
          <a:prstGeom prst="rect">
            <a:avLst/>
          </a:prstGeom>
        </p:spPr>
      </p:pic>
      <p:pic>
        <p:nvPicPr>
          <p:cNvPr id="5" name="Picture Placeholder 9">
            <a:extLst>
              <a:ext uri="{FF2B5EF4-FFF2-40B4-BE49-F238E27FC236}">
                <a16:creationId xmlns:a16="http://schemas.microsoft.com/office/drawing/2014/main" id="{45398D31-A47D-46CB-8BB1-7F51EF4A4648}"/>
              </a:ext>
            </a:extLst>
          </p:cNvPr>
          <p:cNvPicPr>
            <a:picLocks noChangeAspect="1"/>
          </p:cNvPicPr>
          <p:nvPr/>
        </p:nvPicPr>
        <p:blipFill>
          <a:blip r:embed="rId3">
            <a:extLst>
              <a:ext uri="{28A0092B-C50C-407E-A947-70E740481C1C}">
                <a14:useLocalDpi xmlns:a14="http://schemas.microsoft.com/office/drawing/2010/main" val="0"/>
              </a:ext>
            </a:extLst>
          </a:blip>
          <a:srcRect l="3234" r="3234"/>
          <a:stretch>
            <a:fillRect/>
          </a:stretch>
        </p:blipFill>
        <p:spPr>
          <a:xfrm>
            <a:off x="0" y="6138"/>
            <a:ext cx="4069185" cy="1351665"/>
          </a:xfrm>
          <a:prstGeom prst="rect">
            <a:avLst/>
          </a:prstGeom>
        </p:spPr>
      </p:pic>
      <p:sp>
        <p:nvSpPr>
          <p:cNvPr id="6" name="TextBox 5">
            <a:extLst>
              <a:ext uri="{FF2B5EF4-FFF2-40B4-BE49-F238E27FC236}">
                <a16:creationId xmlns:a16="http://schemas.microsoft.com/office/drawing/2014/main" id="{97117E2F-05C6-3C79-DE95-FAF821D4DBC6}"/>
              </a:ext>
            </a:extLst>
          </p:cNvPr>
          <p:cNvSpPr txBox="1"/>
          <p:nvPr/>
        </p:nvSpPr>
        <p:spPr>
          <a:xfrm>
            <a:off x="1105989" y="1861517"/>
            <a:ext cx="10380617" cy="3785652"/>
          </a:xfrm>
          <a:prstGeom prst="rect">
            <a:avLst/>
          </a:prstGeom>
          <a:noFill/>
        </p:spPr>
        <p:txBody>
          <a:bodyPr wrap="square">
            <a:spAutoFit/>
          </a:bodyPr>
          <a:lstStyle/>
          <a:p>
            <a:pPr marL="0" indent="0">
              <a:buNone/>
            </a:pPr>
            <a:r>
              <a:rPr lang="en-GB" sz="2400" dirty="0"/>
              <a:t>Year R follows the EYFS Curriculum, similar to the children's nursery or pre-school they are currently attending.  We also use a variety of topics across the year to support the children’s interest in learning.</a:t>
            </a:r>
          </a:p>
          <a:p>
            <a:pPr marL="0" indent="0">
              <a:buNone/>
            </a:pPr>
            <a:endParaRPr lang="en-GB" sz="2400" dirty="0"/>
          </a:p>
          <a:p>
            <a:pPr marL="0" indent="0">
              <a:buNone/>
            </a:pPr>
            <a:r>
              <a:rPr lang="en-GB" sz="2400" dirty="0"/>
              <a:t>During the first half term of the academic year, the focus is on personal and social skills as well as fine and gross motor skills.  </a:t>
            </a:r>
          </a:p>
          <a:p>
            <a:pPr marL="0" indent="0">
              <a:buNone/>
            </a:pPr>
            <a:endParaRPr lang="en-GB" sz="2400" dirty="0"/>
          </a:p>
          <a:p>
            <a:pPr marL="0" indent="0">
              <a:buNone/>
            </a:pPr>
            <a:r>
              <a:rPr lang="en-GB" sz="2400" dirty="0"/>
              <a:t>Key Stage 1 (Year 1 and Year 2) children at Crookham CE (A) Infant School access the National Curriculum.  This includes subjects such as Music, Drama, PE, DT, Science, History, RE, Art and Geography as well as English and Maths.</a:t>
            </a:r>
          </a:p>
        </p:txBody>
      </p:sp>
      <p:sp>
        <p:nvSpPr>
          <p:cNvPr id="7" name="TextBox 6">
            <a:extLst>
              <a:ext uri="{FF2B5EF4-FFF2-40B4-BE49-F238E27FC236}">
                <a16:creationId xmlns:a16="http://schemas.microsoft.com/office/drawing/2014/main" id="{40144C12-AEFE-D338-C43F-52CDC2A914C2}"/>
              </a:ext>
            </a:extLst>
          </p:cNvPr>
          <p:cNvSpPr txBox="1"/>
          <p:nvPr/>
        </p:nvSpPr>
        <p:spPr>
          <a:xfrm>
            <a:off x="4650377" y="313509"/>
            <a:ext cx="5782492" cy="646331"/>
          </a:xfrm>
          <a:prstGeom prst="rect">
            <a:avLst/>
          </a:prstGeom>
          <a:noFill/>
        </p:spPr>
        <p:txBody>
          <a:bodyPr wrap="square" rtlCol="0">
            <a:spAutoFit/>
          </a:bodyPr>
          <a:lstStyle/>
          <a:p>
            <a:pPr algn="ctr"/>
            <a:r>
              <a:rPr lang="en-GB" sz="3600" dirty="0"/>
              <a:t>Teaching</a:t>
            </a:r>
            <a:r>
              <a:rPr lang="en-GB" dirty="0"/>
              <a:t> </a:t>
            </a:r>
            <a:r>
              <a:rPr lang="en-GB" sz="3600" dirty="0"/>
              <a:t>Across the School</a:t>
            </a:r>
            <a:endParaRPr lang="en-GB" dirty="0"/>
          </a:p>
        </p:txBody>
      </p:sp>
    </p:spTree>
    <p:extLst>
      <p:ext uri="{BB962C8B-B14F-4D97-AF65-F5344CB8AC3E}">
        <p14:creationId xmlns:p14="http://schemas.microsoft.com/office/powerpoint/2010/main" val="23452478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lumMod val="60000"/>
            <a:lumOff val="40000"/>
          </a:schemeClr>
        </a:solidFill>
        <a:effectLst/>
      </p:bgPr>
    </p:bg>
    <p:spTree>
      <p:nvGrpSpPr>
        <p:cNvPr id="1" name=""/>
        <p:cNvGrpSpPr/>
        <p:nvPr/>
      </p:nvGrpSpPr>
      <p:grpSpPr>
        <a:xfrm>
          <a:off x="0" y="0"/>
          <a:ext cx="0" cy="0"/>
          <a:chOff x="0" y="0"/>
          <a:chExt cx="0" cy="0"/>
        </a:xfrm>
      </p:grpSpPr>
      <p:pic>
        <p:nvPicPr>
          <p:cNvPr id="2" name="Picture 1" descr="Zone logo">
            <a:extLst>
              <a:ext uri="{FF2B5EF4-FFF2-40B4-BE49-F238E27FC236}">
                <a16:creationId xmlns:a16="http://schemas.microsoft.com/office/drawing/2014/main" id="{F7DF0B4B-3A3B-4F9E-803C-F77A54E0469B}"/>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68134" y="4037422"/>
            <a:ext cx="3376968" cy="1941421"/>
          </a:xfrm>
          <a:prstGeom prst="rect">
            <a:avLst/>
          </a:prstGeom>
          <a:noFill/>
          <a:ln>
            <a:noFill/>
          </a:ln>
        </p:spPr>
      </p:pic>
      <p:pic>
        <p:nvPicPr>
          <p:cNvPr id="5" name="Picture 4">
            <a:extLst>
              <a:ext uri="{FF2B5EF4-FFF2-40B4-BE49-F238E27FC236}">
                <a16:creationId xmlns:a16="http://schemas.microsoft.com/office/drawing/2014/main" id="{B26AECC8-4D5C-41FC-9970-7765FD73626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2716" y="4101656"/>
            <a:ext cx="2342192" cy="1677774"/>
          </a:xfrm>
          <a:prstGeom prst="rect">
            <a:avLst/>
          </a:prstGeom>
        </p:spPr>
      </p:pic>
      <p:sp>
        <p:nvSpPr>
          <p:cNvPr id="9" name="Title 8">
            <a:extLst>
              <a:ext uri="{FF2B5EF4-FFF2-40B4-BE49-F238E27FC236}">
                <a16:creationId xmlns:a16="http://schemas.microsoft.com/office/drawing/2014/main" id="{1F5F1FE1-B19B-4E8A-8023-0F704AE4EEAA}"/>
              </a:ext>
            </a:extLst>
          </p:cNvPr>
          <p:cNvSpPr txBox="1">
            <a:spLocks/>
          </p:cNvSpPr>
          <p:nvPr/>
        </p:nvSpPr>
        <p:spPr>
          <a:xfrm>
            <a:off x="1422716" y="217181"/>
            <a:ext cx="9601202" cy="715147"/>
          </a:xfrm>
          <a:prstGeom prst="rect">
            <a:avLst/>
          </a:prstGeom>
          <a:solidFill>
            <a:schemeClr val="bg2">
              <a:lumMod val="60000"/>
              <a:lumOff val="40000"/>
            </a:schemeClr>
          </a:solidFill>
        </p:spPr>
        <p:txBody>
          <a:bodyPr>
            <a:noAutofit/>
          </a:bodyPr>
          <a:lstStyle>
            <a:lvl1pPr algn="l" defTabSz="914400" rtl="0" eaLnBrk="1" latinLnBrk="0" hangingPunct="1">
              <a:lnSpc>
                <a:spcPct val="90000"/>
              </a:lnSpc>
              <a:spcBef>
                <a:spcPct val="0"/>
              </a:spcBef>
              <a:buNone/>
              <a:defRPr sz="3200" kern="1200">
                <a:solidFill>
                  <a:schemeClr val="tx1">
                    <a:lumMod val="75000"/>
                  </a:schemeClr>
                </a:solidFill>
                <a:latin typeface="+mj-lt"/>
                <a:ea typeface="+mj-ea"/>
                <a:cs typeface="+mj-cs"/>
              </a:defRPr>
            </a:lvl1pPr>
          </a:lstStyle>
          <a:p>
            <a:pPr algn="ctr"/>
            <a:r>
              <a:rPr lang="en-US" sz="3600" dirty="0">
                <a:solidFill>
                  <a:schemeClr val="tx1"/>
                </a:solidFill>
                <a:latin typeface="Gill Sans MT" panose="020B0502020104020203" pitchFamily="34" charset="0"/>
              </a:rPr>
              <a:t>High quality, carefully selected curriculum choices: </a:t>
            </a:r>
          </a:p>
        </p:txBody>
      </p:sp>
      <p:pic>
        <p:nvPicPr>
          <p:cNvPr id="13" name="Picture 12">
            <a:extLst>
              <a:ext uri="{FF2B5EF4-FFF2-40B4-BE49-F238E27FC236}">
                <a16:creationId xmlns:a16="http://schemas.microsoft.com/office/drawing/2014/main" id="{1137C695-6BBD-4056-B78B-6A7D93951B9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64833" y="1402194"/>
            <a:ext cx="2501077" cy="2165362"/>
          </a:xfrm>
          <a:prstGeom prst="rect">
            <a:avLst/>
          </a:prstGeom>
        </p:spPr>
      </p:pic>
      <p:pic>
        <p:nvPicPr>
          <p:cNvPr id="21" name="Picture 20">
            <a:extLst>
              <a:ext uri="{FF2B5EF4-FFF2-40B4-BE49-F238E27FC236}">
                <a16:creationId xmlns:a16="http://schemas.microsoft.com/office/drawing/2014/main" id="{F4D346B9-95FB-4871-9DD8-97EB68CBFD8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56875" y="1554048"/>
            <a:ext cx="2011334" cy="1861653"/>
          </a:xfrm>
          <a:prstGeom prst="rect">
            <a:avLst/>
          </a:prstGeom>
        </p:spPr>
      </p:pic>
      <p:pic>
        <p:nvPicPr>
          <p:cNvPr id="23" name="Picture 22">
            <a:extLst>
              <a:ext uri="{FF2B5EF4-FFF2-40B4-BE49-F238E27FC236}">
                <a16:creationId xmlns:a16="http://schemas.microsoft.com/office/drawing/2014/main" id="{78795791-51EC-4386-8A0C-66AA84AC18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334910" y="1554048"/>
            <a:ext cx="2963222" cy="1941421"/>
          </a:xfrm>
          <a:prstGeom prst="rect">
            <a:avLst/>
          </a:prstGeom>
        </p:spPr>
      </p:pic>
      <p:pic>
        <p:nvPicPr>
          <p:cNvPr id="4" name="Picture 3">
            <a:extLst>
              <a:ext uri="{FF2B5EF4-FFF2-40B4-BE49-F238E27FC236}">
                <a16:creationId xmlns:a16="http://schemas.microsoft.com/office/drawing/2014/main" id="{BD83A0E7-8DC6-61E9-88EB-A943EA51F3B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645414" y="4065106"/>
            <a:ext cx="2202878" cy="1750873"/>
          </a:xfrm>
          <a:prstGeom prst="rect">
            <a:avLst/>
          </a:prstGeom>
        </p:spPr>
      </p:pic>
    </p:spTree>
    <p:extLst>
      <p:ext uri="{BB962C8B-B14F-4D97-AF65-F5344CB8AC3E}">
        <p14:creationId xmlns:p14="http://schemas.microsoft.com/office/powerpoint/2010/main" val="151098227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showMasterSp="0">
  <p:cSld>
    <p:bg>
      <p:bgPr>
        <a:solidFill>
          <a:schemeClr val="bg2">
            <a:lumMod val="60000"/>
            <a:lumOff val="40000"/>
          </a:schemeClr>
        </a:solidFill>
        <a:effectLst/>
      </p:bgPr>
    </p:bg>
    <p:spTree>
      <p:nvGrpSpPr>
        <p:cNvPr id="1" name=""/>
        <p:cNvGrpSpPr/>
        <p:nvPr/>
      </p:nvGrpSpPr>
      <p:grpSpPr>
        <a:xfrm>
          <a:off x="0" y="0"/>
          <a:ext cx="0" cy="0"/>
          <a:chOff x="0" y="0"/>
          <a:chExt cx="0" cy="0"/>
        </a:xfrm>
      </p:grpSpPr>
      <p:sp>
        <p:nvSpPr>
          <p:cNvPr id="2" name="Title 8">
            <a:extLst>
              <a:ext uri="{FF2B5EF4-FFF2-40B4-BE49-F238E27FC236}">
                <a16:creationId xmlns:a16="http://schemas.microsoft.com/office/drawing/2014/main" id="{14D2BE04-7458-463C-95B5-A0DA44E94551}"/>
              </a:ext>
            </a:extLst>
          </p:cNvPr>
          <p:cNvSpPr txBox="1">
            <a:spLocks/>
          </p:cNvSpPr>
          <p:nvPr/>
        </p:nvSpPr>
        <p:spPr>
          <a:xfrm>
            <a:off x="7114573" y="175805"/>
            <a:ext cx="5076782" cy="715147"/>
          </a:xfrm>
          <a:prstGeom prst="rect">
            <a:avLst/>
          </a:prstGeom>
          <a:solidFill>
            <a:schemeClr val="bg2">
              <a:lumMod val="60000"/>
              <a:lumOff val="40000"/>
            </a:schemeClr>
          </a:solidFill>
        </p:spPr>
        <p:txBody>
          <a:bodyPr>
            <a:noAutofit/>
          </a:bodyPr>
          <a:lstStyle>
            <a:lvl1pPr algn="l" defTabSz="914400" rtl="0" eaLnBrk="1" latinLnBrk="0" hangingPunct="1">
              <a:lnSpc>
                <a:spcPct val="90000"/>
              </a:lnSpc>
              <a:spcBef>
                <a:spcPct val="0"/>
              </a:spcBef>
              <a:buNone/>
              <a:defRPr sz="3200" kern="1200">
                <a:solidFill>
                  <a:schemeClr val="tx1">
                    <a:lumMod val="75000"/>
                  </a:schemeClr>
                </a:solidFill>
                <a:latin typeface="+mj-lt"/>
                <a:ea typeface="+mj-ea"/>
                <a:cs typeface="+mj-cs"/>
              </a:defRPr>
            </a:lvl1pPr>
          </a:lstStyle>
          <a:p>
            <a:pPr algn="ctr"/>
            <a:r>
              <a:rPr lang="en-US" sz="3600" dirty="0">
                <a:solidFill>
                  <a:schemeClr val="tx1"/>
                </a:solidFill>
                <a:latin typeface="Gill Sans MT" panose="020B0502020104020203" pitchFamily="34" charset="0"/>
              </a:rPr>
              <a:t>Curriculum Enrichment</a:t>
            </a:r>
          </a:p>
        </p:txBody>
      </p:sp>
      <p:pic>
        <p:nvPicPr>
          <p:cNvPr id="15" name="Picture Placeholder 9">
            <a:extLst>
              <a:ext uri="{FF2B5EF4-FFF2-40B4-BE49-F238E27FC236}">
                <a16:creationId xmlns:a16="http://schemas.microsoft.com/office/drawing/2014/main" id="{B0FDF4BC-16FC-41C4-AA54-CA58AAD2E449}"/>
              </a:ext>
            </a:extLst>
          </p:cNvPr>
          <p:cNvPicPr>
            <a:picLocks noChangeAspect="1"/>
          </p:cNvPicPr>
          <p:nvPr/>
        </p:nvPicPr>
        <p:blipFill>
          <a:blip r:embed="rId2">
            <a:extLst>
              <a:ext uri="{28A0092B-C50C-407E-A947-70E740481C1C}">
                <a14:useLocalDpi xmlns:a14="http://schemas.microsoft.com/office/drawing/2010/main" val="0"/>
              </a:ext>
            </a:extLst>
          </a:blip>
          <a:srcRect l="3234" r="3234"/>
          <a:stretch>
            <a:fillRect/>
          </a:stretch>
        </p:blipFill>
        <p:spPr>
          <a:xfrm>
            <a:off x="0" y="0"/>
            <a:ext cx="4069185" cy="1351665"/>
          </a:xfrm>
          <a:prstGeom prst="rect">
            <a:avLst/>
          </a:prstGeom>
        </p:spPr>
      </p:pic>
      <p:pic>
        <p:nvPicPr>
          <p:cNvPr id="5" name="Picture 4">
            <a:extLst>
              <a:ext uri="{FF2B5EF4-FFF2-40B4-BE49-F238E27FC236}">
                <a16:creationId xmlns:a16="http://schemas.microsoft.com/office/drawing/2014/main" id="{3A1B5E68-738A-7535-30C2-148DF848F64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34592" y="1783513"/>
            <a:ext cx="2686751" cy="4030522"/>
          </a:xfrm>
          <a:prstGeom prst="rect">
            <a:avLst/>
          </a:prstGeom>
        </p:spPr>
      </p:pic>
      <p:sp>
        <p:nvSpPr>
          <p:cNvPr id="7" name="Text Placeholder 3">
            <a:extLst>
              <a:ext uri="{FF2B5EF4-FFF2-40B4-BE49-F238E27FC236}">
                <a16:creationId xmlns:a16="http://schemas.microsoft.com/office/drawing/2014/main" id="{10F12755-2681-5606-E2AD-7D5C5340EEAE}"/>
              </a:ext>
            </a:extLst>
          </p:cNvPr>
          <p:cNvSpPr txBox="1">
            <a:spLocks/>
          </p:cNvSpPr>
          <p:nvPr/>
        </p:nvSpPr>
        <p:spPr>
          <a:xfrm>
            <a:off x="5645688" y="2651674"/>
            <a:ext cx="3306723" cy="4030521"/>
          </a:xfrm>
          <a:prstGeom prst="rect">
            <a:avLst/>
          </a:prstGeom>
        </p:spPr>
        <p:txBody>
          <a:bodyPr>
            <a:normAutofit/>
          </a:bodyPr>
          <a:lst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a:lstStyle>
          <a:p>
            <a:pPr marL="342900" indent="-342900">
              <a:buFont typeface="Wingdings" panose="05000000000000000000" pitchFamily="2" charset="2"/>
              <a:buChar char="ü"/>
            </a:pPr>
            <a:r>
              <a:rPr lang="en-GB" sz="2600" dirty="0"/>
              <a:t>Clubs</a:t>
            </a:r>
          </a:p>
          <a:p>
            <a:pPr marL="342900" indent="-342900">
              <a:buFont typeface="Wingdings" panose="05000000000000000000" pitchFamily="2" charset="2"/>
              <a:buChar char="ü"/>
            </a:pPr>
            <a:r>
              <a:rPr lang="en-GB" sz="2600" dirty="0"/>
              <a:t>Visits</a:t>
            </a:r>
          </a:p>
          <a:p>
            <a:pPr marL="342900" indent="-342900">
              <a:buFont typeface="Wingdings" panose="05000000000000000000" pitchFamily="2" charset="2"/>
              <a:buChar char="ü"/>
            </a:pPr>
            <a:r>
              <a:rPr lang="en-GB" sz="2600" dirty="0"/>
              <a:t>Ocean Stars</a:t>
            </a:r>
          </a:p>
          <a:p>
            <a:endParaRPr lang="en-GB" sz="2000" dirty="0"/>
          </a:p>
        </p:txBody>
      </p:sp>
      <p:pic>
        <p:nvPicPr>
          <p:cNvPr id="8" name="Picture 7">
            <a:extLst>
              <a:ext uri="{FF2B5EF4-FFF2-40B4-BE49-F238E27FC236}">
                <a16:creationId xmlns:a16="http://schemas.microsoft.com/office/drawing/2014/main" id="{2AD87B6F-3D15-8153-59F1-72CD773DCB6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294716" y="1004074"/>
            <a:ext cx="2217952" cy="1726066"/>
          </a:xfrm>
          <a:prstGeom prst="rect">
            <a:avLst/>
          </a:prstGeom>
        </p:spPr>
      </p:pic>
      <p:pic>
        <p:nvPicPr>
          <p:cNvPr id="9" name="Picture 8">
            <a:extLst>
              <a:ext uri="{FF2B5EF4-FFF2-40B4-BE49-F238E27FC236}">
                <a16:creationId xmlns:a16="http://schemas.microsoft.com/office/drawing/2014/main" id="{D028B1D4-C1CA-3369-86D6-AFA2A3A03BA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207418" y="4383127"/>
            <a:ext cx="2305250" cy="1668925"/>
          </a:xfrm>
          <a:prstGeom prst="rect">
            <a:avLst/>
          </a:prstGeom>
        </p:spPr>
      </p:pic>
    </p:spTree>
    <p:extLst>
      <p:ext uri="{BB962C8B-B14F-4D97-AF65-F5344CB8AC3E}">
        <p14:creationId xmlns:p14="http://schemas.microsoft.com/office/powerpoint/2010/main" val="19747799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showMasterSp="0">
  <p:cSld>
    <p:bg>
      <p:bgPr>
        <a:solidFill>
          <a:schemeClr val="bg2">
            <a:lumMod val="60000"/>
            <a:lumOff val="40000"/>
          </a:schemeClr>
        </a:solidFill>
        <a:effectLst/>
      </p:bgPr>
    </p:bg>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7B24B481-BA80-43D7-BE8A-355AF62C0259}"/>
              </a:ext>
            </a:extLst>
          </p:cNvPr>
          <p:cNvSpPr>
            <a:spLocks noGrp="1"/>
          </p:cNvSpPr>
          <p:nvPr>
            <p:ph idx="1"/>
          </p:nvPr>
        </p:nvSpPr>
        <p:spPr>
          <a:xfrm>
            <a:off x="309880" y="146722"/>
            <a:ext cx="11572240" cy="6564555"/>
          </a:xfrm>
        </p:spPr>
        <p:txBody>
          <a:bodyPr>
            <a:noAutofit/>
          </a:bodyPr>
          <a:lstStyle/>
          <a:p>
            <a:pPr marL="0" indent="0" algn="ctr" fontAlgn="base">
              <a:buNone/>
            </a:pPr>
            <a:r>
              <a:rPr lang="en-GB" sz="4000" b="1" dirty="0"/>
              <a:t>Transition Arrangements</a:t>
            </a:r>
          </a:p>
          <a:p>
            <a:r>
              <a:rPr lang="en-GB" sz="2400" dirty="0"/>
              <a:t>You will find out your child’s school in April 2027.</a:t>
            </a:r>
          </a:p>
          <a:p>
            <a:r>
              <a:rPr lang="en-GB" sz="2400" dirty="0"/>
              <a:t>Initial contact will be made during that week to welcome you and your child to our school.</a:t>
            </a:r>
          </a:p>
          <a:p>
            <a:r>
              <a:rPr lang="en-GB" sz="2400" dirty="0"/>
              <a:t>Contact will be made with all nursery/pre school settings to meet your child’s key worker, this may be in the form of a telephone call or a visit in person to the setting.</a:t>
            </a:r>
          </a:p>
          <a:p>
            <a:r>
              <a:rPr lang="en-GB" sz="2400" dirty="0"/>
              <a:t>We provide class visits with one parent prior to the Summer holidays.</a:t>
            </a:r>
          </a:p>
          <a:p>
            <a:r>
              <a:rPr lang="en-GB" sz="2400" dirty="0"/>
              <a:t>At the beginning of September home visits are led by the Year R team.</a:t>
            </a:r>
          </a:p>
          <a:p>
            <a:r>
              <a:rPr lang="en-GB" sz="2400" dirty="0"/>
              <a:t>The children then attend school for one morning, and then the next day, a morning session including lunch.</a:t>
            </a:r>
          </a:p>
          <a:p>
            <a:r>
              <a:rPr lang="en-GB" sz="2400" dirty="0"/>
              <a:t>Following this, all children in Year R are full time.</a:t>
            </a:r>
          </a:p>
          <a:p>
            <a:pPr marL="0" indent="0" algn="ctr" fontAlgn="base">
              <a:buNone/>
            </a:pPr>
            <a:endParaRPr lang="en-GB" sz="4500" dirty="0"/>
          </a:p>
        </p:txBody>
      </p:sp>
    </p:spTree>
    <p:extLst>
      <p:ext uri="{BB962C8B-B14F-4D97-AF65-F5344CB8AC3E}">
        <p14:creationId xmlns:p14="http://schemas.microsoft.com/office/powerpoint/2010/main" val="26082357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showMasterSp="0">
  <p:cSld>
    <p:bg>
      <p:bgPr>
        <a:solidFill>
          <a:schemeClr val="bg2">
            <a:lumMod val="60000"/>
            <a:lumOff val="40000"/>
          </a:schemeClr>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81EA5A79-169B-457B-A89D-6A3573D5B06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5273" y="5847573"/>
            <a:ext cx="2028807" cy="879440"/>
          </a:xfrm>
          <a:prstGeom prst="rect">
            <a:avLst/>
          </a:prstGeom>
        </p:spPr>
      </p:pic>
      <p:sp>
        <p:nvSpPr>
          <p:cNvPr id="9" name="TextBox 8">
            <a:extLst>
              <a:ext uri="{FF2B5EF4-FFF2-40B4-BE49-F238E27FC236}">
                <a16:creationId xmlns:a16="http://schemas.microsoft.com/office/drawing/2014/main" id="{CB2E3263-B644-496B-BF55-87ADB3D48E90}"/>
              </a:ext>
            </a:extLst>
          </p:cNvPr>
          <p:cNvSpPr txBox="1"/>
          <p:nvPr/>
        </p:nvSpPr>
        <p:spPr>
          <a:xfrm>
            <a:off x="3713585" y="290691"/>
            <a:ext cx="8188960" cy="523220"/>
          </a:xfrm>
          <a:prstGeom prst="rect">
            <a:avLst/>
          </a:prstGeom>
          <a:noFill/>
        </p:spPr>
        <p:txBody>
          <a:bodyPr wrap="square" rtlCol="0">
            <a:spAutoFit/>
          </a:bodyPr>
          <a:lstStyle/>
          <a:p>
            <a:pPr algn="r"/>
            <a:r>
              <a:rPr lang="en-GB" sz="2800" dirty="0"/>
              <a:t>“Children get off to a flying start in Early Years”</a:t>
            </a:r>
          </a:p>
        </p:txBody>
      </p:sp>
      <p:pic>
        <p:nvPicPr>
          <p:cNvPr id="13" name="Picture Placeholder 9">
            <a:extLst>
              <a:ext uri="{FF2B5EF4-FFF2-40B4-BE49-F238E27FC236}">
                <a16:creationId xmlns:a16="http://schemas.microsoft.com/office/drawing/2014/main" id="{0F89CC66-0A2F-46AE-9D5F-67AFBB55B47D}"/>
              </a:ext>
            </a:extLst>
          </p:cNvPr>
          <p:cNvPicPr>
            <a:picLocks noChangeAspect="1"/>
          </p:cNvPicPr>
          <p:nvPr/>
        </p:nvPicPr>
        <p:blipFill>
          <a:blip r:embed="rId3">
            <a:extLst>
              <a:ext uri="{28A0092B-C50C-407E-A947-70E740481C1C}">
                <a14:useLocalDpi xmlns:a14="http://schemas.microsoft.com/office/drawing/2010/main" val="0"/>
              </a:ext>
            </a:extLst>
          </a:blip>
          <a:srcRect l="3234" r="3234"/>
          <a:stretch>
            <a:fillRect/>
          </a:stretch>
        </p:blipFill>
        <p:spPr>
          <a:xfrm>
            <a:off x="0" y="0"/>
            <a:ext cx="4069185" cy="1351665"/>
          </a:xfrm>
          <a:prstGeom prst="rect">
            <a:avLst/>
          </a:prstGeom>
        </p:spPr>
      </p:pic>
      <p:pic>
        <p:nvPicPr>
          <p:cNvPr id="2" name="Picture 1">
            <a:extLst>
              <a:ext uri="{FF2B5EF4-FFF2-40B4-BE49-F238E27FC236}">
                <a16:creationId xmlns:a16="http://schemas.microsoft.com/office/drawing/2014/main" id="{A076DD67-B651-425F-4E07-D773C161E306}"/>
              </a:ext>
            </a:extLst>
          </p:cNvPr>
          <p:cNvPicPr>
            <a:picLocks noChangeAspect="1"/>
          </p:cNvPicPr>
          <p:nvPr/>
        </p:nvPicPr>
        <p:blipFill>
          <a:blip r:embed="rId4"/>
          <a:stretch>
            <a:fillRect/>
          </a:stretch>
        </p:blipFill>
        <p:spPr>
          <a:xfrm>
            <a:off x="1765803" y="1993900"/>
            <a:ext cx="8192201" cy="2870199"/>
          </a:xfrm>
          <a:prstGeom prst="rect">
            <a:avLst/>
          </a:prstGeom>
        </p:spPr>
      </p:pic>
      <p:pic>
        <p:nvPicPr>
          <p:cNvPr id="4" name="Picture 3">
            <a:extLst>
              <a:ext uri="{FF2B5EF4-FFF2-40B4-BE49-F238E27FC236}">
                <a16:creationId xmlns:a16="http://schemas.microsoft.com/office/drawing/2014/main" id="{38BF4705-DC4C-1F5D-07F6-4A1BD34C2A4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190479" y="4057836"/>
            <a:ext cx="1779451" cy="2669177"/>
          </a:xfrm>
          <a:prstGeom prst="rect">
            <a:avLst/>
          </a:prstGeom>
        </p:spPr>
      </p:pic>
      <p:pic>
        <p:nvPicPr>
          <p:cNvPr id="11" name="Picture 10">
            <a:extLst>
              <a:ext uri="{FF2B5EF4-FFF2-40B4-BE49-F238E27FC236}">
                <a16:creationId xmlns:a16="http://schemas.microsoft.com/office/drawing/2014/main" id="{C24522B9-C323-5EF8-42A4-6BC4999C6B4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190479" y="1023980"/>
            <a:ext cx="1869242" cy="2804161"/>
          </a:xfrm>
          <a:prstGeom prst="rect">
            <a:avLst/>
          </a:prstGeom>
        </p:spPr>
      </p:pic>
    </p:spTree>
    <p:extLst>
      <p:ext uri="{BB962C8B-B14F-4D97-AF65-F5344CB8AC3E}">
        <p14:creationId xmlns:p14="http://schemas.microsoft.com/office/powerpoint/2010/main" val="3904603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showMasterSp="0">
  <p:cSld>
    <p:bg>
      <p:bgPr>
        <a:solidFill>
          <a:schemeClr val="bg2">
            <a:lumMod val="60000"/>
            <a:lumOff val="4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660B45D-E693-4D48-9FE7-BCDAA9FD6416}"/>
              </a:ext>
            </a:extLst>
          </p:cNvPr>
          <p:cNvSpPr txBox="1"/>
          <p:nvPr/>
        </p:nvSpPr>
        <p:spPr>
          <a:xfrm>
            <a:off x="363221" y="301207"/>
            <a:ext cx="5210265" cy="369332"/>
          </a:xfrm>
          <a:prstGeom prst="rect">
            <a:avLst/>
          </a:prstGeom>
          <a:solidFill>
            <a:schemeClr val="bg1"/>
          </a:solidFill>
        </p:spPr>
        <p:txBody>
          <a:bodyPr wrap="square" rtlCol="0">
            <a:spAutoFit/>
          </a:bodyPr>
          <a:lstStyle/>
          <a:p>
            <a:r>
              <a:rPr lang="en-GB" dirty="0"/>
              <a:t>What do our parents love about our school? </a:t>
            </a:r>
          </a:p>
        </p:txBody>
      </p:sp>
      <p:pic>
        <p:nvPicPr>
          <p:cNvPr id="4" name="Picture 3">
            <a:extLst>
              <a:ext uri="{FF2B5EF4-FFF2-40B4-BE49-F238E27FC236}">
                <a16:creationId xmlns:a16="http://schemas.microsoft.com/office/drawing/2014/main" id="{C96419C4-DEC5-43D0-B918-8C583AE5EB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09534" y="879642"/>
            <a:ext cx="7818560" cy="4355384"/>
          </a:xfrm>
          <a:prstGeom prst="rect">
            <a:avLst/>
          </a:prstGeom>
        </p:spPr>
      </p:pic>
      <p:pic>
        <p:nvPicPr>
          <p:cNvPr id="6" name="Picture 5">
            <a:extLst>
              <a:ext uri="{FF2B5EF4-FFF2-40B4-BE49-F238E27FC236}">
                <a16:creationId xmlns:a16="http://schemas.microsoft.com/office/drawing/2014/main" id="{99D81406-E9B2-4DE4-90BB-E2CD0D73400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6633" y="5444129"/>
            <a:ext cx="10161343" cy="1158706"/>
          </a:xfrm>
          <a:prstGeom prst="rect">
            <a:avLst/>
          </a:prstGeom>
        </p:spPr>
      </p:pic>
    </p:spTree>
    <p:extLst>
      <p:ext uri="{BB962C8B-B14F-4D97-AF65-F5344CB8AC3E}">
        <p14:creationId xmlns:p14="http://schemas.microsoft.com/office/powerpoint/2010/main" val="24376408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showMasterSp="0">
  <p:cSld>
    <p:bg>
      <p:bgPr>
        <a:solidFill>
          <a:schemeClr val="bg2">
            <a:lumMod val="60000"/>
            <a:lumOff val="40000"/>
          </a:schemeClr>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284EBF2-09EE-4397-B1FD-E7E64E71D18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44045" y="1687629"/>
            <a:ext cx="5397987" cy="3951171"/>
          </a:xfrm>
          <a:prstGeom prst="rect">
            <a:avLst/>
          </a:prstGeom>
        </p:spPr>
      </p:pic>
      <p:pic>
        <p:nvPicPr>
          <p:cNvPr id="7" name="Picture 6">
            <a:extLst>
              <a:ext uri="{FF2B5EF4-FFF2-40B4-BE49-F238E27FC236}">
                <a16:creationId xmlns:a16="http://schemas.microsoft.com/office/drawing/2014/main" id="{C801F609-C6A8-46AF-88BF-B46E38B462B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68189" y="2711672"/>
            <a:ext cx="2908371" cy="1698816"/>
          </a:xfrm>
          <a:prstGeom prst="rect">
            <a:avLst/>
          </a:prstGeom>
        </p:spPr>
      </p:pic>
      <p:sp>
        <p:nvSpPr>
          <p:cNvPr id="8" name="Title 8">
            <a:extLst>
              <a:ext uri="{FF2B5EF4-FFF2-40B4-BE49-F238E27FC236}">
                <a16:creationId xmlns:a16="http://schemas.microsoft.com/office/drawing/2014/main" id="{0F320B4A-2F3A-4BF3-BE92-DAD2E1E72CBB}"/>
              </a:ext>
            </a:extLst>
          </p:cNvPr>
          <p:cNvSpPr txBox="1">
            <a:spLocks/>
          </p:cNvSpPr>
          <p:nvPr/>
        </p:nvSpPr>
        <p:spPr>
          <a:xfrm>
            <a:off x="3040412" y="686933"/>
            <a:ext cx="6570947" cy="715147"/>
          </a:xfrm>
          <a:prstGeom prst="rect">
            <a:avLst/>
          </a:prstGeom>
          <a:solidFill>
            <a:schemeClr val="bg2">
              <a:lumMod val="60000"/>
              <a:lumOff val="40000"/>
            </a:schemeClr>
          </a:solidFill>
        </p:spPr>
        <p:txBody>
          <a:bodyPr>
            <a:noAutofit/>
          </a:bodyPr>
          <a:lstStyle>
            <a:lvl1pPr algn="l" defTabSz="914400" rtl="0" eaLnBrk="1" latinLnBrk="0" hangingPunct="1">
              <a:lnSpc>
                <a:spcPct val="90000"/>
              </a:lnSpc>
              <a:spcBef>
                <a:spcPct val="0"/>
              </a:spcBef>
              <a:buNone/>
              <a:defRPr sz="3200" kern="1200">
                <a:solidFill>
                  <a:schemeClr val="tx1">
                    <a:lumMod val="75000"/>
                  </a:schemeClr>
                </a:solidFill>
                <a:latin typeface="+mj-lt"/>
                <a:ea typeface="+mj-ea"/>
                <a:cs typeface="+mj-cs"/>
              </a:defRPr>
            </a:lvl1pPr>
          </a:lstStyle>
          <a:p>
            <a:pPr algn="ctr"/>
            <a:r>
              <a:rPr lang="en-US" sz="3600" dirty="0">
                <a:solidFill>
                  <a:schemeClr val="tx1"/>
                </a:solidFill>
                <a:latin typeface="Gill Sans MT" panose="020B0502020104020203" pitchFamily="34" charset="0"/>
              </a:rPr>
              <a:t>Universal Free School Meals</a:t>
            </a:r>
          </a:p>
        </p:txBody>
      </p:sp>
    </p:spTree>
    <p:extLst>
      <p:ext uri="{BB962C8B-B14F-4D97-AF65-F5344CB8AC3E}">
        <p14:creationId xmlns:p14="http://schemas.microsoft.com/office/powerpoint/2010/main" val="32833674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showMasterSp="0">
  <p:cSld>
    <p:bg>
      <p:bgPr>
        <a:solidFill>
          <a:schemeClr val="bg2">
            <a:lumMod val="60000"/>
            <a:lumOff val="40000"/>
          </a:schemeClr>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5017042-EBCD-4F1C-996B-28F82208E0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61056" y="3767560"/>
            <a:ext cx="3443351" cy="2612927"/>
          </a:xfrm>
          <a:prstGeom prst="rect">
            <a:avLst/>
          </a:prstGeom>
        </p:spPr>
      </p:pic>
      <p:pic>
        <p:nvPicPr>
          <p:cNvPr id="5" name="Picture 4">
            <a:extLst>
              <a:ext uri="{FF2B5EF4-FFF2-40B4-BE49-F238E27FC236}">
                <a16:creationId xmlns:a16="http://schemas.microsoft.com/office/drawing/2014/main" id="{AA64E99F-5F5B-4597-A80A-87E5C65F5F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57365" y="3767559"/>
            <a:ext cx="3355899" cy="2612927"/>
          </a:xfrm>
          <a:prstGeom prst="rect">
            <a:avLst/>
          </a:prstGeom>
        </p:spPr>
      </p:pic>
      <p:pic>
        <p:nvPicPr>
          <p:cNvPr id="7" name="Picture 6">
            <a:extLst>
              <a:ext uri="{FF2B5EF4-FFF2-40B4-BE49-F238E27FC236}">
                <a16:creationId xmlns:a16="http://schemas.microsoft.com/office/drawing/2014/main" id="{08D158DD-7548-4663-90E5-6FAE2D4A4AC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8564" y="281322"/>
            <a:ext cx="10013576" cy="2917469"/>
          </a:xfrm>
          <a:prstGeom prst="rect">
            <a:avLst/>
          </a:prstGeom>
        </p:spPr>
      </p:pic>
    </p:spTree>
    <p:extLst>
      <p:ext uri="{BB962C8B-B14F-4D97-AF65-F5344CB8AC3E}">
        <p14:creationId xmlns:p14="http://schemas.microsoft.com/office/powerpoint/2010/main" val="7487609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showMasterSp="0">
  <p:cSld>
    <p:bg>
      <p:bgPr>
        <a:solidFill>
          <a:schemeClr val="bg2">
            <a:lumMod val="60000"/>
            <a:lumOff val="40000"/>
          </a:schemeClr>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8CF2580-DF56-08C0-76F8-4DB11BEAB42A}"/>
              </a:ext>
            </a:extLst>
          </p:cNvPr>
          <p:cNvPicPr>
            <a:picLocks noChangeAspect="1"/>
          </p:cNvPicPr>
          <p:nvPr/>
        </p:nvPicPr>
        <p:blipFill>
          <a:blip r:embed="rId2"/>
          <a:stretch>
            <a:fillRect/>
          </a:stretch>
        </p:blipFill>
        <p:spPr>
          <a:xfrm>
            <a:off x="3322809" y="1616753"/>
            <a:ext cx="5546381" cy="1635871"/>
          </a:xfrm>
          <a:prstGeom prst="rect">
            <a:avLst/>
          </a:prstGeom>
        </p:spPr>
      </p:pic>
      <p:pic>
        <p:nvPicPr>
          <p:cNvPr id="4" name="Picture 3">
            <a:extLst>
              <a:ext uri="{FF2B5EF4-FFF2-40B4-BE49-F238E27FC236}">
                <a16:creationId xmlns:a16="http://schemas.microsoft.com/office/drawing/2014/main" id="{3C843C3A-453D-289B-430A-753DC21A7CF6}"/>
              </a:ext>
            </a:extLst>
          </p:cNvPr>
          <p:cNvPicPr>
            <a:picLocks noChangeAspect="1"/>
          </p:cNvPicPr>
          <p:nvPr/>
        </p:nvPicPr>
        <p:blipFill>
          <a:blip r:embed="rId3"/>
          <a:stretch>
            <a:fillRect/>
          </a:stretch>
        </p:blipFill>
        <p:spPr>
          <a:xfrm>
            <a:off x="703620" y="3956230"/>
            <a:ext cx="4323855" cy="2050869"/>
          </a:xfrm>
          <a:prstGeom prst="rect">
            <a:avLst/>
          </a:prstGeom>
        </p:spPr>
      </p:pic>
      <p:pic>
        <p:nvPicPr>
          <p:cNvPr id="6" name="Picture 5">
            <a:extLst>
              <a:ext uri="{FF2B5EF4-FFF2-40B4-BE49-F238E27FC236}">
                <a16:creationId xmlns:a16="http://schemas.microsoft.com/office/drawing/2014/main" id="{8698E3CA-BBEB-C6E6-ED8B-4F96FB3CA647}"/>
              </a:ext>
            </a:extLst>
          </p:cNvPr>
          <p:cNvPicPr>
            <a:picLocks noChangeAspect="1"/>
          </p:cNvPicPr>
          <p:nvPr/>
        </p:nvPicPr>
        <p:blipFill>
          <a:blip r:embed="rId4"/>
          <a:stretch>
            <a:fillRect/>
          </a:stretch>
        </p:blipFill>
        <p:spPr>
          <a:xfrm>
            <a:off x="6334652" y="3956231"/>
            <a:ext cx="4323855" cy="1992858"/>
          </a:xfrm>
          <a:prstGeom prst="rect">
            <a:avLst/>
          </a:prstGeom>
        </p:spPr>
      </p:pic>
      <p:sp>
        <p:nvSpPr>
          <p:cNvPr id="8" name="TextBox 7">
            <a:extLst>
              <a:ext uri="{FF2B5EF4-FFF2-40B4-BE49-F238E27FC236}">
                <a16:creationId xmlns:a16="http://schemas.microsoft.com/office/drawing/2014/main" id="{E7C02A34-7810-2DD5-6528-0A646B69A404}"/>
              </a:ext>
            </a:extLst>
          </p:cNvPr>
          <p:cNvSpPr txBox="1"/>
          <p:nvPr/>
        </p:nvSpPr>
        <p:spPr>
          <a:xfrm>
            <a:off x="3013166" y="322217"/>
            <a:ext cx="6888480" cy="369332"/>
          </a:xfrm>
          <a:prstGeom prst="rect">
            <a:avLst/>
          </a:prstGeom>
          <a:solidFill>
            <a:schemeClr val="bg2">
              <a:lumMod val="60000"/>
              <a:lumOff val="40000"/>
            </a:schemeClr>
          </a:solidFill>
        </p:spPr>
        <p:txBody>
          <a:bodyPr>
            <a:noAutofit/>
          </a:bodyPr>
          <a:lstStyle>
            <a:defPPr>
              <a:defRPr lang="en-US"/>
            </a:defPPr>
            <a:lvl1pPr algn="ctr" defTabSz="914400">
              <a:lnSpc>
                <a:spcPct val="90000"/>
              </a:lnSpc>
              <a:spcBef>
                <a:spcPct val="0"/>
              </a:spcBef>
              <a:buNone/>
              <a:defRPr sz="3600">
                <a:latin typeface="Gill Sans MT" panose="020B0502020104020203" pitchFamily="34" charset="0"/>
                <a:ea typeface="+mj-ea"/>
                <a:cs typeface="+mj-cs"/>
              </a:defRPr>
            </a:lvl1pPr>
          </a:lstStyle>
          <a:p>
            <a:r>
              <a:rPr lang="en-GB" dirty="0"/>
              <a:t>Support for Our School</a:t>
            </a:r>
          </a:p>
        </p:txBody>
      </p:sp>
    </p:spTree>
    <p:extLst>
      <p:ext uri="{BB962C8B-B14F-4D97-AF65-F5344CB8AC3E}">
        <p14:creationId xmlns:p14="http://schemas.microsoft.com/office/powerpoint/2010/main" val="19634623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showMasterSp="0">
  <p:cSld>
    <p:bg>
      <p:bgPr>
        <a:solidFill>
          <a:schemeClr val="bg2">
            <a:lumMod val="60000"/>
            <a:lumOff val="40000"/>
          </a:schemeClr>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292DA50-B71E-48E5-8CFB-DCBF701CBF6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069" y="2072640"/>
            <a:ext cx="5631614" cy="3916449"/>
          </a:xfrm>
          <a:prstGeom prst="rect">
            <a:avLst/>
          </a:prstGeom>
        </p:spPr>
      </p:pic>
      <p:pic>
        <p:nvPicPr>
          <p:cNvPr id="3" name="Picture Placeholder 9">
            <a:extLst>
              <a:ext uri="{FF2B5EF4-FFF2-40B4-BE49-F238E27FC236}">
                <a16:creationId xmlns:a16="http://schemas.microsoft.com/office/drawing/2014/main" id="{CD11214F-B264-415B-B7F5-F11C36122CE7}"/>
              </a:ext>
            </a:extLst>
          </p:cNvPr>
          <p:cNvPicPr>
            <a:picLocks noChangeAspect="1"/>
          </p:cNvPicPr>
          <p:nvPr/>
        </p:nvPicPr>
        <p:blipFill>
          <a:blip r:embed="rId3">
            <a:extLst>
              <a:ext uri="{28A0092B-C50C-407E-A947-70E740481C1C}">
                <a14:useLocalDpi xmlns:a14="http://schemas.microsoft.com/office/drawing/2010/main" val="0"/>
              </a:ext>
            </a:extLst>
          </a:blip>
          <a:srcRect l="3234" r="3234"/>
          <a:stretch>
            <a:fillRect/>
          </a:stretch>
        </p:blipFill>
        <p:spPr>
          <a:xfrm>
            <a:off x="115068" y="121607"/>
            <a:ext cx="4069185" cy="1351665"/>
          </a:xfrm>
          <a:prstGeom prst="rect">
            <a:avLst/>
          </a:prstGeom>
        </p:spPr>
      </p:pic>
      <p:pic>
        <p:nvPicPr>
          <p:cNvPr id="5" name="Picture 4">
            <a:extLst>
              <a:ext uri="{FF2B5EF4-FFF2-40B4-BE49-F238E27FC236}">
                <a16:creationId xmlns:a16="http://schemas.microsoft.com/office/drawing/2014/main" id="{940825C0-3EFC-4072-AC4A-7682794F06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96000" y="2633708"/>
            <a:ext cx="5631613" cy="2794312"/>
          </a:xfrm>
          <a:prstGeom prst="rect">
            <a:avLst/>
          </a:prstGeom>
        </p:spPr>
      </p:pic>
      <p:sp>
        <p:nvSpPr>
          <p:cNvPr id="7" name="TextBox 6">
            <a:extLst>
              <a:ext uri="{FF2B5EF4-FFF2-40B4-BE49-F238E27FC236}">
                <a16:creationId xmlns:a16="http://schemas.microsoft.com/office/drawing/2014/main" id="{667D8A10-CE8C-492A-AC9C-332C956678E5}"/>
              </a:ext>
            </a:extLst>
          </p:cNvPr>
          <p:cNvSpPr txBox="1"/>
          <p:nvPr/>
        </p:nvSpPr>
        <p:spPr>
          <a:xfrm>
            <a:off x="5604726" y="70494"/>
            <a:ext cx="6614160" cy="830997"/>
          </a:xfrm>
          <a:prstGeom prst="rect">
            <a:avLst/>
          </a:prstGeom>
          <a:noFill/>
        </p:spPr>
        <p:txBody>
          <a:bodyPr wrap="square" rtlCol="0">
            <a:spAutoFit/>
          </a:bodyPr>
          <a:lstStyle/>
          <a:p>
            <a:r>
              <a:rPr lang="en-GB" sz="4800" dirty="0"/>
              <a:t>Applications &amp; Admissions</a:t>
            </a:r>
          </a:p>
        </p:txBody>
      </p:sp>
    </p:spTree>
    <p:extLst>
      <p:ext uri="{BB962C8B-B14F-4D97-AF65-F5344CB8AC3E}">
        <p14:creationId xmlns:p14="http://schemas.microsoft.com/office/powerpoint/2010/main" val="25091949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showMasterSp="0">
  <p:cSld>
    <p:bg>
      <p:bgPr>
        <a:solidFill>
          <a:schemeClr val="bg2">
            <a:lumMod val="60000"/>
            <a:lumOff val="40000"/>
          </a:schemeClr>
        </a:solidFill>
        <a:effectLst/>
      </p:bgPr>
    </p:bg>
    <p:spTree>
      <p:nvGrpSpPr>
        <p:cNvPr id="1" name=""/>
        <p:cNvGrpSpPr/>
        <p:nvPr/>
      </p:nvGrpSpPr>
      <p:grpSpPr>
        <a:xfrm>
          <a:off x="0" y="0"/>
          <a:ext cx="0" cy="0"/>
          <a:chOff x="0" y="0"/>
          <a:chExt cx="0" cy="0"/>
        </a:xfrm>
      </p:grpSpPr>
      <p:pic>
        <p:nvPicPr>
          <p:cNvPr id="3" name="Picture Placeholder 9">
            <a:extLst>
              <a:ext uri="{FF2B5EF4-FFF2-40B4-BE49-F238E27FC236}">
                <a16:creationId xmlns:a16="http://schemas.microsoft.com/office/drawing/2014/main" id="{CD11214F-B264-415B-B7F5-F11C36122CE7}"/>
              </a:ext>
            </a:extLst>
          </p:cNvPr>
          <p:cNvPicPr>
            <a:picLocks noChangeAspect="1"/>
          </p:cNvPicPr>
          <p:nvPr/>
        </p:nvPicPr>
        <p:blipFill>
          <a:blip r:embed="rId2">
            <a:extLst>
              <a:ext uri="{28A0092B-C50C-407E-A947-70E740481C1C}">
                <a14:useLocalDpi xmlns:a14="http://schemas.microsoft.com/office/drawing/2010/main" val="0"/>
              </a:ext>
            </a:extLst>
          </a:blip>
          <a:srcRect l="3234" r="3234"/>
          <a:stretch>
            <a:fillRect/>
          </a:stretch>
        </p:blipFill>
        <p:spPr>
          <a:xfrm>
            <a:off x="115068" y="121607"/>
            <a:ext cx="4069185" cy="1351665"/>
          </a:xfrm>
          <a:prstGeom prst="rect">
            <a:avLst/>
          </a:prstGeom>
        </p:spPr>
      </p:pic>
      <p:sp>
        <p:nvSpPr>
          <p:cNvPr id="7" name="TextBox 6">
            <a:extLst>
              <a:ext uri="{FF2B5EF4-FFF2-40B4-BE49-F238E27FC236}">
                <a16:creationId xmlns:a16="http://schemas.microsoft.com/office/drawing/2014/main" id="{667D8A10-CE8C-492A-AC9C-332C956678E5}"/>
              </a:ext>
            </a:extLst>
          </p:cNvPr>
          <p:cNvSpPr txBox="1"/>
          <p:nvPr/>
        </p:nvSpPr>
        <p:spPr>
          <a:xfrm>
            <a:off x="5604726" y="70494"/>
            <a:ext cx="6614160" cy="830997"/>
          </a:xfrm>
          <a:prstGeom prst="rect">
            <a:avLst/>
          </a:prstGeom>
          <a:noFill/>
        </p:spPr>
        <p:txBody>
          <a:bodyPr wrap="square" rtlCol="0">
            <a:spAutoFit/>
          </a:bodyPr>
          <a:lstStyle/>
          <a:p>
            <a:r>
              <a:rPr lang="en-GB" sz="4800" dirty="0"/>
              <a:t>Applications &amp; Admissions</a:t>
            </a:r>
          </a:p>
        </p:txBody>
      </p:sp>
      <p:pic>
        <p:nvPicPr>
          <p:cNvPr id="4" name="Picture 3">
            <a:extLst>
              <a:ext uri="{FF2B5EF4-FFF2-40B4-BE49-F238E27FC236}">
                <a16:creationId xmlns:a16="http://schemas.microsoft.com/office/drawing/2014/main" id="{B59008AC-402C-5E23-AB93-87E0ED40D71A}"/>
              </a:ext>
            </a:extLst>
          </p:cNvPr>
          <p:cNvPicPr>
            <a:picLocks noChangeAspect="1"/>
          </p:cNvPicPr>
          <p:nvPr/>
        </p:nvPicPr>
        <p:blipFill>
          <a:blip r:embed="rId3"/>
          <a:stretch>
            <a:fillRect/>
          </a:stretch>
        </p:blipFill>
        <p:spPr>
          <a:xfrm>
            <a:off x="1651967" y="2166761"/>
            <a:ext cx="8888065" cy="2524477"/>
          </a:xfrm>
          <a:prstGeom prst="rect">
            <a:avLst/>
          </a:prstGeom>
        </p:spPr>
      </p:pic>
    </p:spTree>
    <p:extLst>
      <p:ext uri="{BB962C8B-B14F-4D97-AF65-F5344CB8AC3E}">
        <p14:creationId xmlns:p14="http://schemas.microsoft.com/office/powerpoint/2010/main" val="39926989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143001" y="323878"/>
            <a:ext cx="9905998" cy="1057882"/>
          </a:xfrm>
        </p:spPr>
        <p:txBody>
          <a:bodyPr>
            <a:normAutofit/>
          </a:bodyPr>
          <a:lstStyle/>
          <a:p>
            <a:pPr algn="ctr"/>
            <a:r>
              <a:rPr lang="en-US" sz="6600" dirty="0">
                <a:latin typeface="Gill Sans MT" panose="020B0502020104020203" pitchFamily="34" charset="0"/>
              </a:rPr>
              <a:t>Thank you</a:t>
            </a:r>
          </a:p>
        </p:txBody>
      </p:sp>
      <p:pic>
        <p:nvPicPr>
          <p:cNvPr id="7" name="Picture Placeholder 6">
            <a:extLst>
              <a:ext uri="{FF2B5EF4-FFF2-40B4-BE49-F238E27FC236}">
                <a16:creationId xmlns:a16="http://schemas.microsoft.com/office/drawing/2014/main" id="{E6D539D0-2A01-4806-8634-515501EF6064}"/>
              </a:ext>
            </a:extLst>
          </p:cNvPr>
          <p:cNvPicPr>
            <a:picLocks noGrp="1" noChangeAspect="1"/>
          </p:cNvPicPr>
          <p:nvPr>
            <p:ph type="pic" idx="1"/>
          </p:nvPr>
        </p:nvPicPr>
        <p:blipFill>
          <a:blip r:embed="rId3">
            <a:extLst>
              <a:ext uri="{28A0092B-C50C-407E-A947-70E740481C1C}">
                <a14:useLocalDpi xmlns:a14="http://schemas.microsoft.com/office/drawing/2010/main" val="0"/>
              </a:ext>
            </a:extLst>
          </a:blip>
          <a:srcRect l="3234" r="3234"/>
          <a:stretch>
            <a:fillRect/>
          </a:stretch>
        </p:blipFill>
        <p:spPr>
          <a:xfrm>
            <a:off x="1241802" y="1856825"/>
            <a:ext cx="9670038" cy="3290485"/>
          </a:xfrm>
        </p:spPr>
      </p:pic>
      <p:sp>
        <p:nvSpPr>
          <p:cNvPr id="2" name="TextBox 1">
            <a:extLst>
              <a:ext uri="{FF2B5EF4-FFF2-40B4-BE49-F238E27FC236}">
                <a16:creationId xmlns:a16="http://schemas.microsoft.com/office/drawing/2014/main" id="{A745283A-118F-4AF5-888C-428544FB7222}"/>
              </a:ext>
            </a:extLst>
          </p:cNvPr>
          <p:cNvSpPr txBox="1"/>
          <p:nvPr/>
        </p:nvSpPr>
        <p:spPr>
          <a:xfrm>
            <a:off x="4927599" y="5506720"/>
            <a:ext cx="3040743" cy="784830"/>
          </a:xfrm>
          <a:prstGeom prst="rect">
            <a:avLst/>
          </a:prstGeom>
          <a:noFill/>
        </p:spPr>
        <p:txBody>
          <a:bodyPr wrap="square" rtlCol="0">
            <a:spAutoFit/>
          </a:bodyPr>
          <a:lstStyle/>
          <a:p>
            <a:r>
              <a:rPr lang="en-GB" sz="4500" dirty="0"/>
              <a:t>Questions</a:t>
            </a:r>
          </a:p>
        </p:txBody>
      </p:sp>
    </p:spTree>
    <p:extLst>
      <p:ext uri="{BB962C8B-B14F-4D97-AF65-F5344CB8AC3E}">
        <p14:creationId xmlns:p14="http://schemas.microsoft.com/office/powerpoint/2010/main" val="18564201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ppt/theme/theme2.xml><?xml version="1.0" encoding="utf-8"?>
<a:theme xmlns:a="http://schemas.openxmlformats.org/drawingml/2006/main" name="Office Theme">
  <a:themeElements>
    <a:clrScheme name="LeavesAlbum">
      <a:dk1>
        <a:srgbClr val="6A4520"/>
      </a:dk1>
      <a:lt1>
        <a:sysClr val="window" lastClr="FFFFFF"/>
      </a:lt1>
      <a:dk2>
        <a:srgbClr val="000000"/>
      </a:dk2>
      <a:lt2>
        <a:srgbClr val="B7D575"/>
      </a:lt2>
      <a:accent1>
        <a:srgbClr val="7EA131"/>
      </a:accent1>
      <a:accent2>
        <a:srgbClr val="88B3C2"/>
      </a:accent2>
      <a:accent3>
        <a:srgbClr val="96C234"/>
      </a:accent3>
      <a:accent4>
        <a:srgbClr val="FFC253"/>
      </a:accent4>
      <a:accent5>
        <a:srgbClr val="B76827"/>
      </a:accent5>
      <a:accent6>
        <a:srgbClr val="A66674"/>
      </a:accent6>
      <a:hlink>
        <a:srgbClr val="96C234"/>
      </a:hlink>
      <a:folHlink>
        <a:srgbClr val="808080"/>
      </a:folHlink>
    </a:clrScheme>
    <a:fontScheme name="Cambria">
      <a:majorFont>
        <a:latin typeface="Cambria" panose="02040503050406030204"/>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mbria" panose="02040503050406030204"/>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LeavesAlbum">
      <a:dk1>
        <a:srgbClr val="6A4520"/>
      </a:dk1>
      <a:lt1>
        <a:sysClr val="window" lastClr="FFFFFF"/>
      </a:lt1>
      <a:dk2>
        <a:srgbClr val="000000"/>
      </a:dk2>
      <a:lt2>
        <a:srgbClr val="B7D575"/>
      </a:lt2>
      <a:accent1>
        <a:srgbClr val="7EA131"/>
      </a:accent1>
      <a:accent2>
        <a:srgbClr val="88B3C2"/>
      </a:accent2>
      <a:accent3>
        <a:srgbClr val="96C234"/>
      </a:accent3>
      <a:accent4>
        <a:srgbClr val="FFC253"/>
      </a:accent4>
      <a:accent5>
        <a:srgbClr val="B76827"/>
      </a:accent5>
      <a:accent6>
        <a:srgbClr val="A66674"/>
      </a:accent6>
      <a:hlink>
        <a:srgbClr val="96C234"/>
      </a:hlink>
      <a:folHlink>
        <a:srgbClr val="808080"/>
      </a:folHlink>
    </a:clrScheme>
    <a:fontScheme name="Cambria">
      <a:majorFont>
        <a:latin typeface="Cambria" panose="02040503050406030204"/>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mbria" panose="02040503050406030204"/>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Circuit</Template>
  <TotalTime>907</TotalTime>
  <Words>893</Words>
  <Application>Microsoft Office PowerPoint</Application>
  <PresentationFormat>Widescreen</PresentationFormat>
  <Paragraphs>121</Paragraphs>
  <Slides>25</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Arial</vt:lpstr>
      <vt:lpstr>Cambria</vt:lpstr>
      <vt:lpstr>Gill Sans MT</vt:lpstr>
      <vt:lpstr>Tw Cen MT</vt:lpstr>
      <vt:lpstr>Wingdings</vt:lpstr>
      <vt:lpstr>Circuit</vt:lpstr>
      <vt:lpstr>Welcome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Picture with Caption layout</dc:title>
  <dc:creator>Hannah Inglis</dc:creator>
  <cp:lastModifiedBy>Monique Clark</cp:lastModifiedBy>
  <cp:revision>65</cp:revision>
  <cp:lastPrinted>2026-09-22T16:31:17Z</cp:lastPrinted>
  <dcterms:created xsi:type="dcterms:W3CDTF">2024-04-23T09:37:23Z</dcterms:created>
  <dcterms:modified xsi:type="dcterms:W3CDTF">2026-09-22T16:48:01Z</dcterms:modified>
</cp:coreProperties>
</file>