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5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7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D6B68-DB9D-4108-9B91-DDD2F5FAABDB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F24B4-6E5C-467F-8640-A89799AA6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735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6F24B4-6E5C-467F-8640-A89799AA652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1008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6F24B4-6E5C-467F-8640-A89799AA652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955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B41BB-2523-D7C0-805D-612E6744F4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E33936-4AA2-9169-EEC2-7E20544DE1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99D20-EE3C-CE24-D82C-DFAE3E962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88B138-7BB6-3E44-3E59-045B852DD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52E76-76B2-F245-25A2-5D90C0CB3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336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D7D70-AE97-7AA4-62BC-54C4E4C6D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755ADB-AAC3-72E2-0093-E5CCA40D08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EF274-F5F4-67A1-A7BC-64BB9135C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58727-939C-F101-2E38-9174AC56E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D5BE3-78E2-A322-CE4D-D6D0F3884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754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F80E3-0917-E3D6-3CE7-056523232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6AF5ED-14D7-8C19-1AB6-1126C3FD49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08E7BE-D71E-7210-B40E-CDD15F365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BCEB59-EA50-4498-A37A-DD2FB3EA3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1256BF-3A1B-06F7-5ED7-21DC49BBD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501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E7FA9-4D00-4F8D-20F7-5A8725F63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162CF-F3A8-BBD9-8722-038C30A51D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108739-0018-E416-5EA9-7BA2F624D2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71E2B9-809B-0892-1083-C5255C39B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34011-4FCD-5717-700D-AEECB7E35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DB84E7-FDB2-B835-1103-4A8B80863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396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F6F8D-41CC-F3DB-9042-671805F4D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0D7476-968A-9CEB-0401-2AA6B35FC2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3AB6EA-5810-86ED-7FE5-89DDAE65BC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AA2946-F67C-96DD-1876-E18D9AC3A1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675DB8-8281-4EAD-C39B-60079CCD10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735FF3-AF39-4069-3158-FEA12C605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804C92-90F6-9868-4734-AB8ADC278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756807-6E7D-7D61-2876-61262EDD3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713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F2C53-4174-A5A1-7D55-5AE514CB9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90374D-1D0A-4F58-6DAF-CDFE0CD63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CC3569-9DBE-C131-96E1-722B8E946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F8AD11-40AF-2ED6-779F-4D78658E4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512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82F9ED-BE50-1568-8259-BAFB710C8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F26507-46D1-BB8F-C87B-561F6797A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AC9C78-9AD8-4D65-DE0E-1716C2224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306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59DDE-21D4-FC3D-3E75-C6AEE89BD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A9024-472A-486E-8D3B-DF4C7FBF55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9E7EAA-4E11-C129-129D-8B92C29C12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F66D0E-D809-1427-AC72-BE310E78E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6BFBFD-A89D-E2CC-C069-BF3AB1598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361ABC-8D9D-D8B3-F8D2-23B3BED42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775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CCD88-F8A6-B0E2-ED9D-A254AFC1C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FD9130-E5F8-ABFC-7159-6286313BA0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D8882C-ACDE-784D-67AC-52961BB7CD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3A7495-1879-DC72-9A56-F3BBC83E6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A43122-B64D-50B9-2EF9-D9B005BDF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6B791A-35FE-2BC0-6AEF-E794F3395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52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56874-01AB-0C95-6B26-94A8B8DDC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A262AF-808D-E07E-690A-6FFD3668F4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93B24C-A3C5-17EB-D394-E0489C2AD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87F9AD-866E-41AF-9789-7D63B0275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7BD3DA-C27A-2F9A-FFDB-0DAD15457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600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487177-2128-4CD8-5571-615942EC5B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2C93E1-98D6-625B-4835-A354D9FB10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CF2003-08F0-E988-5F24-BF6BD967A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E1F44A-AE13-7D76-CFC4-C3F0420A9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7A9DA-0FA8-D086-4488-40681E1A5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950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EFD697-8D4E-AB95-1A00-3CF8C8352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01273-60DF-4226-EAE3-B8C943CF3F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907CA-416F-9CF6-C51B-64CC7E00E7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0A98C-6B7E-4F9B-AB19-26A2B87B5974}" type="datetimeFigureOut">
              <a:rPr lang="en-GB" smtClean="0"/>
              <a:t>02/10/2026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28D517-BADD-BD94-BCAB-D32730AFF2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1261E-6948-644C-D80F-75D4D6682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855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hyperlink" Target="https://www.wallpaperflare.com/yellow-rubber-duckling-in-water-with-soap-swim-bath-accessories-wallpaper-apkzv" TargetMode="External"/><Relationship Id="rId7" Type="http://schemas.openxmlformats.org/officeDocument/2006/relationships/image" Target="../media/image14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6064060-AC8A-0F69-5D81-7A42C75F6EEC}"/>
              </a:ext>
            </a:extLst>
          </p:cNvPr>
          <p:cNvSpPr txBox="1"/>
          <p:nvPr/>
        </p:nvSpPr>
        <p:spPr>
          <a:xfrm>
            <a:off x="790575" y="2457450"/>
            <a:ext cx="110299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>
                <a:latin typeface="Comic Sans MS" panose="030F0702030302020204" pitchFamily="66" charset="0"/>
              </a:rPr>
              <a:t>Welcome to Year R </a:t>
            </a:r>
          </a:p>
        </p:txBody>
      </p:sp>
    </p:spTree>
    <p:extLst>
      <p:ext uri="{BB962C8B-B14F-4D97-AF65-F5344CB8AC3E}">
        <p14:creationId xmlns:p14="http://schemas.microsoft.com/office/powerpoint/2010/main" val="1690396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4ACCA9-C2A2-AE9E-656C-FCFE613F871A}"/>
              </a:ext>
            </a:extLst>
          </p:cNvPr>
          <p:cNvSpPr txBox="1"/>
          <p:nvPr/>
        </p:nvSpPr>
        <p:spPr>
          <a:xfrm>
            <a:off x="3390900" y="781050"/>
            <a:ext cx="25431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Ash Class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 Blake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Ashfield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</a:t>
            </a:r>
            <a:r>
              <a:rPr lang="en-GB" sz="2800" dirty="0" err="1">
                <a:latin typeface="Comic Sans MS" panose="030F0702030302020204" pitchFamily="66" charset="0"/>
              </a:rPr>
              <a:t>Mamotte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A14D27-C6F8-0C53-F80E-769C83033F04}"/>
              </a:ext>
            </a:extLst>
          </p:cNvPr>
          <p:cNvSpPr txBox="1"/>
          <p:nvPr/>
        </p:nvSpPr>
        <p:spPr>
          <a:xfrm>
            <a:off x="6800850" y="809625"/>
            <a:ext cx="22288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Beech Class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Miss Gross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Thomas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Vickery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232473-6713-E3A9-F5CA-DFF00BB475D2}"/>
              </a:ext>
            </a:extLst>
          </p:cNvPr>
          <p:cNvSpPr txBox="1"/>
          <p:nvPr/>
        </p:nvSpPr>
        <p:spPr>
          <a:xfrm>
            <a:off x="353732" y="3801607"/>
            <a:ext cx="111606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Clark and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Lidington Headteacher and </a:t>
            </a:r>
            <a:r>
              <a:rPr lang="en-GB" sz="2800" b="1" dirty="0" err="1">
                <a:latin typeface="Comic Sans MS" panose="030F0702030302020204" pitchFamily="66" charset="0"/>
              </a:rPr>
              <a:t>SENDco</a:t>
            </a:r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endParaRPr lang="en-GB" sz="2800" b="1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EYFS Lead </a:t>
            </a:r>
            <a:r>
              <a:rPr lang="en-GB" sz="2800" dirty="0">
                <a:latin typeface="Comic Sans MS" panose="030F0702030302020204" pitchFamily="66" charset="0"/>
              </a:rPr>
              <a:t>Mr. Lewendon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D361BB2-725F-643D-7F4A-6AAE26419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9695" y="4942664"/>
            <a:ext cx="790005" cy="1120913"/>
          </a:xfrm>
          <a:prstGeom prst="rect">
            <a:avLst/>
          </a:prstGeom>
        </p:spPr>
      </p:pic>
      <p:pic>
        <p:nvPicPr>
          <p:cNvPr id="1026" name="Picture 2" descr="Info panel picture">
            <a:extLst>
              <a:ext uri="{FF2B5EF4-FFF2-40B4-BE49-F238E27FC236}">
                <a16:creationId xmlns:a16="http://schemas.microsoft.com/office/drawing/2014/main" id="{D2C4C7E4-43D0-B4D4-B200-D8C62FD514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38" t="14581" r="13520" b="10213"/>
          <a:stretch/>
        </p:blipFill>
        <p:spPr bwMode="auto">
          <a:xfrm>
            <a:off x="10535766" y="3355519"/>
            <a:ext cx="1151058" cy="1206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EE8D765-1538-EDD2-280D-BC18C6E5F1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57410" y="3355519"/>
            <a:ext cx="900289" cy="120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914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7AAD05-FA5B-6118-1B5C-A4B2629BFAED}"/>
              </a:ext>
            </a:extLst>
          </p:cNvPr>
          <p:cNvSpPr txBox="1"/>
          <p:nvPr/>
        </p:nvSpPr>
        <p:spPr>
          <a:xfrm>
            <a:off x="4913123" y="240664"/>
            <a:ext cx="3308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Timetable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8B3C25-E6D7-5583-25E8-ABBF176A9CA9}"/>
              </a:ext>
            </a:extLst>
          </p:cNvPr>
          <p:cNvSpPr txBox="1"/>
          <p:nvPr/>
        </p:nvSpPr>
        <p:spPr>
          <a:xfrm>
            <a:off x="1285188" y="1164134"/>
            <a:ext cx="10906812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Register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Whole Class Phonics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Playtime </a:t>
            </a:r>
            <a:r>
              <a:rPr lang="en-GB" dirty="0">
                <a:latin typeface="Comic Sans MS" panose="030F0702030302020204" pitchFamily="66" charset="0"/>
              </a:rPr>
              <a:t>– Main playground and Year R only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Snack and Milk Time </a:t>
            </a:r>
            <a:r>
              <a:rPr lang="en-GB" dirty="0">
                <a:latin typeface="Comic Sans MS" panose="030F0702030302020204" pitchFamily="66" charset="0"/>
              </a:rPr>
              <a:t>– inside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Whole Class Input </a:t>
            </a:r>
            <a:r>
              <a:rPr lang="en-GB" dirty="0">
                <a:latin typeface="Comic Sans MS" panose="030F0702030302020204" pitchFamily="66" charset="0"/>
              </a:rPr>
              <a:t>– linked to an area of the Early Years Curriculum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Child Initiated Learning inside and outside </a:t>
            </a:r>
            <a:r>
              <a:rPr lang="en-GB" dirty="0">
                <a:latin typeface="Comic Sans MS" panose="030F0702030302020204" pitchFamily="66" charset="0"/>
              </a:rPr>
              <a:t>– adults will either be joining/supporting/challenging children during their chosen play or leading adult-led activities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Child Initiated Learning inside and outside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Whole Class Maths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latin typeface="Comic Sans MS" panose="030F0702030302020204" pitchFamily="66" charset="0"/>
              </a:rPr>
              <a:t>Lunchtime</a:t>
            </a:r>
            <a:r>
              <a:rPr lang="en-GB" b="1" dirty="0">
                <a:latin typeface="Comic Sans MS" panose="030F0702030302020204" pitchFamily="66" charset="0"/>
              </a:rPr>
              <a:t> – </a:t>
            </a:r>
            <a:r>
              <a:rPr lang="en-GB" dirty="0">
                <a:latin typeface="Comic Sans MS" panose="030F0702030302020204" pitchFamily="66" charset="0"/>
              </a:rPr>
              <a:t>in the hall followed by playtime on the main playground.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5EAF7D6-76AA-18B3-B9EE-A13AA4BEBC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814304" y="1107995"/>
            <a:ext cx="1787651" cy="186879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D4E1A1-BEFE-2D82-C0FB-B2DC528FD8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383" y="1107995"/>
            <a:ext cx="2194417" cy="149414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49FD4F8-0055-8B86-B4FC-5A29952E85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084805" y="4391807"/>
            <a:ext cx="1868796" cy="140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614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733B4B-1405-1E30-E053-19D2CE7C7B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EF0647-B44D-8E64-9F7D-8ED882CFF76B}"/>
              </a:ext>
            </a:extLst>
          </p:cNvPr>
          <p:cNvSpPr txBox="1"/>
          <p:nvPr/>
        </p:nvSpPr>
        <p:spPr>
          <a:xfrm>
            <a:off x="5271342" y="485760"/>
            <a:ext cx="3308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Timetable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6F32D6-2E57-458B-CE6C-1FED9A8CF81C}"/>
              </a:ext>
            </a:extLst>
          </p:cNvPr>
          <p:cNvSpPr txBox="1"/>
          <p:nvPr/>
        </p:nvSpPr>
        <p:spPr>
          <a:xfrm>
            <a:off x="1415592" y="1524145"/>
            <a:ext cx="826573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Register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Noticing Talks – </a:t>
            </a:r>
            <a:r>
              <a:rPr lang="en-GB" dirty="0">
                <a:latin typeface="Comic Sans MS" panose="030F0702030302020204" pitchFamily="66" charset="0"/>
              </a:rPr>
              <a:t>developing noticing skills and vocabulary.</a:t>
            </a:r>
            <a:endParaRPr lang="en-GB" b="1" dirty="0">
              <a:latin typeface="Comic Sans MS" panose="030F0702030302020204" pitchFamily="66" charset="0"/>
            </a:endParaRP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Handwriting</a:t>
            </a:r>
            <a:r>
              <a:rPr lang="en-GB" dirty="0">
                <a:latin typeface="Comic Sans MS" panose="030F0702030302020204" pitchFamily="66" charset="0"/>
              </a:rPr>
              <a:t> – Gross motor, fine Motor and Handwriting opportunities. 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Child Initiated Learning inside and outside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Story + Movement of the week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Collective Worship</a:t>
            </a:r>
          </a:p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Home Time</a:t>
            </a:r>
          </a:p>
        </p:txBody>
      </p:sp>
      <p:pic>
        <p:nvPicPr>
          <p:cNvPr id="1026" name="Picture 2" descr="Activities to develop fine motor skills | Learning Resources">
            <a:extLst>
              <a:ext uri="{FF2B5EF4-FFF2-40B4-BE49-F238E27FC236}">
                <a16:creationId xmlns:a16="http://schemas.microsoft.com/office/drawing/2014/main" id="{D627D063-C13F-46CD-2CB0-8D44E5A1C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3607" y="2574855"/>
            <a:ext cx="2561225" cy="1708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CPL - HCPL Blog - New Storytime Schedule!">
            <a:extLst>
              <a:ext uri="{FF2B5EF4-FFF2-40B4-BE49-F238E27FC236}">
                <a16:creationId xmlns:a16="http://schemas.microsoft.com/office/drawing/2014/main" id="{95D33BB9-39B0-2606-55DE-A0092C49BF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0145" y="4402317"/>
            <a:ext cx="3445354" cy="172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245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E2AE4-0832-FB0B-167D-AA3F5CF5E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5B2B24-FF48-76A9-811D-FC1E0FA2793F}"/>
              </a:ext>
            </a:extLst>
          </p:cNvPr>
          <p:cNvSpPr txBox="1"/>
          <p:nvPr/>
        </p:nvSpPr>
        <p:spPr>
          <a:xfrm>
            <a:off x="3505985" y="490377"/>
            <a:ext cx="57245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Topics and Trips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3C2A40-963C-61B9-9E22-635CD8D53C0D}"/>
              </a:ext>
            </a:extLst>
          </p:cNvPr>
          <p:cNvSpPr txBox="1"/>
          <p:nvPr/>
        </p:nvSpPr>
        <p:spPr>
          <a:xfrm>
            <a:off x="7268754" y="4041430"/>
            <a:ext cx="5724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Trips….Watch this space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5A7295-2450-017D-7E5C-DE1E50FA9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526249" y="4656842"/>
            <a:ext cx="1447925" cy="96899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3E9C0FD-0A2F-9A21-0C5A-5E8D80DDD0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072102" y="4656842"/>
            <a:ext cx="1447925" cy="9689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FC37684-E640-CEDE-01B8-466074181C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0655451" y="4626205"/>
            <a:ext cx="1447925" cy="9689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ADD374A-C40B-F514-82D4-216A0D0F14ED}"/>
              </a:ext>
            </a:extLst>
          </p:cNvPr>
          <p:cNvSpPr txBox="1"/>
          <p:nvPr/>
        </p:nvSpPr>
        <p:spPr>
          <a:xfrm>
            <a:off x="1199296" y="1104644"/>
            <a:ext cx="621226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Me!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Autumn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Space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Celebrations – Firework Night, Christmas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Different places around the world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Traditional tales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Sunflowers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Ocean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Autumn Cartoon Vector Images (over 180,000)">
            <a:extLst>
              <a:ext uri="{FF2B5EF4-FFF2-40B4-BE49-F238E27FC236}">
                <a16:creationId xmlns:a16="http://schemas.microsoft.com/office/drawing/2014/main" id="{7A19149A-1CF6-4973-9D04-98C9FDD67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24220">
            <a:off x="8840442" y="1148912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eginner Illustrator Tutorial: Cartoon ...">
            <a:extLst>
              <a:ext uri="{FF2B5EF4-FFF2-40B4-BE49-F238E27FC236}">
                <a16:creationId xmlns:a16="http://schemas.microsoft.com/office/drawing/2014/main" id="{8776CEFB-D8BD-4B49-A47F-1F94CDC56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2370" y="1388844"/>
            <a:ext cx="1336325" cy="133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hristmas Tree Cartoon PNG, Vector, PSD ...">
            <a:extLst>
              <a:ext uri="{FF2B5EF4-FFF2-40B4-BE49-F238E27FC236}">
                <a16:creationId xmlns:a16="http://schemas.microsoft.com/office/drawing/2014/main" id="{3FE299B5-E48D-4670-92AC-EB9583F5F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658" y="2555627"/>
            <a:ext cx="1344887" cy="134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artoon Penguin Royalty-Free Images ...">
            <a:extLst>
              <a:ext uri="{FF2B5EF4-FFF2-40B4-BE49-F238E27FC236}">
                <a16:creationId xmlns:a16="http://schemas.microsoft.com/office/drawing/2014/main" id="{9CC0AD72-C85F-496D-8531-58E096C7D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021" y="4816422"/>
            <a:ext cx="1366860" cy="1366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us Cartoon Red Stock Illustrations – 4 ...">
            <a:extLst>
              <a:ext uri="{FF2B5EF4-FFF2-40B4-BE49-F238E27FC236}">
                <a16:creationId xmlns:a16="http://schemas.microsoft.com/office/drawing/2014/main" id="{F987F71B-5988-4129-8619-A6D763CB7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913" y="3925601"/>
            <a:ext cx="1274784" cy="127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nimals with ocean scene . Cartoon ...">
            <a:extLst>
              <a:ext uri="{FF2B5EF4-FFF2-40B4-BE49-F238E27FC236}">
                <a16:creationId xmlns:a16="http://schemas.microsoft.com/office/drawing/2014/main" id="{2F60BCFD-1D02-4C84-8B7F-EA5190006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593" y="4904894"/>
            <a:ext cx="1990081" cy="127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946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FCFE8E-5C11-F80C-918A-FDCD7083B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14FAFF-6D07-F0E0-2776-0AC930B2E173}"/>
              </a:ext>
            </a:extLst>
          </p:cNvPr>
          <p:cNvSpPr txBox="1"/>
          <p:nvPr/>
        </p:nvSpPr>
        <p:spPr>
          <a:xfrm>
            <a:off x="4511513" y="565018"/>
            <a:ext cx="3501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Homework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49CAE3-7287-4E30-B18A-26F3432FC5C5}"/>
              </a:ext>
            </a:extLst>
          </p:cNvPr>
          <p:cNvSpPr txBox="1"/>
          <p:nvPr/>
        </p:nvSpPr>
        <p:spPr>
          <a:xfrm>
            <a:off x="1205528" y="1527657"/>
            <a:ext cx="104012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Reading  - </a:t>
            </a:r>
            <a:r>
              <a:rPr lang="en-GB" sz="3200" dirty="0">
                <a:latin typeface="Comic Sans MS" panose="030F0702030302020204" pitchFamily="66" charset="0"/>
              </a:rPr>
              <a:t>books will be changed on a Friday.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Please ensure your child’s book and reading folder are brought into school every day.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If their reading book isn’t in their bag on a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Friday they will NOT be given a new one. </a:t>
            </a:r>
          </a:p>
        </p:txBody>
      </p:sp>
      <p:pic>
        <p:nvPicPr>
          <p:cNvPr id="2050" name="Picture 2" descr="Verme Cartoon Con Libro-Worm Cartoon with Books-Vector Poster">
            <a:extLst>
              <a:ext uri="{FF2B5EF4-FFF2-40B4-BE49-F238E27FC236}">
                <a16:creationId xmlns:a16="http://schemas.microsoft.com/office/drawing/2014/main" id="{CBF46E85-A2D6-4B1C-BDEE-9F7A06F37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4281" y="3429000"/>
            <a:ext cx="2163711" cy="2163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154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383D2A-A180-F195-F90C-8FB559640C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3984F4-7DE3-C80E-9C55-EB3F887A7C30}"/>
              </a:ext>
            </a:extLst>
          </p:cNvPr>
          <p:cNvSpPr txBox="1"/>
          <p:nvPr/>
        </p:nvSpPr>
        <p:spPr>
          <a:xfrm>
            <a:off x="971551" y="743753"/>
            <a:ext cx="1081563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Comic Sans MS" panose="030F0702030302020204" pitchFamily="66" charset="0"/>
              </a:rPr>
              <a:t>Things to know!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200" b="1" dirty="0">
                <a:latin typeface="Comic Sans MS" panose="030F0702030302020204" pitchFamily="66" charset="0"/>
              </a:rPr>
              <a:t>Library day – Monday</a:t>
            </a:r>
            <a:r>
              <a:rPr lang="en-GB" sz="3200" dirty="0">
                <a:latin typeface="Comic Sans MS" panose="030F0702030302020204" pitchFamily="66" charset="0"/>
              </a:rPr>
              <a:t>, new book every week if book is returned.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PE day – Tuesday</a:t>
            </a:r>
            <a:r>
              <a:rPr lang="en-GB" sz="3200" dirty="0">
                <a:latin typeface="Comic Sans MS" panose="030F0702030302020204" pitchFamily="66" charset="0"/>
              </a:rPr>
              <a:t>: Children should come in wearing their PE kit on a Tuesday after half term. 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Things that come to school – </a:t>
            </a:r>
            <a:r>
              <a:rPr lang="en-GB" sz="3200" dirty="0">
                <a:latin typeface="Comic Sans MS" panose="030F0702030302020204" pitchFamily="66" charset="0"/>
              </a:rPr>
              <a:t>Named water bottle, named healthy snack, named book bag, reading folder.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Label everything……..</a:t>
            </a:r>
            <a:r>
              <a:rPr lang="en-GB" sz="3200" dirty="0">
                <a:latin typeface="Comic Sans MS" panose="030F0702030302020204" pitchFamily="66" charset="0"/>
              </a:rPr>
              <a:t>everyone has a blue jumper!</a:t>
            </a:r>
          </a:p>
        </p:txBody>
      </p:sp>
    </p:spTree>
    <p:extLst>
      <p:ext uri="{BB962C8B-B14F-4D97-AF65-F5344CB8AC3E}">
        <p14:creationId xmlns:p14="http://schemas.microsoft.com/office/powerpoint/2010/main" val="293663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0F9A03-406B-10A3-6BB3-DD554796A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6DDAC1-1516-D203-F69B-19D9A6510C10}"/>
              </a:ext>
            </a:extLst>
          </p:cNvPr>
          <p:cNvSpPr txBox="1"/>
          <p:nvPr/>
        </p:nvSpPr>
        <p:spPr>
          <a:xfrm>
            <a:off x="1956392" y="527179"/>
            <a:ext cx="9101469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Time to celebrate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Good news including out of school activities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Shining stars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Class Cuddly toy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Class Assembly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Nativities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And many more including open classrooms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keep an eye on the newsletter for important dates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D56F2E1B-64AC-41E2-8EBD-4F8207CBC9B8}"/>
              </a:ext>
            </a:extLst>
          </p:cNvPr>
          <p:cNvSpPr/>
          <p:nvPr/>
        </p:nvSpPr>
        <p:spPr>
          <a:xfrm>
            <a:off x="8772525" y="2400300"/>
            <a:ext cx="1557338" cy="1585913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4A041A36-C011-48C2-8579-A34FFE6AE454}"/>
              </a:ext>
            </a:extLst>
          </p:cNvPr>
          <p:cNvSpPr/>
          <p:nvPr/>
        </p:nvSpPr>
        <p:spPr>
          <a:xfrm>
            <a:off x="10533127" y="3113916"/>
            <a:ext cx="1196911" cy="98583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55300BF5-D3A5-4A23-B113-15E6D39A7D47}"/>
              </a:ext>
            </a:extLst>
          </p:cNvPr>
          <p:cNvSpPr/>
          <p:nvPr/>
        </p:nvSpPr>
        <p:spPr>
          <a:xfrm>
            <a:off x="9436229" y="4595813"/>
            <a:ext cx="1046034" cy="976313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CE7FBAA3-9DD4-4EB0-95FB-D18B90020F20}"/>
              </a:ext>
            </a:extLst>
          </p:cNvPr>
          <p:cNvSpPr/>
          <p:nvPr/>
        </p:nvSpPr>
        <p:spPr>
          <a:xfrm>
            <a:off x="10008394" y="1414463"/>
            <a:ext cx="1049467" cy="98583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57CDBA11-3C69-4126-AA3B-FEFC9F838175}"/>
              </a:ext>
            </a:extLst>
          </p:cNvPr>
          <p:cNvSpPr/>
          <p:nvPr/>
        </p:nvSpPr>
        <p:spPr>
          <a:xfrm>
            <a:off x="7471698" y="2552700"/>
            <a:ext cx="1030029" cy="983456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3767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9D7790-8DB2-DDEE-3E74-4329946B2F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48A3CB-7E59-AB04-28EB-45229E7DC6F7}"/>
              </a:ext>
            </a:extLst>
          </p:cNvPr>
          <p:cNvSpPr txBox="1"/>
          <p:nvPr/>
        </p:nvSpPr>
        <p:spPr>
          <a:xfrm>
            <a:off x="3620500" y="622190"/>
            <a:ext cx="57245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Behaviour policy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A4EBCD-9273-89D9-3B1B-396F56B8591A}"/>
              </a:ext>
            </a:extLst>
          </p:cNvPr>
          <p:cNvSpPr txBox="1"/>
          <p:nvPr/>
        </p:nvSpPr>
        <p:spPr>
          <a:xfrm>
            <a:off x="442452" y="1748155"/>
            <a:ext cx="1150374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At this school we use a positive behaviour approach to supporting children to make good choices and follow the schools rules: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i="1" dirty="0">
                <a:latin typeface="Comic Sans MS" panose="030F0702030302020204" pitchFamily="66" charset="0"/>
              </a:rPr>
              <a:t>Kind Hands, Kind Words and Kind Feet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understand that children will at times make mistakes with their behaviour; staff will positively unpick and discuss how to make our behaviour better now/ next time using conflict resolution. </a:t>
            </a:r>
          </a:p>
        </p:txBody>
      </p:sp>
    </p:spTree>
    <p:extLst>
      <p:ext uri="{BB962C8B-B14F-4D97-AF65-F5344CB8AC3E}">
        <p14:creationId xmlns:p14="http://schemas.microsoft.com/office/powerpoint/2010/main" val="726367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</TotalTime>
  <Words>392</Words>
  <Application>Microsoft Office PowerPoint</Application>
  <PresentationFormat>Widescreen</PresentationFormat>
  <Paragraphs>91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Cathy Garvey</dc:creator>
  <cp:lastModifiedBy>Gill Gilbert</cp:lastModifiedBy>
  <cp:revision>10</cp:revision>
  <dcterms:created xsi:type="dcterms:W3CDTF">2025-07-13T16:59:40Z</dcterms:created>
  <dcterms:modified xsi:type="dcterms:W3CDTF">2026-10-02T10:28:15Z</dcterms:modified>
</cp:coreProperties>
</file>